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78" r:id="rId2"/>
    <p:sldId id="379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Source Sans Pro ExtraLight" panose="020B0303030403020204" pitchFamily="34" charset="0"/>
      <p:regular r:id="rId14"/>
      <p:italic r:id="rId15"/>
    </p:embeddedFont>
    <p:embeddedFont>
      <p:font typeface="Source Sans Pro Light" panose="020B0403030403020204" pitchFamily="34" charset="0"/>
      <p:regular r:id="rId16"/>
      <p:italic r:id="rId17"/>
    </p:embeddedFont>
    <p:embeddedFont>
      <p:font typeface="Source Sans Pro Semibold" panose="020B0603030403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6"/>
    <a:srgbClr val="133469"/>
    <a:srgbClr val="133478"/>
    <a:srgbClr val="142F63"/>
    <a:srgbClr val="55BEBC"/>
    <a:srgbClr val="394775"/>
    <a:srgbClr val="003478"/>
    <a:srgbClr val="26A57C"/>
    <a:srgbClr val="63D7D4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3741" autoAdjust="0"/>
  </p:normalViewPr>
  <p:slideViewPr>
    <p:cSldViewPr snapToGrid="0">
      <p:cViewPr varScale="1">
        <p:scale>
          <a:sx n="67" d="100"/>
          <a:sy n="67" d="100"/>
        </p:scale>
        <p:origin x="12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6"/>
    </p:cViewPr>
  </p:sorterViewPr>
  <p:notesViewPr>
    <p:cSldViewPr snapToGrid="0">
      <p:cViewPr varScale="1">
        <p:scale>
          <a:sx n="113" d="100"/>
          <a:sy n="113" d="100"/>
        </p:scale>
        <p:origin x="30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6F956-59EA-A64E-8F5B-80EAB8360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B7EF7-BF1B-E045-A34B-3E85A9627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285F-ECB0-8041-9DB5-0294A48DCD1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3586B-DEB1-FB4A-8C87-402AFA6E3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2404B-617D-8141-8C1F-8F7FBBA628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68E2-62C6-4941-8801-417DE031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979E-F610-46EF-A398-6C463A0DC97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AD3D-1F93-4171-813B-7AB1DC543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6AD3D-1F93-4171-813B-7AB1DC5432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3362"/>
            <a:ext cx="6564630" cy="1668728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CF435-5245-8142-B90B-6E8BB2C98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5" y="484233"/>
            <a:ext cx="877207" cy="4658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1BF64-CEB3-F840-8A5A-B39BDFC12699}"/>
              </a:ext>
            </a:extLst>
          </p:cNvPr>
          <p:cNvCxnSpPr/>
          <p:nvPr userDrawn="1"/>
        </p:nvCxnSpPr>
        <p:spPr>
          <a:xfrm>
            <a:off x="688148" y="4197531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AF4AE-5C59-B84B-87C9-7585476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619"/>
          <a:stretch/>
        </p:blipFill>
        <p:spPr>
          <a:xfrm>
            <a:off x="-637226" y="-42929"/>
            <a:ext cx="5669584" cy="6931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4" y="1471749"/>
            <a:ext cx="3491546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48398" y="1471749"/>
            <a:ext cx="3438253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9A5E0-DC1E-D345-96C8-8019E530E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133469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Point 1…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CEFDF3-D217-F04A-9242-7210F0A4B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8398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009CA6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…Point 2</a:t>
            </a:r>
          </a:p>
        </p:txBody>
      </p:sp>
    </p:spTree>
    <p:extLst>
      <p:ext uri="{BB962C8B-B14F-4D97-AF65-F5344CB8AC3E}">
        <p14:creationId xmlns:p14="http://schemas.microsoft.com/office/powerpoint/2010/main" val="2216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0263"/>
            <a:ext cx="7886700" cy="570670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0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mple &amp; Title sty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mple &amp;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AFB3-3567-F048-85EB-2D2D076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mp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418E613-F644-4943-BC3B-E69235438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265636"/>
            <a:ext cx="7886700" cy="568325"/>
          </a:xfrm>
        </p:spPr>
        <p:txBody>
          <a:bodyPr anchor="ctr">
            <a:noAutofit/>
          </a:bodyPr>
          <a:lstStyle>
            <a:lvl1pPr marL="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2pPr>
            <a:lvl3pPr marL="9144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3pPr>
            <a:lvl4pPr marL="13716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4pPr>
            <a:lvl5pPr marL="1828800" indent="0">
              <a:buNone/>
              <a:def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oday's Presenta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70" y="2800985"/>
            <a:ext cx="3864974" cy="892174"/>
          </a:xfrm>
        </p:spPr>
        <p:txBody>
          <a:bodyPr>
            <a:noAutofit/>
          </a:bodyPr>
          <a:lstStyle>
            <a:lvl1pPr algn="r">
              <a:defRPr sz="4800" b="0" i="0">
                <a:solidFill>
                  <a:srgbClr val="003478"/>
                </a:solidFill>
                <a:latin typeface="Source Sans Pro ExtraLight" panose="020B0303030403020204" pitchFamily="34" charset="77"/>
                <a:ea typeface="Source Sans Pro ExtraLight" panose="020B0303030403020204" pitchFamily="34" charset="77"/>
                <a:cs typeface="Source Sans Pro ExtraLight" panose="020B0303030403020204" pitchFamily="34" charset="77"/>
              </a:defRPr>
            </a:lvl1pPr>
          </a:lstStyle>
          <a:p>
            <a:r>
              <a:rPr lang="en-US" dirty="0"/>
              <a:t>Today’s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730" y="1694996"/>
            <a:ext cx="3847556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>
            <a:cxnSpLocks/>
          </p:cNvCxnSpPr>
          <p:nvPr userDrawn="1"/>
        </p:nvCxnSpPr>
        <p:spPr>
          <a:xfrm>
            <a:off x="4075546" y="1395549"/>
            <a:ext cx="0" cy="4066903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/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6994"/>
            <a:ext cx="7772400" cy="2387600"/>
          </a:xfrm>
        </p:spPr>
        <p:txBody>
          <a:bodyPr anchor="ctr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1360"/>
            <a:ext cx="6858000" cy="473573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54B03-0DA2-7144-BA08-DEC7E32AEFB3}"/>
              </a:ext>
            </a:extLst>
          </p:cNvPr>
          <p:cNvCxnSpPr/>
          <p:nvPr userDrawn="1"/>
        </p:nvCxnSpPr>
        <p:spPr>
          <a:xfrm>
            <a:off x="799142" y="4781006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0C15234-62CB-8846-B668-97BFA47A5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77585"/>
            <a:ext cx="877207" cy="465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rimar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rimary Slide-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3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C06798-F72E-CA46-ABE1-BAD78D7D28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651" y="1255772"/>
            <a:ext cx="7886700" cy="496828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2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0E5A2-DD5F-DA4E-9C5D-B488D23EC26A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Two content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EF4701-766F-9047-911D-6DFDFB98CF98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8462" y="625033"/>
            <a:ext cx="4408190" cy="555193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C6280-0AC4-A74A-BBAD-4ACF2BF0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87" y="1962432"/>
            <a:ext cx="2758176" cy="2505396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82" r:id="rId5"/>
    <p:sldLayoutId id="2147483675" r:id="rId6"/>
    <p:sldLayoutId id="2147483664" r:id="rId7"/>
    <p:sldLayoutId id="2147483665" r:id="rId8"/>
    <p:sldLayoutId id="2147483681" r:id="rId9"/>
    <p:sldLayoutId id="2147483680" r:id="rId10"/>
    <p:sldLayoutId id="2147483679" r:id="rId11"/>
    <p:sldLayoutId id="2147483677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F53921-B0D5-45F6-A105-AE0B87EC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M&amp;E Working Group – Accomplishments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7C2F4-9F8B-426E-B7AE-3D1CEE67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5185"/>
            <a:ext cx="7886700" cy="4641778"/>
          </a:xfrm>
        </p:spPr>
        <p:txBody>
          <a:bodyPr/>
          <a:lstStyle/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Membership in working group more than doubled to over 100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Agreement on a 3-tier framework for M&amp;E of scaling and budgeting guideline for M&amp;E of pilot projects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 virtual meetings, each with over 40 attendees, focused on dissemination of tools and examples of tier 2 and tier 3 M&amp;E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Significant cross-over learning with other working groups, especially health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65467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8087-2178-4890-87FF-157C040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M&amp;E Working Group – Lessons/Challenges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DD08-0447-41EA-B4D8-BE7F4EC0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6796"/>
            <a:ext cx="7886700" cy="4650167"/>
          </a:xfrm>
        </p:spPr>
        <p:txBody>
          <a:bodyPr>
            <a:normAutofit/>
          </a:bodyPr>
          <a:lstStyle/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Limitations on availability of real-time information and barriers to adaptive management limit current use of M&amp;E for evidence-based decision-making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Need for more guidance or experience in negotiating the trade-off between fidelity and adaptation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More effective transfer of M&amp;E to host governments and other “doers at scale”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Ways to track and report on systemic changes and indirect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6911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I_20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3469"/>
      </a:accent1>
      <a:accent2>
        <a:srgbClr val="009CA6"/>
      </a:accent2>
      <a:accent3>
        <a:srgbClr val="5482AB"/>
      </a:accent3>
      <a:accent4>
        <a:srgbClr val="AC83B3"/>
      </a:accent4>
      <a:accent5>
        <a:srgbClr val="CACACA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CB75FF5C-59CD-7143-87B6-F7489B0DE354}" vid="{6172C116-EFD7-4E4F-8068-3B57D9970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msi-ppt_standard_201909</Template>
  <TotalTime>4</TotalTime>
  <Words>149</Words>
  <Application>Microsoft Office PowerPoint</Application>
  <PresentationFormat>On-screen Show (4:3)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Source Sans Pro Semibold</vt:lpstr>
      <vt:lpstr>Source Sans Pro Light</vt:lpstr>
      <vt:lpstr>Arial</vt:lpstr>
      <vt:lpstr>Source Sans Pro</vt:lpstr>
      <vt:lpstr>Source Sans Pro ExtraLight</vt:lpstr>
      <vt:lpstr>Calibri</vt:lpstr>
      <vt:lpstr>Office Theme</vt:lpstr>
      <vt:lpstr>M&amp;E Working Group – Accomplishments</vt:lpstr>
      <vt:lpstr>M&amp;E Working Group – Lessons/Challenges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M&amp;E Working Group – Accomplishments</dc:title>
  <dc:creator>Colangelo, Natalie</dc:creator>
  <cp:lastModifiedBy>Warner, Karen</cp:lastModifiedBy>
  <cp:revision>1</cp:revision>
  <cp:lastPrinted>2018-10-22T15:09:18Z</cp:lastPrinted>
  <dcterms:created xsi:type="dcterms:W3CDTF">2019-10-22T15:29:12Z</dcterms:created>
  <dcterms:modified xsi:type="dcterms:W3CDTF">2020-10-28T00:23:32Z</dcterms:modified>
</cp:coreProperties>
</file>