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59" r:id="rId5"/>
    <p:sldMasterId id="2147483678" r:id="rId6"/>
    <p:sldMasterId id="2147483687" r:id="rId7"/>
    <p:sldMasterId id="2147483703" r:id="rId8"/>
  </p:sldMasterIdLst>
  <p:notesMasterIdLst>
    <p:notesMasterId r:id="rId34"/>
  </p:notesMasterIdLst>
  <p:handoutMasterIdLst>
    <p:handoutMasterId r:id="rId35"/>
  </p:handoutMasterIdLst>
  <p:sldIdLst>
    <p:sldId id="256" r:id="rId9"/>
    <p:sldId id="259" r:id="rId10"/>
    <p:sldId id="8166" r:id="rId11"/>
    <p:sldId id="267" r:id="rId12"/>
    <p:sldId id="1568938114" r:id="rId13"/>
    <p:sldId id="8156" r:id="rId14"/>
    <p:sldId id="8151" r:id="rId15"/>
    <p:sldId id="1568938115" r:id="rId16"/>
    <p:sldId id="1568938127" r:id="rId17"/>
    <p:sldId id="1568938116" r:id="rId18"/>
    <p:sldId id="1568938117" r:id="rId19"/>
    <p:sldId id="1568938122" r:id="rId20"/>
    <p:sldId id="1568938123" r:id="rId21"/>
    <p:sldId id="1568938124" r:id="rId22"/>
    <p:sldId id="258" r:id="rId23"/>
    <p:sldId id="375" r:id="rId24"/>
    <p:sldId id="362" r:id="rId25"/>
    <p:sldId id="343" r:id="rId26"/>
    <p:sldId id="372" r:id="rId27"/>
    <p:sldId id="340" r:id="rId28"/>
    <p:sldId id="370" r:id="rId29"/>
    <p:sldId id="339" r:id="rId30"/>
    <p:sldId id="358" r:id="rId31"/>
    <p:sldId id="380" r:id="rId32"/>
    <p:sldId id="266" r:id="rId33"/>
  </p:sldIdLst>
  <p:sldSz cx="10058400" cy="7772400"/>
  <p:notesSz cx="6858000" cy="9144000"/>
  <p:custDataLst>
    <p:tags r:id="rId36"/>
  </p:custDataLst>
  <p:defaultText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78">
          <p15:clr>
            <a:srgbClr val="A4A3A4"/>
          </p15:clr>
        </p15:guide>
        <p15:guide id="2" orient="horz" pos="4265">
          <p15:clr>
            <a:srgbClr val="A4A3A4"/>
          </p15:clr>
        </p15:guide>
        <p15:guide id="3" orient="horz" pos="134">
          <p15:clr>
            <a:srgbClr val="A4A3A4"/>
          </p15:clr>
        </p15:guide>
        <p15:guide id="4" orient="horz" pos="4665">
          <p15:clr>
            <a:srgbClr val="A4A3A4"/>
          </p15:clr>
        </p15:guide>
        <p15:guide id="5" orient="horz" pos="580">
          <p15:clr>
            <a:srgbClr val="A4A3A4"/>
          </p15:clr>
        </p15:guide>
        <p15:guide id="6" orient="horz" pos="986">
          <p15:clr>
            <a:srgbClr val="A4A3A4"/>
          </p15:clr>
        </p15:guide>
        <p15:guide id="7" pos="6203">
          <p15:clr>
            <a:srgbClr val="A4A3A4"/>
          </p15:clr>
        </p15:guide>
        <p15:guide id="8" pos="3168">
          <p15:clr>
            <a:srgbClr val="A4A3A4"/>
          </p15:clr>
        </p15:guide>
        <p15:guide id="9" pos="5451">
          <p15:clr>
            <a:srgbClr val="A4A3A4"/>
          </p15:clr>
        </p15:guide>
        <p15:guide id="10" pos="574">
          <p15:clr>
            <a:srgbClr val="A4A3A4"/>
          </p15:clr>
        </p15:guide>
        <p15:guide id="11" pos="2098">
          <p15:clr>
            <a:srgbClr val="A4A3A4"/>
          </p15:clr>
        </p15:guide>
        <p15:guide id="12" pos="144">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4B2D44-0F11-D0E3-B4D2-EDAAEB47BDA5}" name="Baldridge, Erin" initials="BE" userId="S::erin.baldridge@crs.org::ac845d40-ccb8-4a67-b577-28bf430199c5" providerId="AD"/>
  <p188:author id="{05A1777A-9FE1-0E4B-9EFB-C5CBBA43053C}" name="Erin Baldridge" initials="EB" userId="Erin Baldridge"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0950A1-EE8F-F316-6988-0B24652DCFA2}" v="181" dt="2025-01-16T19:58:11.767"/>
    <p1510:client id="{402D73B0-EC60-F158-A3A9-DDEC85061253}" v="23" dt="2025-01-16T20:35:35.535"/>
    <p1510:client id="{59461253-0B59-D014-861F-D210B495FABB}" v="8" dt="2025-01-16T10:26:05.670"/>
    <p1510:client id="{5D9BF6D1-49F0-C6F1-BBD8-107AF5E60D07}" v="3" dt="2025-01-16T11:08:06.219"/>
    <p1510:client id="{C5C7304A-4204-5342-A687-8CBDE415E734}" v="20" dt="2025-01-16T08:55:36.680"/>
    <p1510:client id="{D2B53E07-E38E-4A5D-A646-6E6DCF8FC856}" v="1242" dt="2025-01-16T13:27:56.913"/>
    <p1510:client id="{FA41E504-30D9-4D64-9683-39648E9E71FC}" v="19" dt="2025-01-16T20:35:12.5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378"/>
        <p:guide orient="horz" pos="4265"/>
        <p:guide orient="horz" pos="134"/>
        <p:guide orient="horz" pos="4665"/>
        <p:guide orient="horz" pos="580"/>
        <p:guide orient="horz" pos="986"/>
        <p:guide pos="6203"/>
        <p:guide pos="3168"/>
        <p:guide pos="5451"/>
        <p:guide pos="574"/>
        <p:guide pos="2098"/>
        <p:guide pos="144"/>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21" Type="http://schemas.openxmlformats.org/officeDocument/2006/relationships/slide" Target="slides/slide13.xml"/><Relationship Id="rId34" Type="http://schemas.openxmlformats.org/officeDocument/2006/relationships/notesMaster" Target="notesMasters/notesMaster1.xml"/><Relationship Id="rId42"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ags" Target="tags/tag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handoutMaster" Target="handoutMasters/handoutMaster1.xml"/><Relationship Id="rId43" Type="http://schemas.microsoft.com/office/2018/10/relationships/authors" Targe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lackwell, Rudy" userId="49d89089-e26b-458d-8c6e-a8d5a7bd7556" providerId="ADAL" clId="{FA41E504-30D9-4D64-9683-39648E9E71FC}"/>
    <pc:docChg chg="undo custSel addSld delSld modSld">
      <pc:chgData name="Blackwell, Rudy" userId="49d89089-e26b-458d-8c6e-a8d5a7bd7556" providerId="ADAL" clId="{FA41E504-30D9-4D64-9683-39648E9E71FC}" dt="2025-01-16T20:35:12.561" v="556" actId="47"/>
      <pc:docMkLst>
        <pc:docMk/>
      </pc:docMkLst>
      <pc:sldChg chg="modSp add del mod">
        <pc:chgData name="Blackwell, Rudy" userId="49d89089-e26b-458d-8c6e-a8d5a7bd7556" providerId="ADAL" clId="{FA41E504-30D9-4D64-9683-39648E9E71FC}" dt="2025-01-09T17:43:24.915" v="17" actId="20577"/>
        <pc:sldMkLst>
          <pc:docMk/>
          <pc:sldMk cId="1852515457" sldId="258"/>
        </pc:sldMkLst>
        <pc:spChg chg="mod">
          <ac:chgData name="Blackwell, Rudy" userId="49d89089-e26b-458d-8c6e-a8d5a7bd7556" providerId="ADAL" clId="{FA41E504-30D9-4D64-9683-39648E9E71FC}" dt="2025-01-09T17:43:24.915" v="17" actId="20577"/>
          <ac:spMkLst>
            <pc:docMk/>
            <pc:sldMk cId="1852515457" sldId="258"/>
            <ac:spMk id="2" creationId="{00000000-0000-0000-0000-000000000000}"/>
          </ac:spMkLst>
        </pc:spChg>
      </pc:sldChg>
      <pc:sldChg chg="add del">
        <pc:chgData name="Blackwell, Rudy" userId="49d89089-e26b-458d-8c6e-a8d5a7bd7556" providerId="ADAL" clId="{FA41E504-30D9-4D64-9683-39648E9E71FC}" dt="2025-01-09T17:42:37.283" v="4"/>
        <pc:sldMkLst>
          <pc:docMk/>
          <pc:sldMk cId="3793482313" sldId="266"/>
        </pc:sldMkLst>
      </pc:sldChg>
      <pc:sldChg chg="add del">
        <pc:chgData name="Blackwell, Rudy" userId="49d89089-e26b-458d-8c6e-a8d5a7bd7556" providerId="ADAL" clId="{FA41E504-30D9-4D64-9683-39648E9E71FC}" dt="2025-01-09T17:42:37.283" v="4"/>
        <pc:sldMkLst>
          <pc:docMk/>
          <pc:sldMk cId="2576658674" sldId="339"/>
        </pc:sldMkLst>
      </pc:sldChg>
      <pc:sldChg chg="add del">
        <pc:chgData name="Blackwell, Rudy" userId="49d89089-e26b-458d-8c6e-a8d5a7bd7556" providerId="ADAL" clId="{FA41E504-30D9-4D64-9683-39648E9E71FC}" dt="2025-01-09T17:42:37.283" v="4"/>
        <pc:sldMkLst>
          <pc:docMk/>
          <pc:sldMk cId="3144968077" sldId="340"/>
        </pc:sldMkLst>
      </pc:sldChg>
      <pc:sldChg chg="add del">
        <pc:chgData name="Blackwell, Rudy" userId="49d89089-e26b-458d-8c6e-a8d5a7bd7556" providerId="ADAL" clId="{FA41E504-30D9-4D64-9683-39648E9E71FC}" dt="2025-01-09T17:42:37.283" v="4"/>
        <pc:sldMkLst>
          <pc:docMk/>
          <pc:sldMk cId="3853025255" sldId="343"/>
        </pc:sldMkLst>
      </pc:sldChg>
      <pc:sldChg chg="add del">
        <pc:chgData name="Blackwell, Rudy" userId="49d89089-e26b-458d-8c6e-a8d5a7bd7556" providerId="ADAL" clId="{FA41E504-30D9-4D64-9683-39648E9E71FC}" dt="2025-01-09T17:42:37.283" v="4"/>
        <pc:sldMkLst>
          <pc:docMk/>
          <pc:sldMk cId="2580616119" sldId="358"/>
        </pc:sldMkLst>
      </pc:sldChg>
      <pc:sldChg chg="modSp add del mod">
        <pc:chgData name="Blackwell, Rudy" userId="49d89089-e26b-458d-8c6e-a8d5a7bd7556" providerId="ADAL" clId="{FA41E504-30D9-4D64-9683-39648E9E71FC}" dt="2025-01-09T17:42:37.469" v="5" actId="27636"/>
        <pc:sldMkLst>
          <pc:docMk/>
          <pc:sldMk cId="730413918" sldId="362"/>
        </pc:sldMkLst>
        <pc:spChg chg="mod">
          <ac:chgData name="Blackwell, Rudy" userId="49d89089-e26b-458d-8c6e-a8d5a7bd7556" providerId="ADAL" clId="{FA41E504-30D9-4D64-9683-39648E9E71FC}" dt="2025-01-09T17:42:37.469" v="5" actId="27636"/>
          <ac:spMkLst>
            <pc:docMk/>
            <pc:sldMk cId="730413918" sldId="362"/>
            <ac:spMk id="3" creationId="{472DE578-3B6F-C0D9-C5D5-2FA23CAF4592}"/>
          </ac:spMkLst>
        </pc:spChg>
      </pc:sldChg>
      <pc:sldChg chg="add del">
        <pc:chgData name="Blackwell, Rudy" userId="49d89089-e26b-458d-8c6e-a8d5a7bd7556" providerId="ADAL" clId="{FA41E504-30D9-4D64-9683-39648E9E71FC}" dt="2025-01-09T17:42:37.283" v="4"/>
        <pc:sldMkLst>
          <pc:docMk/>
          <pc:sldMk cId="3354285242" sldId="370"/>
        </pc:sldMkLst>
      </pc:sldChg>
      <pc:sldChg chg="add del">
        <pc:chgData name="Blackwell, Rudy" userId="49d89089-e26b-458d-8c6e-a8d5a7bd7556" providerId="ADAL" clId="{FA41E504-30D9-4D64-9683-39648E9E71FC}" dt="2025-01-09T17:42:37.283" v="4"/>
        <pc:sldMkLst>
          <pc:docMk/>
          <pc:sldMk cId="166457564" sldId="372"/>
        </pc:sldMkLst>
      </pc:sldChg>
      <pc:sldChg chg="add del">
        <pc:chgData name="Blackwell, Rudy" userId="49d89089-e26b-458d-8c6e-a8d5a7bd7556" providerId="ADAL" clId="{FA41E504-30D9-4D64-9683-39648E9E71FC}" dt="2025-01-09T17:42:37.283" v="4"/>
        <pc:sldMkLst>
          <pc:docMk/>
          <pc:sldMk cId="3447087652" sldId="375"/>
        </pc:sldMkLst>
      </pc:sldChg>
      <pc:sldChg chg="add del">
        <pc:chgData name="Blackwell, Rudy" userId="49d89089-e26b-458d-8c6e-a8d5a7bd7556" providerId="ADAL" clId="{FA41E504-30D9-4D64-9683-39648E9E71FC}" dt="2025-01-09T17:42:37.283" v="4"/>
        <pc:sldMkLst>
          <pc:docMk/>
          <pc:sldMk cId="905270411" sldId="380"/>
        </pc:sldMkLst>
      </pc:sldChg>
      <pc:sldChg chg="modNotesTx">
        <pc:chgData name="Blackwell, Rudy" userId="49d89089-e26b-458d-8c6e-a8d5a7bd7556" providerId="ADAL" clId="{FA41E504-30D9-4D64-9683-39648E9E71FC}" dt="2025-01-16T13:10:10.165" v="19" actId="20577"/>
        <pc:sldMkLst>
          <pc:docMk/>
          <pc:sldMk cId="2115557611" sldId="8151"/>
        </pc:sldMkLst>
      </pc:sldChg>
      <pc:sldChg chg="modNotesTx">
        <pc:chgData name="Blackwell, Rudy" userId="49d89089-e26b-458d-8c6e-a8d5a7bd7556" providerId="ADAL" clId="{FA41E504-30D9-4D64-9683-39648E9E71FC}" dt="2025-01-16T13:20:37.131" v="22" actId="20577"/>
        <pc:sldMkLst>
          <pc:docMk/>
          <pc:sldMk cId="1932273078" sldId="1568938115"/>
        </pc:sldMkLst>
      </pc:sldChg>
      <pc:sldChg chg="modNotesTx">
        <pc:chgData name="Blackwell, Rudy" userId="49d89089-e26b-458d-8c6e-a8d5a7bd7556" providerId="ADAL" clId="{FA41E504-30D9-4D64-9683-39648E9E71FC}" dt="2025-01-16T13:10:30.256" v="21" actId="20577"/>
        <pc:sldMkLst>
          <pc:docMk/>
          <pc:sldMk cId="701726733" sldId="1568938116"/>
        </pc:sldMkLst>
      </pc:sldChg>
      <pc:sldChg chg="delSp modSp del mod">
        <pc:chgData name="Blackwell, Rudy" userId="49d89089-e26b-458d-8c6e-a8d5a7bd7556" providerId="ADAL" clId="{FA41E504-30D9-4D64-9683-39648E9E71FC}" dt="2025-01-16T20:35:12.561" v="556" actId="47"/>
        <pc:sldMkLst>
          <pc:docMk/>
          <pc:sldMk cId="3811395401" sldId="1568938125"/>
        </pc:sldMkLst>
        <pc:spChg chg="del mod">
          <ac:chgData name="Blackwell, Rudy" userId="49d89089-e26b-458d-8c6e-a8d5a7bd7556" providerId="ADAL" clId="{FA41E504-30D9-4D64-9683-39648E9E71FC}" dt="2025-01-16T20:34:52.174" v="553"/>
          <ac:spMkLst>
            <pc:docMk/>
            <pc:sldMk cId="3811395401" sldId="1568938125"/>
            <ac:spMk id="8" creationId="{A47DF99B-CB09-5E81-E3C8-76EE6BCF1B6C}"/>
          </ac:spMkLst>
        </pc:spChg>
        <pc:picChg chg="del">
          <ac:chgData name="Blackwell, Rudy" userId="49d89089-e26b-458d-8c6e-a8d5a7bd7556" providerId="ADAL" clId="{FA41E504-30D9-4D64-9683-39648E9E71FC}" dt="2025-01-16T20:33:43.150" v="549" actId="478"/>
          <ac:picMkLst>
            <pc:docMk/>
            <pc:sldMk cId="3811395401" sldId="1568938125"/>
            <ac:picMk id="1028" creationId="{59C0938E-A7DB-B245-2D5B-2C5B9E634553}"/>
          </ac:picMkLst>
        </pc:picChg>
      </pc:sldChg>
      <pc:sldChg chg="addSp delSp modSp new del mod">
        <pc:chgData name="Blackwell, Rudy" userId="49d89089-e26b-458d-8c6e-a8d5a7bd7556" providerId="ADAL" clId="{FA41E504-30D9-4D64-9683-39648E9E71FC}" dt="2025-01-16T20:28:44.271" v="545" actId="47"/>
        <pc:sldMkLst>
          <pc:docMk/>
          <pc:sldMk cId="1624062466" sldId="1568938126"/>
        </pc:sldMkLst>
        <pc:spChg chg="del mod">
          <ac:chgData name="Blackwell, Rudy" userId="49d89089-e26b-458d-8c6e-a8d5a7bd7556" providerId="ADAL" clId="{FA41E504-30D9-4D64-9683-39648E9E71FC}" dt="2025-01-16T14:49:33.052" v="27" actId="478"/>
          <ac:spMkLst>
            <pc:docMk/>
            <pc:sldMk cId="1624062466" sldId="1568938126"/>
            <ac:spMk id="2" creationId="{6E2AE56A-8464-1C43-D40C-84077C2ED472}"/>
          </ac:spMkLst>
        </pc:spChg>
        <pc:spChg chg="del mod">
          <ac:chgData name="Blackwell, Rudy" userId="49d89089-e26b-458d-8c6e-a8d5a7bd7556" providerId="ADAL" clId="{FA41E504-30D9-4D64-9683-39648E9E71FC}" dt="2025-01-16T14:49:28.934" v="25" actId="478"/>
          <ac:spMkLst>
            <pc:docMk/>
            <pc:sldMk cId="1624062466" sldId="1568938126"/>
            <ac:spMk id="3" creationId="{0FA7B9FB-FB35-5624-90D4-0D52A5AFF187}"/>
          </ac:spMkLst>
        </pc:spChg>
        <pc:spChg chg="add del mod">
          <ac:chgData name="Blackwell, Rudy" userId="49d89089-e26b-458d-8c6e-a8d5a7bd7556" providerId="ADAL" clId="{FA41E504-30D9-4D64-9683-39648E9E71FC}" dt="2025-01-16T14:50:02.528" v="34"/>
          <ac:spMkLst>
            <pc:docMk/>
            <pc:sldMk cId="1624062466" sldId="1568938126"/>
            <ac:spMk id="7" creationId="{FD4F2213-547D-DD18-DF55-C75326DE9155}"/>
          </ac:spMkLst>
        </pc:spChg>
        <pc:spChg chg="add mod">
          <ac:chgData name="Blackwell, Rudy" userId="49d89089-e26b-458d-8c6e-a8d5a7bd7556" providerId="ADAL" clId="{FA41E504-30D9-4D64-9683-39648E9E71FC}" dt="2025-01-16T15:01:00.873" v="501" actId="1076"/>
          <ac:spMkLst>
            <pc:docMk/>
            <pc:sldMk cId="1624062466" sldId="1568938126"/>
            <ac:spMk id="8" creationId="{CF2F911C-5F50-6F99-603C-A80CAD8018D0}"/>
          </ac:spMkLst>
        </pc:spChg>
        <pc:spChg chg="add mod">
          <ac:chgData name="Blackwell, Rudy" userId="49d89089-e26b-458d-8c6e-a8d5a7bd7556" providerId="ADAL" clId="{FA41E504-30D9-4D64-9683-39648E9E71FC}" dt="2025-01-16T15:01:11.425" v="529" actId="20577"/>
          <ac:spMkLst>
            <pc:docMk/>
            <pc:sldMk cId="1624062466" sldId="1568938126"/>
            <ac:spMk id="10" creationId="{2673E637-4259-1220-9F9B-89B86E6C0D35}"/>
          </ac:spMkLst>
        </pc:spChg>
        <pc:spChg chg="add mod">
          <ac:chgData name="Blackwell, Rudy" userId="49d89089-e26b-458d-8c6e-a8d5a7bd7556" providerId="ADAL" clId="{FA41E504-30D9-4D64-9683-39648E9E71FC}" dt="2025-01-16T15:01:18.071" v="537" actId="20577"/>
          <ac:spMkLst>
            <pc:docMk/>
            <pc:sldMk cId="1624062466" sldId="1568938126"/>
            <ac:spMk id="12" creationId="{58403008-AA0D-117C-7CF1-D6ED0488F380}"/>
          </ac:spMkLst>
        </pc:spChg>
        <pc:spChg chg="add mod">
          <ac:chgData name="Blackwell, Rudy" userId="49d89089-e26b-458d-8c6e-a8d5a7bd7556" providerId="ADAL" clId="{FA41E504-30D9-4D64-9683-39648E9E71FC}" dt="2025-01-16T14:53:01.919" v="170" actId="1076"/>
          <ac:spMkLst>
            <pc:docMk/>
            <pc:sldMk cId="1624062466" sldId="1568938126"/>
            <ac:spMk id="14" creationId="{6CEEBF3F-368E-C090-A800-46611D000332}"/>
          </ac:spMkLst>
        </pc:spChg>
        <pc:spChg chg="add mod">
          <ac:chgData name="Blackwell, Rudy" userId="49d89089-e26b-458d-8c6e-a8d5a7bd7556" providerId="ADAL" clId="{FA41E504-30D9-4D64-9683-39648E9E71FC}" dt="2025-01-16T14:55:08.364" v="214" actId="1076"/>
          <ac:spMkLst>
            <pc:docMk/>
            <pc:sldMk cId="1624062466" sldId="1568938126"/>
            <ac:spMk id="16" creationId="{A630805F-2C9F-AE6A-50FB-59B2DD1D9FAB}"/>
          </ac:spMkLst>
        </pc:spChg>
        <pc:spChg chg="add mod">
          <ac:chgData name="Blackwell, Rudy" userId="49d89089-e26b-458d-8c6e-a8d5a7bd7556" providerId="ADAL" clId="{FA41E504-30D9-4D64-9683-39648E9E71FC}" dt="2025-01-16T15:01:42.362" v="544" actId="20577"/>
          <ac:spMkLst>
            <pc:docMk/>
            <pc:sldMk cId="1624062466" sldId="1568938126"/>
            <ac:spMk id="18" creationId="{28EC5D18-2898-5BE7-3CD9-CA127E59903E}"/>
          </ac:spMkLst>
        </pc:spChg>
        <pc:spChg chg="add mod">
          <ac:chgData name="Blackwell, Rudy" userId="49d89089-e26b-458d-8c6e-a8d5a7bd7556" providerId="ADAL" clId="{FA41E504-30D9-4D64-9683-39648E9E71FC}" dt="2025-01-16T14:57:52.840" v="334" actId="1076"/>
          <ac:spMkLst>
            <pc:docMk/>
            <pc:sldMk cId="1624062466" sldId="1568938126"/>
            <ac:spMk id="20" creationId="{D5907974-F564-8EC0-DB2A-D763382834B7}"/>
          </ac:spMkLst>
        </pc:spChg>
        <pc:spChg chg="add mod">
          <ac:chgData name="Blackwell, Rudy" userId="49d89089-e26b-458d-8c6e-a8d5a7bd7556" providerId="ADAL" clId="{FA41E504-30D9-4D64-9683-39648E9E71FC}" dt="2025-01-16T14:59:16.653" v="459" actId="1076"/>
          <ac:spMkLst>
            <pc:docMk/>
            <pc:sldMk cId="1624062466" sldId="1568938126"/>
            <ac:spMk id="26" creationId="{D0A94D8A-FE65-6760-CE2B-BAF73FF80C9A}"/>
          </ac:spMkLst>
        </pc:spChg>
        <pc:picChg chg="add mod">
          <ac:chgData name="Blackwell, Rudy" userId="49d89089-e26b-458d-8c6e-a8d5a7bd7556" providerId="ADAL" clId="{FA41E504-30D9-4D64-9683-39648E9E71FC}" dt="2025-01-16T14:56:08.052" v="236" actId="1076"/>
          <ac:picMkLst>
            <pc:docMk/>
            <pc:sldMk cId="1624062466" sldId="1568938126"/>
            <ac:picMk id="6" creationId="{8940F6CD-CDD8-0B07-AEB1-BDACAC6CF417}"/>
          </ac:picMkLst>
        </pc:picChg>
        <pc:picChg chg="add del">
          <ac:chgData name="Blackwell, Rudy" userId="49d89089-e26b-458d-8c6e-a8d5a7bd7556" providerId="ADAL" clId="{FA41E504-30D9-4D64-9683-39648E9E71FC}" dt="2025-01-16T14:57:28.491" v="284" actId="22"/>
          <ac:picMkLst>
            <pc:docMk/>
            <pc:sldMk cId="1624062466" sldId="1568938126"/>
            <ac:picMk id="22" creationId="{51104D92-8C71-0579-202E-467AB491C57F}"/>
          </ac:picMkLst>
        </pc:picChg>
        <pc:picChg chg="add del">
          <ac:chgData name="Blackwell, Rudy" userId="49d89089-e26b-458d-8c6e-a8d5a7bd7556" providerId="ADAL" clId="{FA41E504-30D9-4D64-9683-39648E9E71FC}" dt="2025-01-16T14:57:33.888" v="286" actId="22"/>
          <ac:picMkLst>
            <pc:docMk/>
            <pc:sldMk cId="1624062466" sldId="1568938126"/>
            <ac:picMk id="24" creationId="{809D42FF-DB87-5E7C-A46C-4FD0221D5563}"/>
          </ac:picMkLst>
        </pc:picChg>
      </pc:sldChg>
      <pc:sldChg chg="addSp modSp mod modNotesTx">
        <pc:chgData name="Blackwell, Rudy" userId="49d89089-e26b-458d-8c6e-a8d5a7bd7556" providerId="ADAL" clId="{FA41E504-30D9-4D64-9683-39648E9E71FC}" dt="2025-01-16T20:35:06.848" v="555" actId="1076"/>
        <pc:sldMkLst>
          <pc:docMk/>
          <pc:sldMk cId="1012950574" sldId="1568938127"/>
        </pc:sldMkLst>
        <pc:spChg chg="add mod">
          <ac:chgData name="Blackwell, Rudy" userId="49d89089-e26b-458d-8c6e-a8d5a7bd7556" providerId="ADAL" clId="{FA41E504-30D9-4D64-9683-39648E9E71FC}" dt="2025-01-16T20:35:06.848" v="555" actId="1076"/>
          <ac:spMkLst>
            <pc:docMk/>
            <pc:sldMk cId="1012950574" sldId="1568938127"/>
            <ac:spMk id="3" creationId="{CC0DBAB3-E1DF-2A07-1AE4-6BF114DC31A7}"/>
          </ac:spMkLst>
        </pc:spChg>
        <pc:spChg chg="mod">
          <ac:chgData name="Blackwell, Rudy" userId="49d89089-e26b-458d-8c6e-a8d5a7bd7556" providerId="ADAL" clId="{FA41E504-30D9-4D64-9683-39648E9E71FC}" dt="2025-01-16T20:29:11.905" v="546" actId="1076"/>
          <ac:spMkLst>
            <pc:docMk/>
            <pc:sldMk cId="1012950574" sldId="1568938127"/>
            <ac:spMk id="8" creationId="{CF2F911C-5F50-6F99-603C-A80CAD8018D0}"/>
          </ac:spMkLst>
        </pc:spChg>
        <pc:spChg chg="mod">
          <ac:chgData name="Blackwell, Rudy" userId="49d89089-e26b-458d-8c6e-a8d5a7bd7556" providerId="ADAL" clId="{FA41E504-30D9-4D64-9683-39648E9E71FC}" dt="2025-01-16T20:29:25.012" v="547" actId="1076"/>
          <ac:spMkLst>
            <pc:docMk/>
            <pc:sldMk cId="1012950574" sldId="1568938127"/>
            <ac:spMk id="18" creationId="{28EC5D18-2898-5BE7-3CD9-CA127E59903E}"/>
          </ac:spMkLst>
        </pc:spChg>
        <pc:picChg chg="mod">
          <ac:chgData name="Blackwell, Rudy" userId="49d89089-e26b-458d-8c6e-a8d5a7bd7556" providerId="ADAL" clId="{FA41E504-30D9-4D64-9683-39648E9E71FC}" dt="2025-01-16T20:33:29.117" v="548" actId="1076"/>
          <ac:picMkLst>
            <pc:docMk/>
            <pc:sldMk cId="1012950574" sldId="1568938127"/>
            <ac:picMk id="6" creationId="{8940F6CD-CDD8-0B07-AEB1-BDACAC6CF417}"/>
          </ac:picMkLst>
        </pc:picChg>
      </pc:sldChg>
    </pc:docChg>
  </pc:docChgLst>
  <pc:docChgLst>
    <pc:chgData name="Stringfellow, Nodji" userId="S::nodji.stringfellow@crs.org::7472a6a7-a186-43c0-9881-749c9f6d4817" providerId="AD" clId="Web-{402D73B0-EC60-F158-A3A9-DDEC85061253}"/>
    <pc:docChg chg="modSld">
      <pc:chgData name="Stringfellow, Nodji" userId="S::nodji.stringfellow@crs.org::7472a6a7-a186-43c0-9881-749c9f6d4817" providerId="AD" clId="Web-{402D73B0-EC60-F158-A3A9-DDEC85061253}" dt="2025-01-16T20:35:35.535" v="18" actId="14100"/>
      <pc:docMkLst>
        <pc:docMk/>
      </pc:docMkLst>
      <pc:sldChg chg="modSp">
        <pc:chgData name="Stringfellow, Nodji" userId="S::nodji.stringfellow@crs.org::7472a6a7-a186-43c0-9881-749c9f6d4817" providerId="AD" clId="Web-{402D73B0-EC60-F158-A3A9-DDEC85061253}" dt="2025-01-16T20:35:35.535" v="18" actId="14100"/>
        <pc:sldMkLst>
          <pc:docMk/>
          <pc:sldMk cId="1012950574" sldId="1568938127"/>
        </pc:sldMkLst>
        <pc:spChg chg="mod">
          <ac:chgData name="Stringfellow, Nodji" userId="S::nodji.stringfellow@crs.org::7472a6a7-a186-43c0-9881-749c9f6d4817" providerId="AD" clId="Web-{402D73B0-EC60-F158-A3A9-DDEC85061253}" dt="2025-01-16T20:35:35.535" v="18" actId="14100"/>
          <ac:spMkLst>
            <pc:docMk/>
            <pc:sldMk cId="1012950574" sldId="1568938127"/>
            <ac:spMk id="3" creationId="{CC0DBAB3-E1DF-2A07-1AE4-6BF114DC31A7}"/>
          </ac:spMkLst>
        </pc:spChg>
        <pc:spChg chg="mod">
          <ac:chgData name="Stringfellow, Nodji" userId="S::nodji.stringfellow@crs.org::7472a6a7-a186-43c0-9881-749c9f6d4817" providerId="AD" clId="Web-{402D73B0-EC60-F158-A3A9-DDEC85061253}" dt="2025-01-16T20:35:07.331" v="3" actId="1076"/>
          <ac:spMkLst>
            <pc:docMk/>
            <pc:sldMk cId="1012950574" sldId="1568938127"/>
            <ac:spMk id="8" creationId="{CF2F911C-5F50-6F99-603C-A80CAD8018D0}"/>
          </ac:spMkLst>
        </pc:spChg>
        <pc:spChg chg="mod">
          <ac:chgData name="Stringfellow, Nodji" userId="S::nodji.stringfellow@crs.org::7472a6a7-a186-43c0-9881-749c9f6d4817" providerId="AD" clId="Web-{402D73B0-EC60-F158-A3A9-DDEC85061253}" dt="2025-01-16T20:35:07.378" v="4" actId="1076"/>
          <ac:spMkLst>
            <pc:docMk/>
            <pc:sldMk cId="1012950574" sldId="1568938127"/>
            <ac:spMk id="10" creationId="{2673E637-4259-1220-9F9B-89B86E6C0D35}"/>
          </ac:spMkLst>
        </pc:spChg>
        <pc:spChg chg="mod">
          <ac:chgData name="Stringfellow, Nodji" userId="S::nodji.stringfellow@crs.org::7472a6a7-a186-43c0-9881-749c9f6d4817" providerId="AD" clId="Web-{402D73B0-EC60-F158-A3A9-DDEC85061253}" dt="2025-01-16T20:35:07.425" v="5" actId="1076"/>
          <ac:spMkLst>
            <pc:docMk/>
            <pc:sldMk cId="1012950574" sldId="1568938127"/>
            <ac:spMk id="12" creationId="{58403008-AA0D-117C-7CF1-D6ED0488F380}"/>
          </ac:spMkLst>
        </pc:spChg>
        <pc:spChg chg="mod">
          <ac:chgData name="Stringfellow, Nodji" userId="S::nodji.stringfellow@crs.org::7472a6a7-a186-43c0-9881-749c9f6d4817" providerId="AD" clId="Web-{402D73B0-EC60-F158-A3A9-DDEC85061253}" dt="2025-01-16T20:35:18.956" v="11" actId="1076"/>
          <ac:spMkLst>
            <pc:docMk/>
            <pc:sldMk cId="1012950574" sldId="1568938127"/>
            <ac:spMk id="14" creationId="{6CEEBF3F-368E-C090-A800-46611D000332}"/>
          </ac:spMkLst>
        </pc:spChg>
        <pc:spChg chg="mod">
          <ac:chgData name="Stringfellow, Nodji" userId="S::nodji.stringfellow@crs.org::7472a6a7-a186-43c0-9881-749c9f6d4817" providerId="AD" clId="Web-{402D73B0-EC60-F158-A3A9-DDEC85061253}" dt="2025-01-16T20:35:07.456" v="6" actId="1076"/>
          <ac:spMkLst>
            <pc:docMk/>
            <pc:sldMk cId="1012950574" sldId="1568938127"/>
            <ac:spMk id="16" creationId="{A630805F-2C9F-AE6A-50FB-59B2DD1D9FAB}"/>
          </ac:spMkLst>
        </pc:spChg>
        <pc:spChg chg="mod">
          <ac:chgData name="Stringfellow, Nodji" userId="S::nodji.stringfellow@crs.org::7472a6a7-a186-43c0-9881-749c9f6d4817" providerId="AD" clId="Web-{402D73B0-EC60-F158-A3A9-DDEC85061253}" dt="2025-01-16T20:35:18.972" v="12" actId="1076"/>
          <ac:spMkLst>
            <pc:docMk/>
            <pc:sldMk cId="1012950574" sldId="1568938127"/>
            <ac:spMk id="18" creationId="{28EC5D18-2898-5BE7-3CD9-CA127E59903E}"/>
          </ac:spMkLst>
        </pc:spChg>
        <pc:spChg chg="mod">
          <ac:chgData name="Stringfellow, Nodji" userId="S::nodji.stringfellow@crs.org::7472a6a7-a186-43c0-9881-749c9f6d4817" providerId="AD" clId="Web-{402D73B0-EC60-F158-A3A9-DDEC85061253}" dt="2025-01-16T20:35:18.988" v="13" actId="1076"/>
          <ac:spMkLst>
            <pc:docMk/>
            <pc:sldMk cId="1012950574" sldId="1568938127"/>
            <ac:spMk id="20" creationId="{D5907974-F564-8EC0-DB2A-D763382834B7}"/>
          </ac:spMkLst>
        </pc:spChg>
        <pc:spChg chg="mod">
          <ac:chgData name="Stringfellow, Nodji" userId="S::nodji.stringfellow@crs.org::7472a6a7-a186-43c0-9881-749c9f6d4817" providerId="AD" clId="Web-{402D73B0-EC60-F158-A3A9-DDEC85061253}" dt="2025-01-16T20:35:19.003" v="14" actId="1076"/>
          <ac:spMkLst>
            <pc:docMk/>
            <pc:sldMk cId="1012950574" sldId="1568938127"/>
            <ac:spMk id="26" creationId="{D0A94D8A-FE65-6760-CE2B-BAF73FF80C9A}"/>
          </ac:spMkLst>
        </pc:spChg>
        <pc:picChg chg="mod ord">
          <ac:chgData name="Stringfellow, Nodji" userId="S::nodji.stringfellow@crs.org::7472a6a7-a186-43c0-9881-749c9f6d4817" providerId="AD" clId="Web-{402D73B0-EC60-F158-A3A9-DDEC85061253}" dt="2025-01-16T20:34:36.705" v="2"/>
          <ac:picMkLst>
            <pc:docMk/>
            <pc:sldMk cId="1012950574" sldId="1568938127"/>
            <ac:picMk id="6" creationId="{8940F6CD-CDD8-0B07-AEB1-BDACAC6CF417}"/>
          </ac:picMkLst>
        </pc:picChg>
      </pc:sldChg>
    </pc:docChg>
  </pc:docChgLst>
  <pc:docChgLst>
    <pc:chgData name="Carreon, Lan Mercado" userId="S::lanmercado.carreon@crs.org::cc47620e-e072-4ead-b221-0ab0d09d4372" providerId="AD" clId="Web-{5D9BF6D1-49F0-C6F1-BBD8-107AF5E60D07}"/>
    <pc:docChg chg="modSld">
      <pc:chgData name="Carreon, Lan Mercado" userId="S::lanmercado.carreon@crs.org::cc47620e-e072-4ead-b221-0ab0d09d4372" providerId="AD" clId="Web-{5D9BF6D1-49F0-C6F1-BBD8-107AF5E60D07}" dt="2025-01-16T11:13:23.708" v="281"/>
      <pc:docMkLst>
        <pc:docMk/>
      </pc:docMkLst>
      <pc:sldChg chg="modNotes">
        <pc:chgData name="Carreon, Lan Mercado" userId="S::lanmercado.carreon@crs.org::cc47620e-e072-4ead-b221-0ab0d09d4372" providerId="AD" clId="Web-{5D9BF6D1-49F0-C6F1-BBD8-107AF5E60D07}" dt="2025-01-16T11:00:15.689" v="0"/>
        <pc:sldMkLst>
          <pc:docMk/>
          <pc:sldMk cId="2400656556" sldId="256"/>
        </pc:sldMkLst>
      </pc:sldChg>
      <pc:sldChg chg="modNotes">
        <pc:chgData name="Carreon, Lan Mercado" userId="S::lanmercado.carreon@crs.org::cc47620e-e072-4ead-b221-0ab0d09d4372" providerId="AD" clId="Web-{5D9BF6D1-49F0-C6F1-BBD8-107AF5E60D07}" dt="2025-01-16T11:00:36.518" v="2"/>
        <pc:sldMkLst>
          <pc:docMk/>
          <pc:sldMk cId="2432074777" sldId="259"/>
        </pc:sldMkLst>
      </pc:sldChg>
      <pc:sldChg chg="modNotes">
        <pc:chgData name="Carreon, Lan Mercado" userId="S::lanmercado.carreon@crs.org::cc47620e-e072-4ead-b221-0ab0d09d4372" providerId="AD" clId="Web-{5D9BF6D1-49F0-C6F1-BBD8-107AF5E60D07}" dt="2025-01-16T11:01:48.273" v="7"/>
        <pc:sldMkLst>
          <pc:docMk/>
          <pc:sldMk cId="1412682760" sldId="267"/>
        </pc:sldMkLst>
      </pc:sldChg>
      <pc:sldChg chg="modNotes">
        <pc:chgData name="Carreon, Lan Mercado" userId="S::lanmercado.carreon@crs.org::cc47620e-e072-4ead-b221-0ab0d09d4372" providerId="AD" clId="Web-{5D9BF6D1-49F0-C6F1-BBD8-107AF5E60D07}" dt="2025-01-16T11:13:23.708" v="281"/>
        <pc:sldMkLst>
          <pc:docMk/>
          <pc:sldMk cId="2580616119" sldId="358"/>
        </pc:sldMkLst>
      </pc:sldChg>
      <pc:sldChg chg="modNotes">
        <pc:chgData name="Carreon, Lan Mercado" userId="S::lanmercado.carreon@crs.org::cc47620e-e072-4ead-b221-0ab0d09d4372" providerId="AD" clId="Web-{5D9BF6D1-49F0-C6F1-BBD8-107AF5E60D07}" dt="2025-01-16T11:02:32.072" v="19"/>
        <pc:sldMkLst>
          <pc:docMk/>
          <pc:sldMk cId="2115557611" sldId="8151"/>
        </pc:sldMkLst>
      </pc:sldChg>
      <pc:sldChg chg="modNotes">
        <pc:chgData name="Carreon, Lan Mercado" userId="S::lanmercado.carreon@crs.org::cc47620e-e072-4ead-b221-0ab0d09d4372" providerId="AD" clId="Web-{5D9BF6D1-49F0-C6F1-BBD8-107AF5E60D07}" dt="2025-01-16T11:01:17.177" v="4"/>
        <pc:sldMkLst>
          <pc:docMk/>
          <pc:sldMk cId="4165347544" sldId="8166"/>
        </pc:sldMkLst>
      </pc:sldChg>
      <pc:sldChg chg="modNotes">
        <pc:chgData name="Carreon, Lan Mercado" userId="S::lanmercado.carreon@crs.org::cc47620e-e072-4ead-b221-0ab0d09d4372" providerId="AD" clId="Web-{5D9BF6D1-49F0-C6F1-BBD8-107AF5E60D07}" dt="2025-01-16T11:02:49.058" v="21"/>
        <pc:sldMkLst>
          <pc:docMk/>
          <pc:sldMk cId="1932273078" sldId="1568938115"/>
        </pc:sldMkLst>
      </pc:sldChg>
      <pc:sldChg chg="modNotes">
        <pc:chgData name="Carreon, Lan Mercado" userId="S::lanmercado.carreon@crs.org::cc47620e-e072-4ead-b221-0ab0d09d4372" providerId="AD" clId="Web-{5D9BF6D1-49F0-C6F1-BBD8-107AF5E60D07}" dt="2025-01-16T11:05:48.632" v="39"/>
        <pc:sldMkLst>
          <pc:docMk/>
          <pc:sldMk cId="701726733" sldId="1568938116"/>
        </pc:sldMkLst>
      </pc:sldChg>
      <pc:sldChg chg="modNotes">
        <pc:chgData name="Carreon, Lan Mercado" userId="S::lanmercado.carreon@crs.org::cc47620e-e072-4ead-b221-0ab0d09d4372" providerId="AD" clId="Web-{5D9BF6D1-49F0-C6F1-BBD8-107AF5E60D07}" dt="2025-01-16T11:08:04.203" v="81"/>
        <pc:sldMkLst>
          <pc:docMk/>
          <pc:sldMk cId="919819345" sldId="1568938117"/>
        </pc:sldMkLst>
      </pc:sldChg>
      <pc:sldChg chg="modNotes">
        <pc:chgData name="Carreon, Lan Mercado" userId="S::lanmercado.carreon@crs.org::cc47620e-e072-4ead-b221-0ab0d09d4372" providerId="AD" clId="Web-{5D9BF6D1-49F0-C6F1-BBD8-107AF5E60D07}" dt="2025-01-16T11:09:02.519" v="143"/>
        <pc:sldMkLst>
          <pc:docMk/>
          <pc:sldMk cId="4101888019" sldId="1568938124"/>
        </pc:sldMkLst>
      </pc:sldChg>
      <pc:sldChg chg="modNotes">
        <pc:chgData name="Carreon, Lan Mercado" userId="S::lanmercado.carreon@crs.org::cc47620e-e072-4ead-b221-0ab0d09d4372" providerId="AD" clId="Web-{5D9BF6D1-49F0-C6F1-BBD8-107AF5E60D07}" dt="2025-01-16T11:05:30.053" v="36"/>
        <pc:sldMkLst>
          <pc:docMk/>
          <pc:sldMk cId="3811395401" sldId="1568938125"/>
        </pc:sldMkLst>
      </pc:sldChg>
    </pc:docChg>
  </pc:docChgLst>
  <pc:docChgLst>
    <pc:chgData name="Stringfellow, Nodji" userId="S::nodji.stringfellow@crs.org::7472a6a7-a186-43c0-9881-749c9f6d4817" providerId="AD" clId="Web-{310950A1-EE8F-F316-6988-0B24652DCFA2}"/>
    <pc:docChg chg="addSld modSld">
      <pc:chgData name="Stringfellow, Nodji" userId="S::nodji.stringfellow@crs.org::7472a6a7-a186-43c0-9881-749c9f6d4817" providerId="AD" clId="Web-{310950A1-EE8F-F316-6988-0B24652DCFA2}" dt="2025-01-16T19:58:11.767" v="110" actId="20577"/>
      <pc:docMkLst>
        <pc:docMk/>
      </pc:docMkLst>
      <pc:sldChg chg="addSp delSp modSp add replId">
        <pc:chgData name="Stringfellow, Nodji" userId="S::nodji.stringfellow@crs.org::7472a6a7-a186-43c0-9881-749c9f6d4817" providerId="AD" clId="Web-{310950A1-EE8F-F316-6988-0B24652DCFA2}" dt="2025-01-16T19:58:11.767" v="110" actId="20577"/>
        <pc:sldMkLst>
          <pc:docMk/>
          <pc:sldMk cId="1012950574" sldId="1568938127"/>
        </pc:sldMkLst>
        <pc:spChg chg="mod">
          <ac:chgData name="Stringfellow, Nodji" userId="S::nodji.stringfellow@crs.org::7472a6a7-a186-43c0-9881-749c9f6d4817" providerId="AD" clId="Web-{310950A1-EE8F-F316-6988-0B24652DCFA2}" dt="2025-01-16T19:55:58.559" v="103" actId="20577"/>
          <ac:spMkLst>
            <pc:docMk/>
            <pc:sldMk cId="1012950574" sldId="1568938127"/>
            <ac:spMk id="8" creationId="{CF2F911C-5F50-6F99-603C-A80CAD8018D0}"/>
          </ac:spMkLst>
        </pc:spChg>
        <pc:spChg chg="mod">
          <ac:chgData name="Stringfellow, Nodji" userId="S::nodji.stringfellow@crs.org::7472a6a7-a186-43c0-9881-749c9f6d4817" providerId="AD" clId="Web-{310950A1-EE8F-F316-6988-0B24652DCFA2}" dt="2025-01-16T19:51:04.642" v="26" actId="1076"/>
          <ac:spMkLst>
            <pc:docMk/>
            <pc:sldMk cId="1012950574" sldId="1568938127"/>
            <ac:spMk id="10" creationId="{2673E637-4259-1220-9F9B-89B86E6C0D35}"/>
          </ac:spMkLst>
        </pc:spChg>
        <pc:spChg chg="mod">
          <ac:chgData name="Stringfellow, Nodji" userId="S::nodji.stringfellow@crs.org::7472a6a7-a186-43c0-9881-749c9f6d4817" providerId="AD" clId="Web-{310950A1-EE8F-F316-6988-0B24652DCFA2}" dt="2025-01-16T19:51:47.003" v="44" actId="14100"/>
          <ac:spMkLst>
            <pc:docMk/>
            <pc:sldMk cId="1012950574" sldId="1568938127"/>
            <ac:spMk id="12" creationId="{58403008-AA0D-117C-7CF1-D6ED0488F380}"/>
          </ac:spMkLst>
        </pc:spChg>
        <pc:spChg chg="mod">
          <ac:chgData name="Stringfellow, Nodji" userId="S::nodji.stringfellow@crs.org::7472a6a7-a186-43c0-9881-749c9f6d4817" providerId="AD" clId="Web-{310950A1-EE8F-F316-6988-0B24652DCFA2}" dt="2025-01-16T19:57:11.921" v="108" actId="20577"/>
          <ac:spMkLst>
            <pc:docMk/>
            <pc:sldMk cId="1012950574" sldId="1568938127"/>
            <ac:spMk id="14" creationId="{6CEEBF3F-368E-C090-A800-46611D000332}"/>
          </ac:spMkLst>
        </pc:spChg>
        <pc:spChg chg="mod">
          <ac:chgData name="Stringfellow, Nodji" userId="S::nodji.stringfellow@crs.org::7472a6a7-a186-43c0-9881-749c9f6d4817" providerId="AD" clId="Web-{310950A1-EE8F-F316-6988-0B24652DCFA2}" dt="2025-01-16T19:52:08.832" v="48" actId="14100"/>
          <ac:spMkLst>
            <pc:docMk/>
            <pc:sldMk cId="1012950574" sldId="1568938127"/>
            <ac:spMk id="16" creationId="{A630805F-2C9F-AE6A-50FB-59B2DD1D9FAB}"/>
          </ac:spMkLst>
        </pc:spChg>
        <pc:spChg chg="mod">
          <ac:chgData name="Stringfellow, Nodji" userId="S::nodji.stringfellow@crs.org::7472a6a7-a186-43c0-9881-749c9f6d4817" providerId="AD" clId="Web-{310950A1-EE8F-F316-6988-0B24652DCFA2}" dt="2025-01-16T19:55:11.854" v="99" actId="1076"/>
          <ac:spMkLst>
            <pc:docMk/>
            <pc:sldMk cId="1012950574" sldId="1568938127"/>
            <ac:spMk id="18" creationId="{28EC5D18-2898-5BE7-3CD9-CA127E59903E}"/>
          </ac:spMkLst>
        </pc:spChg>
        <pc:spChg chg="add del mod">
          <ac:chgData name="Stringfellow, Nodji" userId="S::nodji.stringfellow@crs.org::7472a6a7-a186-43c0-9881-749c9f6d4817" providerId="AD" clId="Web-{310950A1-EE8F-F316-6988-0B24652DCFA2}" dt="2025-01-16T19:58:11.767" v="110" actId="20577"/>
          <ac:spMkLst>
            <pc:docMk/>
            <pc:sldMk cId="1012950574" sldId="1568938127"/>
            <ac:spMk id="20" creationId="{D5907974-F564-8EC0-DB2A-D763382834B7}"/>
          </ac:spMkLst>
        </pc:spChg>
        <pc:spChg chg="mod">
          <ac:chgData name="Stringfellow, Nodji" userId="S::nodji.stringfellow@crs.org::7472a6a7-a186-43c0-9881-749c9f6d4817" providerId="AD" clId="Web-{310950A1-EE8F-F316-6988-0B24652DCFA2}" dt="2025-01-16T19:55:19.714" v="101" actId="1076"/>
          <ac:spMkLst>
            <pc:docMk/>
            <pc:sldMk cId="1012950574" sldId="1568938127"/>
            <ac:spMk id="26" creationId="{D0A94D8A-FE65-6760-CE2B-BAF73FF80C9A}"/>
          </ac:spMkLst>
        </pc:spChg>
        <pc:picChg chg="add del mod">
          <ac:chgData name="Stringfellow, Nodji" userId="S::nodji.stringfellow@crs.org::7472a6a7-a186-43c0-9881-749c9f6d4817" providerId="AD" clId="Web-{310950A1-EE8F-F316-6988-0B24652DCFA2}" dt="2025-01-16T19:56:52.202" v="105"/>
          <ac:picMkLst>
            <pc:docMk/>
            <pc:sldMk cId="1012950574" sldId="1568938127"/>
            <ac:picMk id="6" creationId="{8940F6CD-CDD8-0B07-AEB1-BDACAC6CF417}"/>
          </ac:picMkLst>
        </pc:picChg>
      </pc:sldChg>
    </pc:docChg>
  </pc:docChgLst>
  <pc:docChgLst>
    <pc:chgData name="Carreon, Lan Mercado" userId="cc47620e-e072-4ead-b221-0ab0d09d4372" providerId="ADAL" clId="{D2B53E07-E38E-4A5D-A646-6E6DCF8FC856}"/>
    <pc:docChg chg="custSel modSld sldOrd">
      <pc:chgData name="Carreon, Lan Mercado" userId="cc47620e-e072-4ead-b221-0ab0d09d4372" providerId="ADAL" clId="{D2B53E07-E38E-4A5D-A646-6E6DCF8FC856}" dt="2025-01-16T13:27:56.913" v="1246" actId="20577"/>
      <pc:docMkLst>
        <pc:docMk/>
      </pc:docMkLst>
      <pc:sldChg chg="ord modNotesTx">
        <pc:chgData name="Carreon, Lan Mercado" userId="cc47620e-e072-4ead-b221-0ab0d09d4372" providerId="ADAL" clId="{D2B53E07-E38E-4A5D-A646-6E6DCF8FC856}" dt="2025-01-16T09:07:32.977" v="6" actId="20577"/>
        <pc:sldMkLst>
          <pc:docMk/>
          <pc:sldMk cId="2400656556" sldId="256"/>
        </pc:sldMkLst>
      </pc:sldChg>
      <pc:sldChg chg="modNotesTx">
        <pc:chgData name="Carreon, Lan Mercado" userId="cc47620e-e072-4ead-b221-0ab0d09d4372" providerId="ADAL" clId="{D2B53E07-E38E-4A5D-A646-6E6DCF8FC856}" dt="2025-01-16T09:45:30.836" v="28" actId="20577"/>
        <pc:sldMkLst>
          <pc:docMk/>
          <pc:sldMk cId="1412682760" sldId="267"/>
        </pc:sldMkLst>
      </pc:sldChg>
      <pc:sldChg chg="modNotesTx">
        <pc:chgData name="Carreon, Lan Mercado" userId="cc47620e-e072-4ead-b221-0ab0d09d4372" providerId="ADAL" clId="{D2B53E07-E38E-4A5D-A646-6E6DCF8FC856}" dt="2025-01-16T11:10:31.771" v="1219" actId="20577"/>
        <pc:sldMkLst>
          <pc:docMk/>
          <pc:sldMk cId="2580616119" sldId="358"/>
        </pc:sldMkLst>
      </pc:sldChg>
      <pc:sldChg chg="modNotesTx">
        <pc:chgData name="Carreon, Lan Mercado" userId="cc47620e-e072-4ead-b221-0ab0d09d4372" providerId="ADAL" clId="{D2B53E07-E38E-4A5D-A646-6E6DCF8FC856}" dt="2025-01-16T10:37:39.944" v="151" actId="20577"/>
        <pc:sldMkLst>
          <pc:docMk/>
          <pc:sldMk cId="2115557611" sldId="8151"/>
        </pc:sldMkLst>
      </pc:sldChg>
      <pc:sldChg chg="modNotesTx">
        <pc:chgData name="Carreon, Lan Mercado" userId="cc47620e-e072-4ead-b221-0ab0d09d4372" providerId="ADAL" clId="{D2B53E07-E38E-4A5D-A646-6E6DCF8FC856}" dt="2025-01-16T13:27:56.913" v="1246" actId="20577"/>
        <pc:sldMkLst>
          <pc:docMk/>
          <pc:sldMk cId="3811395401" sldId="1568938125"/>
        </pc:sldMkLst>
      </pc:sldChg>
    </pc:docChg>
  </pc:docChgLst>
  <pc:docChgLst>
    <pc:chgData name="Carreon, Lan Mercado" userId="S::lanmercado.carreon@crs.org::cc47620e-e072-4ead-b221-0ab0d09d4372" providerId="AD" clId="Web-{C5C7304A-4204-5342-A687-8CBDE415E734}"/>
    <pc:docChg chg="modSld">
      <pc:chgData name="Carreon, Lan Mercado" userId="S::lanmercado.carreon@crs.org::cc47620e-e072-4ead-b221-0ab0d09d4372" providerId="AD" clId="Web-{C5C7304A-4204-5342-A687-8CBDE415E734}" dt="2025-01-16T08:55:32.664" v="618"/>
      <pc:docMkLst>
        <pc:docMk/>
      </pc:docMkLst>
      <pc:sldChg chg="modSp modNotes">
        <pc:chgData name="Carreon, Lan Mercado" userId="S::lanmercado.carreon@crs.org::cc47620e-e072-4ead-b221-0ab0d09d4372" providerId="AD" clId="Web-{C5C7304A-4204-5342-A687-8CBDE415E734}" dt="2025-01-16T08:55:32.664" v="618"/>
        <pc:sldMkLst>
          <pc:docMk/>
          <pc:sldMk cId="2400656556" sldId="256"/>
        </pc:sldMkLst>
        <pc:spChg chg="mod">
          <ac:chgData name="Carreon, Lan Mercado" userId="S::lanmercado.carreon@crs.org::cc47620e-e072-4ead-b221-0ab0d09d4372" providerId="AD" clId="Web-{C5C7304A-4204-5342-A687-8CBDE415E734}" dt="2025-01-16T08:53:32.876" v="499" actId="20577"/>
          <ac:spMkLst>
            <pc:docMk/>
            <pc:sldMk cId="2400656556" sldId="256"/>
            <ac:spMk id="12" creationId="{2D0988CB-CFDA-46C8-A015-DAD53174B689}"/>
          </ac:spMkLst>
        </pc:spChg>
      </pc:sldChg>
    </pc:docChg>
  </pc:docChgLst>
  <pc:docChgLst>
    <pc:chgData name="Carreon, Lan Mercado" userId="S::lanmercado.carreon@crs.org::cc47620e-e072-4ead-b221-0ab0d09d4372" providerId="AD" clId="Web-{59461253-0B59-D014-861F-D210B495FABB}"/>
    <pc:docChg chg="modSld">
      <pc:chgData name="Carreon, Lan Mercado" userId="S::lanmercado.carreon@crs.org::cc47620e-e072-4ead-b221-0ab0d09d4372" providerId="AD" clId="Web-{59461253-0B59-D014-861F-D210B495FABB}" dt="2025-01-16T10:27:53.157" v="2345"/>
      <pc:docMkLst>
        <pc:docMk/>
      </pc:docMkLst>
      <pc:sldChg chg="modNotes">
        <pc:chgData name="Carreon, Lan Mercado" userId="S::lanmercado.carreon@crs.org::cc47620e-e072-4ead-b221-0ab0d09d4372" providerId="AD" clId="Web-{59461253-0B59-D014-861F-D210B495FABB}" dt="2025-01-16T09:08:30.243" v="9"/>
        <pc:sldMkLst>
          <pc:docMk/>
          <pc:sldMk cId="2400656556" sldId="256"/>
        </pc:sldMkLst>
      </pc:sldChg>
      <pc:sldChg chg="modNotes">
        <pc:chgData name="Carreon, Lan Mercado" userId="S::lanmercado.carreon@crs.org::cc47620e-e072-4ead-b221-0ab0d09d4372" providerId="AD" clId="Web-{59461253-0B59-D014-861F-D210B495FABB}" dt="2025-01-16T09:26:12.747" v="747"/>
        <pc:sldMkLst>
          <pc:docMk/>
          <pc:sldMk cId="2432074777" sldId="259"/>
        </pc:sldMkLst>
      </pc:sldChg>
      <pc:sldChg chg="modNotes">
        <pc:chgData name="Carreon, Lan Mercado" userId="S::lanmercado.carreon@crs.org::cc47620e-e072-4ead-b221-0ab0d09d4372" providerId="AD" clId="Web-{59461253-0B59-D014-861F-D210B495FABB}" dt="2025-01-16T09:50:45.886" v="1805"/>
        <pc:sldMkLst>
          <pc:docMk/>
          <pc:sldMk cId="1412682760" sldId="267"/>
        </pc:sldMkLst>
      </pc:sldChg>
      <pc:sldChg chg="modNotes">
        <pc:chgData name="Carreon, Lan Mercado" userId="S::lanmercado.carreon@crs.org::cc47620e-e072-4ead-b221-0ab0d09d4372" providerId="AD" clId="Web-{59461253-0B59-D014-861F-D210B495FABB}" dt="2025-01-16T10:16:40.844" v="2069"/>
        <pc:sldMkLst>
          <pc:docMk/>
          <pc:sldMk cId="2576658674" sldId="339"/>
        </pc:sldMkLst>
      </pc:sldChg>
      <pc:sldChg chg="modNotes">
        <pc:chgData name="Carreon, Lan Mercado" userId="S::lanmercado.carreon@crs.org::cc47620e-e072-4ead-b221-0ab0d09d4372" providerId="AD" clId="Web-{59461253-0B59-D014-861F-D210B495FABB}" dt="2025-01-16T10:02:13.730" v="1904"/>
        <pc:sldMkLst>
          <pc:docMk/>
          <pc:sldMk cId="3144968077" sldId="340"/>
        </pc:sldMkLst>
      </pc:sldChg>
      <pc:sldChg chg="modNotes">
        <pc:chgData name="Carreon, Lan Mercado" userId="S::lanmercado.carreon@crs.org::cc47620e-e072-4ead-b221-0ab0d09d4372" providerId="AD" clId="Web-{59461253-0B59-D014-861F-D210B495FABB}" dt="2025-01-16T09:59:34.070" v="1857"/>
        <pc:sldMkLst>
          <pc:docMk/>
          <pc:sldMk cId="3853025255" sldId="343"/>
        </pc:sldMkLst>
      </pc:sldChg>
      <pc:sldChg chg="modNotes">
        <pc:chgData name="Carreon, Lan Mercado" userId="S::lanmercado.carreon@crs.org::cc47620e-e072-4ead-b221-0ab0d09d4372" providerId="AD" clId="Web-{59461253-0B59-D014-861F-D210B495FABB}" dt="2025-01-16T09:57:04.879" v="1830"/>
        <pc:sldMkLst>
          <pc:docMk/>
          <pc:sldMk cId="730413918" sldId="362"/>
        </pc:sldMkLst>
      </pc:sldChg>
      <pc:sldChg chg="modNotes">
        <pc:chgData name="Carreon, Lan Mercado" userId="S::lanmercado.carreon@crs.org::cc47620e-e072-4ead-b221-0ab0d09d4372" providerId="AD" clId="Web-{59461253-0B59-D014-861F-D210B495FABB}" dt="2025-01-16T10:04:14.092" v="1910"/>
        <pc:sldMkLst>
          <pc:docMk/>
          <pc:sldMk cId="3354285242" sldId="370"/>
        </pc:sldMkLst>
      </pc:sldChg>
      <pc:sldChg chg="modNotes">
        <pc:chgData name="Carreon, Lan Mercado" userId="S::lanmercado.carreon@crs.org::cc47620e-e072-4ead-b221-0ab0d09d4372" providerId="AD" clId="Web-{59461253-0B59-D014-861F-D210B495FABB}" dt="2025-01-16T10:01:41.183" v="1890"/>
        <pc:sldMkLst>
          <pc:docMk/>
          <pc:sldMk cId="166457564" sldId="372"/>
        </pc:sldMkLst>
      </pc:sldChg>
      <pc:sldChg chg="modNotes">
        <pc:chgData name="Carreon, Lan Mercado" userId="S::lanmercado.carreon@crs.org::cc47620e-e072-4ead-b221-0ab0d09d4372" providerId="AD" clId="Web-{59461253-0B59-D014-861F-D210B495FABB}" dt="2025-01-16T10:12:55.839" v="1930"/>
        <pc:sldMkLst>
          <pc:docMk/>
          <pc:sldMk cId="905270411" sldId="380"/>
        </pc:sldMkLst>
      </pc:sldChg>
      <pc:sldChg chg="modNotes">
        <pc:chgData name="Carreon, Lan Mercado" userId="S::lanmercado.carreon@crs.org::cc47620e-e072-4ead-b221-0ab0d09d4372" providerId="AD" clId="Web-{59461253-0B59-D014-861F-D210B495FABB}" dt="2025-01-16T10:24:45.246" v="2241"/>
        <pc:sldMkLst>
          <pc:docMk/>
          <pc:sldMk cId="2115557611" sldId="8151"/>
        </pc:sldMkLst>
      </pc:sldChg>
      <pc:sldChg chg="modNotes">
        <pc:chgData name="Carreon, Lan Mercado" userId="S::lanmercado.carreon@crs.org::cc47620e-e072-4ead-b221-0ab0d09d4372" providerId="AD" clId="Web-{59461253-0B59-D014-861F-D210B495FABB}" dt="2025-01-16T09:35:37.984" v="1225"/>
        <pc:sldMkLst>
          <pc:docMk/>
          <pc:sldMk cId="4165347544" sldId="8166"/>
        </pc:sldMkLst>
      </pc:sldChg>
      <pc:sldChg chg="modNotes">
        <pc:chgData name="Carreon, Lan Mercado" userId="S::lanmercado.carreon@crs.org::cc47620e-e072-4ead-b221-0ab0d09d4372" providerId="AD" clId="Web-{59461253-0B59-D014-861F-D210B495FABB}" dt="2025-01-16T10:26:05.404" v="2337"/>
        <pc:sldMkLst>
          <pc:docMk/>
          <pc:sldMk cId="1932273078" sldId="1568938115"/>
        </pc:sldMkLst>
      </pc:sldChg>
      <pc:sldChg chg="modNotes">
        <pc:chgData name="Carreon, Lan Mercado" userId="S::lanmercado.carreon@crs.org::cc47620e-e072-4ead-b221-0ab0d09d4372" providerId="AD" clId="Web-{59461253-0B59-D014-861F-D210B495FABB}" dt="2025-01-16T10:27:53.157" v="2345"/>
        <pc:sldMkLst>
          <pc:docMk/>
          <pc:sldMk cId="3728127379" sldId="1568938122"/>
        </pc:sldMkLst>
      </pc:sldChg>
      <pc:sldChg chg="modNotes">
        <pc:chgData name="Carreon, Lan Mercado" userId="S::lanmercado.carreon@crs.org::cc47620e-e072-4ead-b221-0ab0d09d4372" providerId="AD" clId="Web-{59461253-0B59-D014-861F-D210B495FABB}" dt="2025-01-16T09:53:15.452" v="1828"/>
        <pc:sldMkLst>
          <pc:docMk/>
          <pc:sldMk cId="4101888019" sldId="156893812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AE8377D-C277-4243-890F-7D76210F3C08}" type="datetimeFigureOut">
              <a:rPr lang="en-US" smtClean="0"/>
              <a:t>1/16/2025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9B7F2B3-4DAE-CA44-8BCF-1F2B32124916}" type="slidenum">
              <a:rPr lang="en-US" smtClean="0"/>
              <a:t>‹#›</a:t>
            </a:fld>
            <a:endParaRPr lang="en-US"/>
          </a:p>
        </p:txBody>
      </p:sp>
    </p:spTree>
    <p:extLst>
      <p:ext uri="{BB962C8B-B14F-4D97-AF65-F5344CB8AC3E}">
        <p14:creationId xmlns:p14="http://schemas.microsoft.com/office/powerpoint/2010/main" val="1637941364"/>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7-08T16:32:35.106"/>
    </inkml:context>
    <inkml:brush xml:id="br0">
      <inkml:brushProperty name="width" value="0.10583" units="cm"/>
      <inkml:brushProperty name="height" value="0.10583" units="cm"/>
      <inkml:brushProperty name="color" value="#AE198D"/>
      <inkml:brushProperty name="inkEffects" value="galaxy"/>
      <inkml:brushProperty name="anchorX" value="-2783.14429"/>
      <inkml:brushProperty name="anchorY" value="373.29657"/>
      <inkml:brushProperty name="scaleFactor" value="0.5"/>
    </inkml:brush>
  </inkml:definitions>
  <inkml:trace contextRef="#ctx0" brushRef="#br0">10 377 936 0 0,'0'0'0'0'0,"0"0"336"0"0,0 0-308 0 0,0 0 32 0 0,0 0-37 0 0,0 0-6 0 0,0-1 18 0 0,0 1 41 0 0,0 0 17 0 0,0-1 27 0 0,0 1 6 0 0,0 0 28 0 0,0-1 4 0 0,0 0 0 0 0,-1 0-7 0 0,1-1-35 0 0,-1 2-9 0 0,1-1-10 0 0,-1 0-18 0 0,1 1-24 0 0,-1-1-5 0 0,0 1 0 0 0,1-1-2 0 0,-1 1-19 0 0,0-1 6 0 0,1 1-3 0 0,0-1-10 0 0,-1 0 13 0 0,0 0-23 0 0,1 0 16 0 0,0 1-15 0 0,0 0 5 0 0,1 0-2 0 0,-1 1 0 0 0,0-1 18 0 0,1 0-4 0 0,-1 0 30 0 0,0 0-18 0 0,0 0 45 0 0,0 0-22 0 0,0-1 9 0 0,0 1-2 0 0,-1 0 0 0 0,1 0-9 0 0,-1-1-17 0 0,1 1-4 0 0,0 0-20 0 0,0-1 5 0 0,0 1-3 0 0,1 0-9 0 0,-1-1-7 0 0,0 1 10 0 0,0 0-12 0 0,0 0 22 0 0,0 0-16 0 0,0 0 14 0 0,0 0 16 0 0,0 0 14 0 0,0 0 6 0 0,0 1 10 0 0,0-1-1 0 0,0 0 38 0 0,0 0-10 0 0,0 0 24 0 0,0 0-15 0 0,0 0 33 0 0,0-1 19 0 0,0 1-4 0 0,1 1 14 0 0,-1-1 6 0 0,0 0-2 0 0,0 1-7 0 0,0-1-7 0 0,0 0-45 0 0,0 0-7 0 0,0 0-20 0 0,0-1-26 0 0,0 1-12 0 0,0-1-18 0 0,0 1 2 0 0,-1-1-11 0 0,1 1-7 0 0,0 0 1 0 0,0 0-1 0 0,0 0 10 0 0,0 1-4 0 0,0 0 21 0 0,0 0 13 0 0,1 0-3 0 0,-1-1 22 0 0,0 1 4 0 0,0-1 46 0 0,0 0-11 0 0,0-1 15 0 0,0 1-12 0 0,0-1 5 0 0,0 0-2 0 0,-1 0 0 0 0,0 0-28 0 0,1 1-30 0 0,0 0-11 0 0,0-1-10 0 0,0 1-18 0 0,0 0 4 0 0,0 0-31 0 0,0 1-2 0 0,1-1 0 0 0,-1 0-12 0 0,0 0-6 0 0,0 0 11 0 0,0 1-14 0 0,0-1 5 0 0,0 0-2 0 0,0 0 9 0 0,0 0-12 0 0,0 0 5 0 0,1-1 7 0 0,-1 1-12 0 0,0 0 14 0 0,0 0-14 0 0,1 0-5 0 0,-1 0-8 0 0,0 0 11 0 0,1 1-14 0 0,-1-1 14 0 0,-1 1-4 0 0,1 0 1 0 0,-1-1-10 0 0,1 0 22 0 0,0 0-6 0 0,-1 0 2 0 0,1-1 0 0 0,0 0 0 0 0,0 1 0 0 0,1 0 9 0 0,-1 0-12 0 0,0 0 14 0 0,0 0-4 0 0,1 0 1 0 0,-1 0 0 0 0,1 1 0 0 0,0-1 0 0 0,0 0 0 0 0,0 1 9 0 0,0-1-2 0 0,0 1-9 0 0,1-1 13 0 0,-1 0 5 0 0,0 0-11 0 0,0 0 14 0 0,1 0-14 0 0,-2 0 5 0 0,2 0-2 0 0,0 0 0 0 0,-1 0-10 0 0,1-1 13 0 0,0 0-14 0 0,-1 1 14 0 0,2-1-4 0 0,-1 1-9 0 0,0 0 13 0 0,0 0 5 0 0,0 0-1 0 0,0-1 1 0 0,0 1 0 0 0,1-1 0 0 0,-2 1 0 0 0,2 0 0 0 0,-1 0 0 0 0,1 0 0 0 0,0 0 0 0 0,0 0 0 0 0,2 0 0 0 0,-1 1 0 0 0,0-1 0 0 0,1 0 0 0 0,-1 0 0 0 0,0-1 0 0 0,0 1 0 0 0,0 0 0 0 0,0-1 0 0 0,0 0 9 0 0,-1 0-12 0 0,1 0 5 0 0,-1 0-2 0 0,2 1 0 0 0,-1-2 0 0 0,1 1 0 0 0,-1 1 0 0 0,1-1 0 0 0,-1 1 0 0 0,0 0 0 0 0,0-1 0 0 0,-1 1-10 0 0,1 0 13 0 0,1-1-4 0 0,-1 1-9 0 0,0-1 13 0 0,0 0-4 0 0,1 0-9 0 0,0 1 13 0 0,0 0-4 0 0,0-1 1 0 0,1 1 0 0 0,-2-1 0 0 0,2 1 0 0 0,-1 0 0 0 0,1 0 37 0 0,0 0-48 0 0,-1 0 26 0 0,0 0-18 0 0,0-1 5 0 0,0 1-2 0 0,0-1 0 0 0,1 0 0 0 0,0 1-47 0 0,-1-1 60 0 0,1 1-29 0 0,0-1 19 0 0,0 1-14 0 0,0 0 5 0 0,0-1-2 0 0,-2 2 0 0 0,2-1 0 0 0,-1 1 0 0 0,0 0 9 0 0,-1-1-12 0 0,0 0 5 0 0,1 0 7 0 0,-1 0-12 0 0,-1 1 14 0 0,0-2-4 0 0,1 1 1 0 0,0 0 0 0 0,0 0 0 0 0,0 0 0 0 0,1 0 0 0 0,-1 0 9 0 0,0 0-12 0 0,1 0 5 0 0,-1 0 16 0 0,0 0-14 0 0,0 0 6 0 0,0-1 7 0 0,-1 1-12 0 0,2 1 5 0 0,-1-2-2 0 0,1 1 9 0 0,0 0-21 0 0,-1 0 16 0 0,1 0-15 0 0,0 0 14 0 0,0-1-4 0 0,0 1 1 0 0,0-1 9 0 0,0 1-12 0 0,0-1 5 0 0,0 0 7 0 0,0 1-12 0 0,-1-1 5 0 0,0-1-12 0 0,1 1 13 0 0,-1 1-14 0 0,1 0 23 0 0,-1-1-16 0 0,1 1 6 0 0,0 0-2 0 0,0 0 9 0 0,0 0-2 0 0,-1-1 10 0 0,1 1-12 0 0,1-1 5 0 0,-1 0 7 0 0,0 0-2 0 0,0 1 1 0 0,0-2 9 0 0,1 0-12 0 0,1 1 5 0 0,-1-1-2 0 0,-1 1-10 0 0,2 0 4 0 0,-1 0 7 0 0,0-1-2 0 0,0 0-18 0 0,1 1 6 0 0,-1 0-3 0 0,0-1 9 0 0,1 1-12 0 0,-1 0 5 0 0,2 0-2 0 0,-2 0-10 0 0,1-1 4 0 0,-1 2 7 0 0,2-1-12 0 0,-2 0 5 0 0,2 0-2 0 0,0 0 0 0 0,-1 1 0 0 0,0-1 0 0 0,0 0 0 0 0,-1-1 0 0 0,1 1 0 0 0,-1 1 0 0 0,0 0 0 0 0,1-1 9 0 0,0 0 16 0 0,-1 1-22 0 0,2 0 8 0 0,-2-1-13 0 0,1 0 4 0 0,-1 0-2 0 0,0-1 9 0 0,-1 0-2 0 0,1 1-18 0 0,0-1 15 0 0,0 0-5 0 0,0 2 10 0 0,0-2-12 0 0,0 0 14 0 0,1 1-14 0 0,0 1 14 0 0,-2-1-14 0 0,2-1 23 0 0,-2 1-16 0 0,1 0 24 0 0,-1 0-16 0 0,0 0-4 0 0,1-1-8 0 0,-1 2 2 0 0,1-1-2 0 0,-1 0 18 0 0,0 0-14 0 0,0-1 6 0 0,-1 2-2 0 0,1-1 18 0 0,-1 0-4 0 0,1 0 20 0 0,-1 0-4 0 0,1 1-17 0 0,0-1 6 0 0,0 1-3 0 0,0 0 9 0 0,1-2-12 0 0,-1 1 5 0 0,0-1-12 0 0,1 0 13 0 0,0 0-4 0 0,0 0-9 0 0,-1-1 13 0 0,1 1-4 0 0,0-1-9 0 0,1 2 13 0 0,-1-2-14 0 0,1 2 5 0 0,-1-2-12 0 0,1 2 13 0 0,0-2-14 0 0,-1 1 14 0 0,1 1-23 0 0,-1 0 7 0 0,0 0 6 0 0,1 0-12 0 0,-1 0 14 0 0,1 0-4 0 0,0-1 1 0 0,-1 1 0 0 0,1-1 9 0 0,-1-1-11 0 0,0 1 22 0 0,0-1-16 0 0,0 2 14 0 0,-1-1-12 0 0,2 1 3 0 0,-1 0-1 0 0,0 0 0 0 0,1 0 0 0 0,0 0 0 0 0,0 0-9 0 0,1 0 2 0 0,0 0-1 0 0,0 0 0 0 0,0-1 0 0 0,0 2 9 0 0,-1-2-11 0 0,1 0 12 0 0,1 2-3 0 0,-1-1 1 0 0,-1 0 0 0 0,0-1 0 0 0,-1 1 9 0 0,1 0-11 0 0,0-1 3 0 0,-2 0-10 0 0,1 1 2 0 0,0 0-10 0 0,-1-1 2 0 0,0 1-1 0 0,1 1 0 0 0,-1-1 9 0 0,1 0-11 0 0,-1-1 12 0 0,2 1-3 0 0,-1 0 10 0 0,0-1-2 0 0,0 0-8 0 0,1 0 2 0 0,-2 0 8 0 0,0 0-11 0 0,1 0 3 0 0,-1 1-1 0 0,0-1 0 0 0,0 0-9 0 0,0 1 11 0 0,0-1 6 0 0,1 1-20 0 0,-1 0 16 0 0,1 0-5 0 0,0-1-8 0 0,0 1 2 0 0,-1 0-1 0 0,0 0 0 0 0,1-1 0 0 0,-1 1 0 0 0,0 0 0 0 0,0-1 0 0 0,1 0 0 0 0,-1 1 9 0 0,1-1-2 0 0,-1 0 1 0 0,1 1 0 0 0,0 0 0 0 0,0-1-9 0 0,-1 1 11 0 0,1 0-3 0 0,1 0 1 0 0,-1-1 9 0 0,0 2-2 0 0,0-2-18 0 0,-1 1 6 0 0,1 0-22 0 0,-2 1 6 0 0,0-1-31 0 0,0 1 8 0 0,-2 0 5 0 0,2 0-21 0 0,-3 0-2 0 0,1 0-1 0 0,-1 0 8 0 0,0 0-11 0 0,-1 0 22 0 0,0 0-16 0 0,0 1-14 0 0,0-1 42 0 0,-1 0-22 0 0,0 0 35 0 0,1 0-9 0 0,-1 0 13 0 0,1 0-12 0 0,0 0 14 0 0,0 0-4 0 0,0 0 1 0 0,0 0-10 0 0,0 0 4 0 0,0 0-12 0 0,1 0 4 0 0,-1 0-2 0 0,0 1-19 0 0,0-1 6 0 0,1 0 6 0 0,-1 1-12 0 0,0-1-5 0 0,0 0 11 0 0,1 1-4 0 0,-1-2-9 0 0,0 2 22 0 0,0-1 12 0 0,1 0-12 0 0,-1 1 15 0 0,1-1 14 0 0,1 1-3 0 0,0 1 2 0 0,0-1 0 0 0,0 0 18 0 0,1 2-4 0 0,0-2 11 0 0,1 2 35 0 0,0-1 9 0 0,1 2 10 0 0,0-2 0 0 0,2 1 10 0 0,0-1-12 0 0,2 0 5 0 0,0-1-11 0 0,-1-1-35 0 0,2 0 0 0 0,-1 0-12 0 0,0 0-8 0 0,-1 0-8 0 0,1 0 1 0 0,-2 0 8 0 0,0 0-21 0 0,-1 0 16 0 0,1 0-5 0 0,-1 0 1 0 0,1-1 0 0 0,1 0 9 0 0,0 0-11 0 0,1 0 3 0 0,-2 0 8 0 0,1 1-11 0 0,0-1 3 0 0,-1 0 8 0 0,0 0-2 0 0,-1 0-8 0 0,-1 0 2 0 0,0-1-1 0 0,-1 0 0 0 0,1 2 0 0 0,-1-2 9 0 0,0 0-11 0 0,0 1 3 0 0,0 1-1 0 0,0-1-9 0 0,0 0 11 0 0,0 0-12 0 0,0 0 3 0 0,-1 1-1 0 0,0-1 0 0 0,1 0 0 0 0,-1 0 0 0 0,0 0 0 0 0,0 1 0 0 0,0-1 0 0 0,1 1 0 0 0,-1 0 0 0 0,2 0 0 0 0,0 0 0 0 0,-1 0 9 0 0,1 0-11 0 0,-1-1 3 0 0,0 0 8 0 0,1-1-11 0 0,0 1 3 0 0,0 1-1 0 0,-1-1 0 0 0,1 1 28 0 0,0-1-36 0 0,1 0 12 0 0,-2 1 5 0 0,0-1-11 0 0,0 0 12 0 0,0 0-3 0 0,0-1-8 0 0,0 1-35 0 0,0 0 46 0 0,1 1-15 0 0,-1-1 5 0 0,1 0 0 0 0,0 0 0 0 0,-1 1-9 0 0,2-1 11 0 0,-1 1-3 0 0,1 0 1 0 0,0 0 0 0 0,0 0 9 0 0,0 0-11 0 0,0 0 3 0 0,0 0-1 0 0,0 0 0 0 0,0 0 0 0 0,1 0 0 0 0,-1 0 0 0 0,1 0-19 0 0,-1-1 25 0 0,1 0-9 0 0,-1 1 3 0 0,0-1 9 0 0,0 0-11 0 0,0 1 3 0 0,-1 0-1 0 0,1 0 9 0 0,-1-1-11 0 0,1 1 3 0 0,1 0-1 0 0,-1 0 0 0 0,2 0 0 0 0,-1 0 0 0 0,0 0 0 0 0,0 0 0 0 0,-2 0 0 0 0,0-1 0 0 0,0 1 0 0 0,1-1 0 0 0,-1 0 0 0 0,1 0 0 0 0,-1 1 0 0 0,1 0 0 0 0,1-1 0 0 0,-2 0 9 0 0,1 0-11 0 0,-1 0 3 0 0,-1 1-1 0 0,1-1 0 0 0,0 1 0 0 0,1-1 0 0 0,1 0 0 0 0,-1-1 9 0 0,1 1-11 0 0,0 1 3 0 0,-2-2-1 0 0,1 1 0 0 0,-1 0 9 0 0,1 0-11 0 0,-1 1 31 0 0,-1-1-37 0 0,1 0 21 0 0,0 0-15 0 0,0 0 12 0 0,-1 1-12 0 0,1 0 3 0 0,-1-1-1 0 0,0 0-9 0 0,1 1 2 0 0,0-1 8 0 0,-1 0-2 0 0,1 0 1 0 0,0 0 0 0 0,0 0 0 0 0,1 0 0 0 0,-1 0 0 0 0,0 1 9 0 0,1-1-11 0 0,-1 1 12 0 0,1 0-12 0 0,-1 0 3 0 0,1 0-1 0 0,-1-1 0 0 0,0 1 0 0 0,0 0 9 0 0,-1 0-2 0 0,1-1-8 0 0,1 1 11 0 0,-1 0-12 0 0,0 0 12 0 0,-1-1-12 0 0,1 1 3 0 0,0-1-1 0 0,-1 1 0 0 0,1-1 0 0 0,-1 0-9 0 0,1 0 2 0 0,1 1 8 0 0,0 0-2 0 0,0 0-8 0 0,1 0 11 0 0,0 0-12 0 0,-1 0 3 0 0,2 1 8 0 0,-1-1-2 0 0,0 0-8 0 0,0 0 2 0 0,0 0-1 0 0,-1 0 9 0 0,0-1-2 0 0,0 1 1 0 0,0 0 0 0 0,0-1 0 0 0,1 1 0 0 0,-1-1 0 0 0,1 1 0 0 0,0 0 0 0 0,-2 0 0 0 0,2 0 9 0 0,-1-1-11 0 0,0 1 3 0 0,-1-1 8 0 0,1-1-2 0 0,0 1 1 0 0,0 0 0 0 0,-1 0-9 0 0,1 0 11 0 0,0 0-12 0 0,0 0 3 0 0,0 1 8 0 0,-2-1-11 0 0,1 0 3 0 0,0 0-1 0 0,0 0 0 0 0,-1 1-9 0 0,1 0 2 0 0,0-1 8 0 0,0 0-2 0 0,-1 0-8 0 0,1 1 11 0 0,0-1-3 0 0,0 1 1 0 0,-1-1 9 0 0,1 1-11 0 0,-1 0 12 0 0,1 0-12 0 0,0-1 3 0 0,-1 1-1 0 0,1-1 0 0 0,0 1 9 0 0,0 0-11 0 0,0-1 3 0 0,-1 1-10 0 0,1 0 11 0 0,0 0-22 0 0,-1 0 16 0 0,1 1-14 0 0,0-1 3 0 0,-2 0 8 0 0,1 0-11 0 0,-1 0 22 0 0,1 0-7 0 0,0 0 3 0 0,-1 0 9 0 0,-1 0 7 0 0,2 0-1 0 0,-1 0-8 0 0,0 1 2 0 0,1-1-1 0 0,0 0 9 0 0,0 0-2 0 0,0 0-18 0 0,-1 0-3 0 0,1 0 8 0 0,1 0-3 0 0,-1 0 1 0 0,-1 0 0 0 0,1 0 0 0 0,-1 0 0 0 0,2 1 0 0 0,-2-1 28 0 0,1 0-36 0 0,1 0 21 0 0,-1 0-15 0 0,1 1 3 0 0,1-1-1 0 0,0 0 0 0 0,0 1 0 0 0,1-1 0 0 0,-1 0 0 0 0,1-1-9 0 0,0 1 11 0 0,-2 0-3 0 0,2 0 1 0 0,0-1 0 0 0,-1 1 0 0 0,0 0 0 0 0,0 0 0 0 0,1 0 9 0 0,0 1-2 0 0,-1-1 1 0 0,0 0 0 0 0,0 0 9 0 0,0 1-21 0 0,-1-1 16 0 0,-1-1 4 0 0,0 1-20 0 0,-1-1 26 0 0,0 1-18 0 0,0 0 5 0 0,0 0 8 0 0,0 0 7 0 0,1-1-20 0 0,-1 0 7 0 0,1 0 6 0 0,0 0-2 0 0,-1 1-8 0 0,-1-1 2 0 0,1 1-10 0 0,0 0 21 0 0,0 0-16 0 0,-1 0 5 0 0,1 0-1 0 0,1-1 0 0 0,-1 0-9 0 0,1 0 11 0 0,0 0 6 0 0,-1 0-10 0 0,1 0 3 0 0,-2 0-1 0 0,0 1 0 0 0,-1 0 0 0 0,0 0-9 0 0,-1 0 11 0 0,2 0-12 0 0,-1 0 12 0 0,0 0-12 0 0,1-1 3 0 0,1 1-1 0 0,0-1 0 0 0,-1 1 0 0 0,2 0 0 0 0,-2-1 0 0 0,0 1-9 0 0,0-1 11 0 0,0 1-3 0 0,0-1-8 0 0,-1 1 11 0 0,1 0-3 0 0,0 0 1 0 0,0-1-9 0 0,0 0 11 0 0,1 1-3 0 0,-1-1 1 0 0,2-1 0 0 0,-2 1 0 0 0,2 0 0 0 0,-2 0 0 0 0,1 1 9 0 0,0 0-11 0 0,-1 1 3 0 0,2-1-1 0 0,-3 0 0 0 0,2 1 0 0 0,-3 0 0 0 0,2 0 0 0 0,0-1 9 0 0,-1 0-11 0 0,0 0 3 0 0,1 0-1 0 0,-1-1 0 0 0,0 0 9 0 0,0 1-11 0 0,1-1 12 0 0,0 1-12 0 0,-1 0 12 0 0,0 0 6 0 0,1 0-1 0 0,-1 0-8 0 0,1 1 2 0 0,0 0 8 0 0,-2 0-2 0 0,1-1 1 0 0,0 0 0 0 0,0 0 0 0 0,-1 0 9 0 0,0-1-2 0 0,0 1 10 0 0,0 0-11 0 0,0-1-6 0 0,-1 1 10 0 0,1-1-12 0 0,0 1 3 0 0,0 0-10 0 0,0-1 11 0 0,-1 1-22 0 0,1-1 16 0 0,1 1-14 0 0,-1 0 12 0 0,0 0-3 0 0,0 1 10 0 0,0-1-2 0 0,0 0-8 0 0,0 1 11 0 0,-1-1 6 0 0,1 0 8 0 0,-1 0-10 0 0,1 0 3 0 0,0 0-1 0 0,0 0 0 0 0,0 0 0 0 0,1 0 0 0 0,-1 0-9 0 0,1 0 12 0 0,-1 0-23 0 0,0 0 16 0 0,1 0-6 0 0,-1 0-7 0 0,0 0 2 0 0,1 0-1 0 0,-1-1 0 0 0,-1 1-9 0 0,1 0 2 0 0,0 1-1 0 0,-1-1 0 0 0,0 0 0 0 0,1 0 0 0 0,-1 0 0 0 0,1 0-9 0 0,0 0 2 0 0,0 0-1 0 0,1 0 0 0 0,-1 0 0 0 0,0 0-9 0 0,0 0 2 0 0,0 0 9 0 0,0 0-13 0 0,0 0 14 0 0,0 0-5 0 0,0 1-17 0 0,0-1 25 0 0,1 1-9 0 0,-1 0 3 0 0,0 0 0 0 0,0 0 0 0 0,0-1-9 0 0,-1 1 2 0 0,1 0-10 0 0,-1-1 2 0 0,1 1-29 0 0,0 0-1 0 0,0 0-49 0 0,0-1-6 0 0,-1 1-29 0 0,0 1-32 0 0,1 0-97 0 0,-1-2-40 0 0,1 3-44 0 0,-1-2-61 0 0,0 1-202 0 0,0 1-89 0 0,0 0-139 0 0,-1 0-146 0 0,1 1 764 0 0,-2 1-738 0 0,2 1 127 0 0,-1-1-2397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7-08T16:32:42.048"/>
    </inkml:context>
    <inkml:brush xml:id="br0">
      <inkml:brushProperty name="width" value="0.10583" units="cm"/>
      <inkml:brushProperty name="height" value="0.10583" units="cm"/>
      <inkml:brushProperty name="color" value="#AE198D"/>
      <inkml:brushProperty name="inkEffects" value="galaxy"/>
      <inkml:brushProperty name="anchorX" value="-7510.10156"/>
      <inkml:brushProperty name="anchorY" value="-79.73727"/>
      <inkml:brushProperty name="scaleFactor" value="0.5"/>
    </inkml:brush>
  </inkml:definitions>
  <inkml:trace contextRef="#ctx0" brushRef="#br0">15 452 8 0 0,'0'0'0'0'0,"1"0"0"0"0,-2-1 0 0 0,1 0 0 0 0,0 0 0 0 0,1 1 0 0 0,-1-1 0 0 0,1 1 0 0 0,0 1 0 0 0,0 0 0 0 0,-1-1 0 0 0,0 1 0 0 0,0 0 0 0 0,0-1 0 0 0,0 0 0 0 0,0 0 0 0 0,-1 0 0 0 0,0 0 0 0 0,1-1 0 0 0,0 1 0 0 0,0 0 9 0 0,0 0 7 0 0,0 0 8 0 0,0 0 8 0 0,0 0 27 0 0,0 0-7 0 0,0-1 13 0 0,-1 1-2 0 0,0 0-8 0 0,0 0 21 0 0,0-1 2 0 0,1 1-8 0 0,-1 0-6 0 0,1 0 1 0 0,-1 0 18 0 0,2 1 13 0 0,-1-1 7 0 0,-1 0-1 0 0,1 0-16 0 0,0 0 32 0 0,-1 0 0 0 0,0-1 0 0 0,0 1 2 0 0,0 0 10 0 0,0 0-22 0 0,0 0 6 0 0,1 0 8 0 0,-1 0-41 0 0,0 0 3 0 0,1 1-12 0 0,0-1-8 0 0,0 1-26 0 0,0-1 6 0 0,0 1-14 0 0,0 0 4 0 0,1-1 7 0 0,-1 1-12 0 0,1-1 14 0 0,0 0-4 0 0,-2 0-9 0 0,1 1 4 0 0,-1-1-2 0 0,1 0 0 0 0,0 0-10 0 0,1 1 50 0 0,0-1-52 0 0,0 1 27 0 0,0-1-8 0 0,0 1 1 0 0,1-1 18 0 0,-1 0-4 0 0,-1 1-8 0 0,0-1-43 0 0,0 1 49 0 0,-1-1 1 0 0,0 0 1 0 0,0 0 11 0 0,0 0-12 0 0,1 0 42 0 0,-2-1-12 0 0,0 1 23 0 0,1-1-13 0 0,0 0 4 0 0,1 1-20 0 0,-1 0 6 0 0,1-1-22 0 0,0 1-3 0 0,0 1 18 0 0,1-1-16 0 0,-1 0 24 0 0,1 1 2 0 0,-1-1 10 0 0,0 0 8 0 0,0 1 18 0 0,0-1-24 0 0,0 1 0 0 0,0-1-1 0 0,0 0-20 0 0,0 1-13 0 0,0-1-6 0 0,0 1-10 0 0,0-1-8 0 0,1 0-17 0 0,0 0 3 0 0,0 0-2 0 0,0-1 10 0 0,0 2-13 0 0,0-1 4 0 0,1 1 9 0 0,-1 0 6 0 0,0-1 17 0 0,0 1-4 0 0,0 0 3 0 0,0 1 28 0 0,0-1-8 0 0,0 0 14 0 0,1 1-4 0 0,0 0-7 0 0,0 0 2 0 0,0 0-1 0 0,0-1-18 0 0,1 0-5 0 0,-1 0-18 0 0,1 1 3 0 0,0-2-2 0 0,-1 1-18 0 0,1 0 14 0 0,-1 0-15 0 0,1-1 4 0 0,-1 1 9 0 0,2 0 6 0 0,-2-1 8 0 0,2 2 8 0 0,0-1 17 0 0,-1 1 25 0 0,0-2 3 0 0,1 1 11 0 0,0 0-1 0 0,0-1 10 0 0,0 0-2 0 0,-1 0 1 0 0,1 0-47 0 0,0 1 23 0 0,0 0-37 0 0,0-1 9 0 0,-1 1-23 0 0,0 0-22 0 0,2 0 5 0 0,-2 0-4 0 0,1-1 18 0 0,-1 1-23 0 0,1-1 17 0 0,0 0 4 0 0,1 0-1 0 0,-1 0 10 0 0,1 0-12 0 0,0 0 14 0 0,0 0-13 0 0,0-1 3 0 0,-1 0-10 0 0,1 0-7 0 0,1 0-8 0 0,-1 0 10 0 0,0 0-12 0 0,1-1 3 0 0,-1 1-10 0 0,1 1 11 0 0,-1 0-12 0 0,1-1-6 0 0,0 1 20 0 0,1-1-16 0 0,-3 0 5 0 0,2 0-1 0 0,0 0 0 0 0,0-1 0 0 0,0 1 0 0 0,0 0 0 0 0,1 0-9 0 0,-1 0 2 0 0,2 0 8 0 0,-2 0-11 0 0,2 0 12 0 0,-1 1-12 0 0,1-1 3 0 0,-1 0 8 0 0,1-1-2 0 0,0 1 1 0 0,0 0 0 0 0,-1-1 0 0 0,2 0 0 0 0,-1 0 0 0 0,0 0 0 0 0,0 1 0 0 0,1 0 0 0 0,0-1-9 0 0,0 0 2 0 0,0 0-1 0 0,0 0 0 0 0,1 1 0 0 0,-1-2 0 0 0,0 2 0 0 0,-1 0 9 0 0,1 0-11 0 0,-1-1 12 0 0,0 1-12 0 0,-1-1 12 0 0,2 0-12 0 0,-2 2 3 0 0,1-2-1 0 0,0 0 0 0 0,-2 1 9 0 0,1 0-11 0 0,0-1 3 0 0,-1 1-1 0 0,0 0 0 0 0,1 0 9 0 0,-2 0-2 0 0,2-1-8 0 0,-1 1 11 0 0,0 0-3 0 0,2-1 1 0 0,-2 1-28 0 0,1 0 27 0 0,-1-1-1 0 0,0 0 1 0 0,0 1-8 0 0,1-1 2 0 0,-1 0 8 0 0,1 0-11 0 0,0 0 31 0 0,0 1-28 0 0,0-1 1 0 0,0 0-1 0 0,0 0-1 0 0,0 0 9 0 0,0 1-2 0 0,1-1 1 0 0,-1 0-9 0 0,1 1 11 0 0,-1-2-12 0 0,1 2 12 0 0,-1 0 6 0 0,1-1-20 0 0,0 0 16 0 0,0 1-14 0 0,-1-1 12 0 0,2 1 6 0 0,-1-2-10 0 0,2 1 12 0 0,0-1 44 0 0,0 1 24 0 0,2-1-12 0 0,0 0 16 0 0,1 0-3 0 0,-1 1 1 0 0,1-1-9 0 0,-1 0-7 0 0,-1 1-46 0 0,-1-1-6 0 0,1 1-1 0 0,-1-1-12 0 0,1 1 2 0 0,-2-1-1 0 0,2 1 0 0 0,-1-1 0 0 0,1 1-9 0 0,0-1 11 0 0,0 1-12 0 0,0-1 12 0 0,0 1-12 0 0,-2-1 3 0 0,1 2 8 0 0,-1-2-11 0 0,-1 1 3 0 0,1 0-1 0 0,-1 0 9 0 0,0-1-11 0 0,0 1 3 0 0,0-1 8 0 0,0 0-11 0 0,1 1 12 0 0,-1-1-12 0 0,0 1 3 0 0,0 0-1 0 0,1 0 0 0 0,0 1 9 0 0,-1 0-2 0 0,0 0 1 0 0,1 1-9 0 0,0-1 21 0 0,0 1-16 0 0,0 0 5 0 0,0-1-10 0 0,0 1 11 0 0,1 0-3 0 0,0-2 10 0 0,0 1-11 0 0,-1-1 3 0 0,2 1-1 0 0,0-2 0 0 0,0 2-9 0 0,-1 0 2 0 0,1-1 9 0 0,1 0-13 0 0,-1 1 14 0 0,0-1-5 0 0,-1 1 2 0 0,0 0-9 0 0,0 0 12 0 0,-1-1-5 0 0,-1 1 2 0 0,0 1-9 0 0,0-2 12 0 0,1 1-14 0 0,1-1 4 0 0,-1 2 9 0 0,-1-2-4 0 0,1 1 2 0 0,-1 0-9 0 0,1-1 12 0 0,0 1-5 0 0,-1-1 2 0 0,0 1-9 0 0,0-1 2 0 0,1 0-1 0 0,0 0 0 0 0,0 0 0 0 0,0 0 10 0 0,-1 0-4 0 0,0 1-7 0 0,0-1 2 0 0,1 0 9 0 0,-1 1-4 0 0,0 0-7 0 0,0 0 12 0 0,1 0-14 0 0,-1-1 4 0 0,0 2 9 0 0,1-1-4 0 0,0 0-7 0 0,0 0 2 0 0,-1 0 9 0 0,0 1-13 0 0,0-1 4 0 0,1 0-1 0 0,0 0 10 0 0,0 1-13 0 0,0-1 4 0 0,1 0-1 0 0,0 1 10 0 0,0-1-13 0 0,1 0 14 0 0,0 0-14 0 0,-1 0 14 0 0,0 0-14 0 0,-1 1 14 0 0,0-1-5 0 0,-1 1 2 0 0,0-1-9 0 0,1 1 12 0 0,-1-1-5 0 0,0 0 2 0 0,0 1 0 0 0,1 0 0 0 0,-1-1 0 0 0,-1 1 10 0 0,1 0-13 0 0,1 0 4 0 0,-2-1 9 0 0,1 0-22 0 0,-2 0 16 0 0,1 0-6 0 0,-1 0-7 0 0,1-1 12 0 0,-1 2-5 0 0,0-1-7 0 0,0 1 2 0 0,1 0 9 0 0,-2-1-13 0 0,3 1 14 0 0,-1 0-5 0 0,-1 0 2 0 0,1 0 0 0 0,0 0 10 0 0,0 0-13 0 0,0 0 14 0 0,1 0-14 0 0,0 0 42 0 0,0 0-41 0 0,1 0 5 0 0,0 0-2 0 0,0-1 9 0 0,1 0-13 0 0,0 1 4 0 0,0-1-10 0 0,-1 0-16 0 0,-1 1 22 0 0,1 0-8 0 0,-1-1 3 0 0,0 1 0 0 0,0 0-9 0 0,-1 0 12 0 0,0 0-5 0 0,2 0 2 0 0,-2 0 19 0 0,2 0-15 0 0,0-1 15 0 0,2 1-14 0 0,0-1 14 0 0,-1 0-5 0 0,1 0 12 0 0,0 0-13 0 0,-1 0-5 0 0,0 0 11 0 0,-1 1-14 0 0,0-1 23 0 0,0 0-16 0 0,-1 1 5 0 0,0-1-1 0 0,1 0 0 0 0,0 0 0 0 0,-2-1 0 0 0,1 2 0 0 0,-1-2-18 0 0,0 0 14 0 0,-2 1-15 0 0,1 0 14 0 0,0 0-14 0 0,-1 0 14 0 0,1 0-14 0 0,-1 1 14 0 0,2 0-5 0 0,0 0-7 0 0,-2 0 2 0 0,2-1-1 0 0,0 1 0 0 0,-1-1 0 0 0,1 1 0 0 0,-1-1 0 0 0,0 0 0 0 0,0 0 10 0 0,0 1-13 0 0,1 0 14 0 0,0-1-14 0 0,-1 1 4 0 0,2-1-1 0 0,-1 1 0 0 0,1 0 0 0 0,-1 0 0 0 0,0 0 0 0 0,2-1 0 0 0,-2 1 0 0 0,0 0 0 0 0,0-1 0 0 0,0 0-9 0 0,-1 1 12 0 0,0 0-5 0 0,1-1-7 0 0,-2 0 12 0 0,2 1-5 0 0,0 0 2 0 0,0 0 0 0 0,1 1 0 0 0,0-1 0 0 0,1 0 0 0 0,-1 0 10 0 0,1 0-13 0 0,-1 0 4 0 0,1 0-1 0 0,1 0 0 0 0,-1-1 0 0 0,1 1 0 0 0,-1 0 10 0 0,1 0-13 0 0,-2-1 4 0 0,1 1-1 0 0,0 0 10 0 0,-1 0-13 0 0,0-1 4 0 0,1 1-1 0 0,-2 0 0 0 0,1-1 0 0 0,-2 0 10 0 0,0 0-13 0 0,0 0-14 0 0,-1 0 13 0 0,1-1 4 0 0,-1 0-2 0 0,1 1 2 0 0,0 0 0 0 0,-1-1 0 0 0,2 1 10 0 0,0 0 15 0 0,-2 1-32 0 0,2-1 11 0 0,-1 0-4 0 0,0 1 0 0 0,0-1 0 0 0,0 1 0 0 0,0-1 0 0 0,0 1 0 0 0,0-1 0 0 0,1 0 0 0 0,-1 0 10 0 0,0 0-13 0 0,1 0 4 0 0,-2 0-1 0 0,2-1 0 0 0,0 0 0 0 0,-1 1 0 0 0,0 0 0 0 0,1-1 0 0 0,-1 2 10 0 0,2-1-13 0 0,-3 0 4 0 0,2 0-1 0 0,-2 1 0 0 0,1-1 0 0 0,-2 0 10 0 0,2 1-13 0 0,-2 0 4 0 0,1 0-1 0 0,1 0 10 0 0,-2 0-13 0 0,3-1 4 0 0,0 1-1 0 0,-2-1 0 0 0,2 1 0 0 0,0-1-9 0 0,0 0 12 0 0,1 1-5 0 0,0-1 12 0 0,0 1-4 0 0,0 0 30 0 0,1-2 20 0 0,2 0 15 0 0,-1 1 8 0 0,2-1 9 0 0,-2 0 17 0 0,2-1-13 0 0,0 1 6 0 0,0 0-21 0 0,-1-1-13 0 0,0 1-16 0 0,0 0-16 0 0,0-1-7 0 0,0 1 1 0 0,1-1 7 0 0,-1 1-2 0 0,1 0-18 0 0,1-1 15 0 0,-2 1-15 0 0,1 0 5 0 0,-1 0-2 0 0,-1-1 0 0 0,-1 0-10 0 0,1 0 13 0 0,-3 0-14 0 0,0 1 5 0 0,1-1-2 0 0,-2 2 0 0 0,1-2 0 0 0,0 2 0 0 0,-2-1 0 0 0,3 0 9 0 0,-1 0-12 0 0,1 0-5 0 0,-1-1 20 0 0,1 1-16 0 0,-1 0 6 0 0,0 0-2 0 0,0 1-10 0 0,0 0 13 0 0,-1 1 5 0 0,1 0-1 0 0,-1 0-9 0 0,1 0 4 0 0,-1 0-2 0 0,0 1 0 0 0,0-2 0 0 0,1 1-10 0 0,-2 0 13 0 0,1 0-14 0 0,0 0 14 0 0,0 0-14 0 0,0 0 5 0 0,0 0 7 0 0,-1 1-2 0 0,1-1 10 0 0,0 1-12 0 0,0 0 5 0 0,0-1-2 0 0,0 0 28 0 0,0-1-36 0 0,-1 1 12 0 0,1 0 5 0 0,0-1-12 0 0,0 1 5 0 0,-1-1-2 0 0,1 1 0 0 0,0 0-10 0 0,1-1 13 0 0,-1 0-4 0 0,0 0-9 0 0,1 0 4 0 0,-1 0 7 0 0,-1 0-12 0 0,-1-1 14 0 0,0 1-4 0 0,-2 1 1 0 0,1-1-10 0 0,-3 0 22 0 0,0 0-25 0 0,0 0 17 0 0,0 1-15 0 0,0-1 5 0 0,0 1-2 0 0,1 0 9 0 0,2 0-2 0 0,-1 0-9 0 0,0 0 4 0 0,-1-1 7 0 0,1 1-12 0 0,0-1 14 0 0,-1 1-4 0 0,-1 0 1 0 0,0 0 0 0 0,0 0 9 0 0,0 0-2 0 0,0 0 10 0 0,0 0-12 0 0,0 0 5 0 0,0 1 7 0 0,-1-1-21 0 0,1 0 16 0 0,0 0-15 0 0,0 0 5 0 0,0 0-12 0 0,1 0 13 0 0,-1 0-4 0 0,0 0-9 0 0,1-1 13 0 0,0 1-4 0 0,0 0-9 0 0,-1-1 13 0 0,0 1-4 0 0,1 0-9 0 0,-1 0 4 0 0,1 0-2 0 0,0 1 9 0 0,1-1-12 0 0,-1 0 5 0 0,0 0-2 0 0,0-1 9 0 0,0 0-12 0 0,-1 1 5 0 0,0-1-2 0 0,0 1 0 0 0,0-1 0 0 0,1 0 37 0 0,-1 1-48 0 0,1 1 17 0 0,0 0-6 0 0,0-1 0 0 0,1 0 0 0 0,-1 1 0 0 0,1-1 0 0 0,0 1-38 0 0,-1-1 49 0 0,0 0-16 0 0,-1-1 5 0 0,0 1 9 0 0,0-1-2 0 0,-1 1 1 0 0,0 0 0 0 0,1 0 0 0 0,-1 0 0 0 0,2 1 0 0 0,-1 0 0 0 0,1-1 0 0 0,0 1 37 0 0,1-1-38 0 0,-2 0 13 0 0,0 0 5 0 0,0 1-2 0 0,0-2 10 0 0,-1 1 16 0 0,1 0-22 0 0,0 0-20 0 0,0 0 33 0 0,1 0-12 0 0,0 0-5 0 0,-1 0 11 0 0,1 1-31 0 0,0-1 18 0 0,-1 1-6 0 0,1-1 1 0 0,-1 0 9 0 0,0 1-2 0 0,-1-1-8 0 0,0-1 21 0 0,1 1-7 0 0,-1 0 3 0 0,1-1 9 0 0,0 0 7 0 0,0 0-10 0 0,-1 0 22 0 0,1 1-7 0 0,0-1-6 0 0,1 1 11 0 0,-1 0-22 0 0,0 0 7 0 0,1 0-3 0 0,0 0-19 0 0,0 1 6 0 0,1-1-3 0 0,-2 1-19 0 0,0-1 6 0 0,0 1-12 0 0,0 0 11 0 0,-1-1-12 0 0,0 1 3 0 0,0-2-1 0 0,1 1 0 0 0,0 0 37 0 0,1-1-47 0 0,-1 1 15 0 0,0-1-5 0 0,0 1 9 0 0,0-1-11 0 0,-1 1 3 0 0,0-1-1 0 0,0 2-9 0 0,1 0 11 0 0,-1-1-3 0 0,1 0-8 0 0,1 0 11 0 0,-1 0-3 0 0,1 0 1 0 0,0 0 0 0 0,0 0-9 0 0,0 0 11 0 0,0 0-3 0 0,0 0-8 0 0,-1 0 11 0 0,0 0-3 0 0,0 0-8 0 0,-1 0 11 0 0,1-1-3 0 0,-1 0 1 0 0,0 1 0 0 0,-1-1 0 0 0,1 1 0 0 0,1 0 0 0 0,1 1 0 0 0,-1-1 0 0 0,0 1 0 0 0,0 0 0 0 0,0 0 0 0 0,-1-1 0 0 0,1 1 0 0 0,-1-2-9 0 0,-1 1 11 0 0,0-1-3 0 0,2 0-8 0 0,0 0 2 0 0,0 1-10 0 0,1-1 2 0 0,-1 1-10 0 0,2-1-7 0 0,-1 1-148 0 0,0 1-43 0 0,-1-1-81 0 0,1 1-100 0 0,-1-1-391 0 0,0 0-141 0 0,0 0-345 0 0,1 1 973 0 0,-1-1-916 0 0,-1-1 13 0 0,1 1-6874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7-08T16:32:31.100"/>
    </inkml:context>
    <inkml:brush xml:id="br0">
      <inkml:brushProperty name="width" value="0.05" units="cm"/>
      <inkml:brushProperty name="height" value="0.05" units="cm"/>
      <inkml:brushProperty name="color" value="#AE198D"/>
      <inkml:brushProperty name="inkEffects" value="galaxy"/>
      <inkml:brushProperty name="anchorX" value="-3665.89111"/>
      <inkml:brushProperty name="anchorY" value="-488.88974"/>
      <inkml:brushProperty name="scaleFactor" value="0.5"/>
    </inkml:brush>
  </inkml:definitions>
  <inkml:trace contextRef="#ctx0" brushRef="#br0">30 13 360 0 0,'0'0'0'0'0,"0"0"224"0"0,0 0-140 0 0,0 0-44 0 0,-1 0 79 0 0,0-1-118 0 0,0 0-2 0 0,0 0-11 0 0,0 0-3 0 0,-1 0 9 0 0,0 1 6 0 0,0-1-21 0 0,1 0 17 0 0,0 1-33 0 0,-1-1-10 0 0,0 1-17 0 0,1 0-25 0 0,0-1-4 0 0,-1 1-2 0 0,1 0 8 0 0,0-1-2 0 0,-1 1 20 0 0,1-1 22 0 0,0 1 23 0 0,0-1 15 0 0,0 1 7 0 0,0 0-17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7-08T16:32:59.283"/>
    </inkml:context>
    <inkml:brush xml:id="br0">
      <inkml:brushProperty name="width" value="0.10583" units="cm"/>
      <inkml:brushProperty name="height" value="0.10583" units="cm"/>
      <inkml:brushProperty name="color" value="#AE198D"/>
      <inkml:brushProperty name="inkEffects" value="galaxy"/>
      <inkml:brushProperty name="anchorX" value="-12869.35449"/>
      <inkml:brushProperty name="anchorY" value="-379.6366"/>
      <inkml:brushProperty name="scaleFactor" value="0.5"/>
    </inkml:brush>
  </inkml:definitions>
  <inkml:trace contextRef="#ctx0" brushRef="#br0">3733 778 1432 0 0,'0'0'0'0'0,"0"0"1073"0"0,-1-1-645 0 0,0 1-190 0 0,0-1 370 0 0,-1 1-537 0 0,0 0-27 0 0,-2-2 27 0 0,1 1 2 0 0,0 0 3 0 0,0-1-6 0 0,1 0-6 0 0,0 1-8 0 0,1 0 20 0 0,0 0 2 0 0,-1 0 10 0 0,1-1-1 0 0,0 1 1 0 0,-2-1 0 0 0,1 1 9 0 0,-1-1 7 0 0,0-1-1 0 0,0 1-8 0 0,0 0-7 0 0,1 1 10 0 0,-1-1-12 0 0,2 1 3 0 0,-1 0 9 0 0,-1 0-4 0 0,2 1 12 0 0,-2-1 15 0 0,0-1-13 0 0,0 1 24 0 0,0-2 21 0 0,0 1 14 0 0,-1-1-20 0 0,0 1 17 0 0,1-2-15 0 0,-1 2 61 0 0,0-1-18 0 0,0 2 8 0 0,0-2-28 0 0,-1 0 26 0 0,0 0-8 0 0,-1-1-8 0 0,-1 1 4 0 0,1-1-49 0 0,-2-1 5 0 0,-1 1-24 0 0,1-1-14 0 0,-2 1-34 0 0,0-1 7 0 0,0 0-14 0 0,0 0 2 0 0,0 0-1 0 0,-1-2 19 0 0,0 1 3 0 0,0-2 1 0 0,0 1 10 0 0,0 0-2 0 0,1-1 10 0 0,-1 0 26 0 0,0 1 31 0 0,0-1 11 0 0,1 1-18 0 0,-2-1 7 0 0,1 0 17 0 0,-2-1-6 0 0,0-1 31 0 0,0 0-26 0 0,-1 0-66 0 0,-1-1 0 0 0,-1 0-33 0 0,1 0 14 0 0,-2 1-34 0 0,0-1-10 0 0,-1 2-36 0 0,-1-1-1 0 0,0 0-12 0 0,0 0-8 0 0,0 1 11 0 0,0 0-4 0 0,1 0 1 0 0,-1 1 9 0 0,1 1-12 0 0,2-1 5 0 0,-1 1-2 0 0,1 0 9 0 0,-1 0-12 0 0,0 0 5 0 0,0 1-2 0 0,-1-1-19 0 0,-1 1 15 0 0,0 0-15 0 0,-1-1 14 0 0,-2 1-4 0 0,1-1 1 0 0,-1 0 0 0 0,-2 0 9 0 0,1 0-2 0 0,0-1 1 0 0,-1 0 9 0 0,1 0-12 0 0,-1 1 14 0 0,1 0-14 0 0,1 0 5 0 0,-1 0-12 0 0,1 1 13 0 0,-2-2-4 0 0,1 2 1 0 0,0-2-10 0 0,0 2 4 0 0,-1-2 7 0 0,-1 1-2 0 0,-1-1 1 0 0,0-1 0 0 0,-2 1 0 0 0,0-1 0 0 0,-1 1-10 0 0,-1-1 4 0 0,0 0 7 0 0,1 0-21 0 0,-2 1 16 0 0,1 0-5 0 0,0 0 1 0 0,-1 0 0 0 0,0 1-10 0 0,0-1 13 0 0,-2 1-14 0 0,0 0 14 0 0,0-1-14 0 0,0 1 23 0 0,0 1-16 0 0,-1-1 6 0 0,1 1-2 0 0,1 1-10 0 0,2 0 22 0 0,-1 1-6 0 0,2 0-17 0 0,0 0-13 0 0,0 1 2 0 0,1 0 8 0 0,0 2-13 0 0,-1 0-5 0 0,0 1-8 0 0,-1 0 1 0 0,0 2-1 0 0,-2-1 10 0 0,1 3-22 0 0,-1 0 16 0 0,-1 1-15 0 0,1 1 4 0 0,0 2 9 0 0,0 1-13 0 0,1 1 4 0 0,0 0 9 0 0,1 2-13 0 0,-1 0 4 0 0,0 1 9 0 0,0 1-4 0 0,-1-1 2 0 0,0 1 10 0 0,-1 1-13 0 0,2-1 4 0 0,-1 0 9 0 0,1-1 6 0 0,1 0-11 0 0,1 0 14 0 0,2 0 5 0 0,0-1-2 0 0,1 1 2 0 0,2-2 10 0 0,0 1-4 0 0,0 1 2 0 0,0-2 0 0 0,0 2 10 0 0,-1-2-13 0 0,1 3 14 0 0,-3-2-5 0 0,1 1 2 0 0,-2 0 0 0 0,0 2-18 0 0,0 2 14 0 0,-1 1-15 0 0,1 2 4 0 0,-1 2-1 0 0,1 1-9 0 0,1 0 2 0 0,1 1 8 0 0,2-1 7 0 0,1-1-1 0 0,2-2-8 0 0,3-2 11 0 0,1-1-3 0 0,2-1-8 0 0,0-2-7 0 0,2 0 1 0 0,0 0-1 0 0,0-2-19 0 0,2 1 15 0 0,-2-1-14 0 0,3 0 3 0 0,0 0 8 0 0,1-2 7 0 0,1 2-20 0 0,2-1 16 0 0,-1-1 4 0 0,2 1-10 0 0,1 0 12 0 0,0 0-3 0 0,1 0-8 0 0,-1 1 2 0 0,2 1 18 0 0,-1 1-15 0 0,2 0 5 0 0,0 1-1 0 0,0 1 0 0 0,2 0 9 0 0,0 0-11 0 0,0 1 22 0 0,1-1-26 0 0,0 1 28 0 0,1-1-9 0 0,-1-1 12 0 0,0 1-11 0 0,0-1 22 0 0,0-1-7 0 0,0 0-6 0 0,0 0 11 0 0,1-1-3 0 0,-1 0 1 0 0,1 0 0 0 0,0 1 0 0 0,-1 0-19 0 0,1 0 15 0 0,-1 0-5 0 0,1 0-8 0 0,-1 1 2 0 0,0 2-1 0 0,1-1 0 0 0,0 3 9 0 0,0-1-2 0 0,0 1 1 0 0,2 1 0 0 0,0 0 0 0 0,0 1 0 0 0,2-1 9 0 0,-1 1-11 0 0,-1 0 3 0 0,1-2-1 0 0,1 1 0 0 0,-1-1 9 0 0,2-1-2 0 0,-1 1-8 0 0,1-2 2 0 0,2-1 8 0 0,-1 1-2 0 0,0-1 1 0 0,0 0 0 0 0,1 1 0 0 0,-1-2 0 0 0,0 2-9 0 0,-1-1 11 0 0,1 2-22 0 0,0-1 16 0 0,0 1 4 0 0,0 1-1 0 0,1 1-8 0 0,1 0 21 0 0,1 1-16 0 0,-1 0 24 0 0,1 0-16 0 0,0-1 5 0 0,0 0-1 0 0,1-1 0 0 0,0-1 9 0 0,-1-2-2 0 0,2 2 1 0 0,2-3 9 0 0,0 2 17 0 0,0-2-14 0 0,2 1 14 0 0,-1-1-12 0 0,1 0 3 0 0,-1-1-1 0 0,1 0 0 0 0,-1-1-19 0 0,0 0-3 0 0,-2-1-1 0 0,2-1-1 0 0,-1 1 0 0 0,0-1-9 0 0,0-1 11 0 0,0 0-3 0 0,0 0 1 0 0,0 1 0 0 0,1 0 0 0 0,-2 2-9 0 0,1-1 2 0 0,0 1 8 0 0,0-1-2 0 0,0 1 10 0 0,0 0-11 0 0,1-1 3 0 0,-1 0-1 0 0,1-1 9 0 0,-1 0-11 0 0,2-1 3 0 0,0 0 8 0 0,0 0-21 0 0,0 0 26 0 0,0-1-9 0 0,0 0-6 0 0,1-2 11 0 0,0 1-12 0 0,-1 0 22 0 0,0-2-26 0 0,1 2 9 0 0,-1-2-3 0 0,1 2 0 0 0,-1-2 9 0 0,0 1-2 0 0,0-1-8 0 0,1 1 11 0 0,0-1-12 0 0,-1 0 22 0 0,1-1-26 0 0,1 1 9 0 0,-2-1 6 0 0,2 0-2 0 0,1-1-8 0 0,0 0-7 0 0,1 0 20 0 0,0-2-16 0 0,0 1 14 0 0,2-1-12 0 0,0-1 12 0 0,0 1-12 0 0,0-2 12 0 0,0 0-12 0 0,0 1 12 0 0,-2-1-12 0 0,1 1-6 0 0,0-1 10 0 0,-2 0-3 0 0,0 0 1 0 0,-1 0-9 0 0,1 0 11 0 0,0 0-12 0 0,-1-1 3 0 0,2 0 8 0 0,0 1-11 0 0,0 0 12 0 0,1-1-12 0 0,2 0 12 0 0,1-1-12 0 0,-1 1 3 0 0,1 0 8 0 0,-2-1-11 0 0,2 0 3 0 0,-1-1-10 0 0,-1 1 11 0 0,0-1-3 0 0,-1 1 1 0 0,0-2 0 0 0,0 1-9 0 0,0 0 11 0 0,0 0-3 0 0,0-2 1 0 0,0 2-9 0 0,0 0 11 0 0,1-1-3 0 0,0 1-8 0 0,0-1 21 0 0,0 1-7 0 0,0-1 3 0 0,-1 1 0 0 0,-1 0 0 0 0,1-1 9 0 0,-2 0-11 0 0,0 0 3 0 0,-1 1-1 0 0,-1 0 0 0 0,1 0 0 0 0,-1 0 0 0 0,-1 0 0 0 0,0-1-9 0 0,1 0 2 0 0,0 0 8 0 0,-1-1-11 0 0,1 0 3 0 0,0 0-1 0 0,0 0 0 0 0,2 0 0 0 0,0 0 9 0 0,1 0-2 0 0,0 0 1 0 0,1 0 0 0 0,0 1 9 0 0,1-1-2 0 0,0 1 1 0 0,-1-1 0 0 0,-1 0-9 0 0,-1-1 11 0 0,1 0-12 0 0,-2-1 12 0 0,0 0-12 0 0,0 0 3 0 0,0-1 8 0 0,0 0-11 0 0,-2 1 12 0 0,0-1-3 0 0,0 0-8 0 0,0 0 2 0 0,0 0 8 0 0,0 1 7 0 0,-1-1-29 0 0,0 0 18 0 0,1 1-6 0 0,0-2 10 0 0,0 1 36 0 0,-2 0-48 0 0,2-1 7 0 0,-2 1-3 0 0,0-1 9 0 0,0 0 6 0 0,-2 1-20 0 0,1 0 6 0 0,-1-1-30 0 0,0 1 27 0 0,0-1 0 0 0,-2 1-10 0 0,1-1 14 0 0,0 0-5 0 0,-1 0 2 0 0,1 0 0 0 0,-1-1 0 0 0,0 1 0 0 0,0-2 0 0 0,1 1 0 0 0,0 0 0 0 0,-1 0-9 0 0,1 0 2 0 0,-2 0 9 0 0,1 1 6 0 0,-1-1-11 0 0,-1 1 14 0 0,0-1-5 0 0,-1 1 12 0 0,0-1 15 0 0,0-1-4 0 0,0 0 13 0 0,1 0-22 0 0,0-1 6 0 0,1 0 8 0 0,-1-1-13 0 0,1-1-5 0 0,0-1-8 0 0,0 0-8 0 0,1-1 1 0 0,0 0-1 0 0,0 1 0 0 0,1-1 0 0 0,-1 1-9 0 0,0 0 12 0 0,-1 1-14 0 0,1 0 23 0 0,-2 0 3 0 0,-1 1-1 0 0,0 1 2 0 0,0-2 10 0 0,-1 1-4 0 0,-1-1 21 0 0,1 0-6 0 0,-1-1 50 0 0,0 1-14 0 0,-1 0 26 0 0,0 0-6 0 0,1-1 3 0 0,-1 1 10 0 0,-1 0-13 0 0,0 0 5 0 0,0 0-58 0 0,0 1-3 0 0,1 0-2 0 0,-1 0-13 0 0,0 0-6 0 0,-1 0-8 0 0,0-1-8 0 0,-1 1 30 0 0,1 0-20 0 0,-1 0 17 0 0,0 0-14 0 0,0 1 14 0 0,-1 0-4 0 0,0 0 1 0 0,0 0 0 0 0,0 1-10 0 0,0-1 4 0 0,-1 1-2 0 0,1-1-10 0 0,0 0-6 0 0,-1 0 11 0 0,1 0-4 0 0,0 0 1 0 0,-1-1-19 0 0,1 0 15 0 0,0 1-5 0 0,-1-2 1 0 0,1 2 0 0 0,0-1 0 0 0,0-1-10 0 0,0 1 4 0 0,-1-1 26 0 0,2 1-27 0 0,-2 0 10 0 0,1 0 15 0 0,-1 0-4 0 0,-1 0 2 0 0,0 1 18 0 0,-1-1-4 0 0,1 2-8 0 0,-2-1 22 0 0,1 1-16 0 0,-2-1 6 0 0,1 1-2 0 0,-1-1 0 0 0,-1 1-19 0 0,1-1-4 0 0,-1 0 10 0 0,-1-1-23 0 0,-1 1 16 0 0,0 0-15 0 0,0 1-5 0 0,-1-1 2 0 0,0 2-2 0 0,-1 0-10 0 0,1 1-6 0 0,-1 0 11 0 0,0 1-14 0 0,1 0 14 0 0,-1 0-4 0 0,0-1 10 0 0,0 2-12 0 0,0-1 23 0 0,-1 2 3 0 0,1-1 0 0 0,1 2 10 0 0,-2-2-12 0 0,2 0 5 0 0,-1 1-2 0 0,-1 0-10 0 0,2-1-6 0 0,-2 1 2 0 0,0-1-2 0 0,-3 1-10 0 0,1-2 4 0 0,-2 1-12 0 0,-1-1-6 0 0,-1 1 11 0 0,-1-1-4 0 0,0 0-9 0 0,-1 1 4 0 0,1-1-2 0 0,0 2 0 0 0,0-1 0 0 0,1 1 0 0 0,0 0 9 0 0,-1 0-12 0 0,1 0-5 0 0,0 0 11 0 0,1 1-4 0 0,1 1 1 0 0,-1-1 0 0 0,1 1 0 0 0,-1 0-10 0 0,0 1 4 0 0,0 0-2 0 0,0 0-10 0 0,-2 1 4 0 0,0-1 7 0 0,1 1-12 0 0,0 0 14 0 0,-2 0-4 0 0,2 2 10 0 0,-3-1-2 0 0,1 0 10 0 0,1-1-2 0 0,-3 1-9 0 0,0 0 22 0 0,-1 0-16 0 0,-1-1 15 0 0,0 1-14 0 0,0-2 14 0 0,0 1-14 0 0,0 2 42 0 0,1-1-40 0 0,1 0 3 0 0,1 2-10 0 0,0 0 2 0 0,1 0-2 0 0,-1 1 0 0 0,3 1-10 0 0,-1 1-34 0 0,0-1 38 0 0,1 0-5 0 0,1 1-8 0 0,0 0 5 0 0,0 1-21 0 0,0-1-4 0 0,0 1-74 0 0,0 0-46 0 0,1-1-48 0 0,0 0-105 0 0,0 0-312 0 0,-1-1-163 0 0,3 1-314 0 0,0-3 910 0 0,1 1-1056 0 0,0-1-248 0 0,3 0-4253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7-08T16:33:14.621"/>
    </inkml:context>
    <inkml:brush xml:id="br0">
      <inkml:brushProperty name="width" value="0.10583" units="cm"/>
      <inkml:brushProperty name="height" value="0.10583" units="cm"/>
      <inkml:brushProperty name="color" value="#AE198D"/>
      <inkml:brushProperty name="inkEffects" value="galaxy"/>
      <inkml:brushProperty name="anchorX" value="-10863.86816"/>
      <inkml:brushProperty name="anchorY" value="668.63654"/>
      <inkml:brushProperty name="scaleFactor" value="0.5"/>
    </inkml:brush>
  </inkml:definitions>
  <inkml:trace contextRef="#ctx0" brushRef="#br0">0 1 8 0 0,'0'0'0'0'0,"0"0"0"0"0,0 1 0 0 0,1-1 0 0 0,-1 1 0 0 0,1 0 0 0 0,-1 0 0 0 0,0-1 0 0 0,1 1 0 0 0,0-1 0 0 0,-1-1 0 0 0,1 1 0 0 0,-1-1 19 0 0,0 1 22 0 0,1-1-5 0 0,-1 1 23 0 0,-1 0 3 0 0,1 0 48 0 0,0 0 15 0 0,0 0 18 0 0,0 0-11 0 0,0 0 43 0 0,0 0-3 0 0,0 0 12 0 0,0 0-2 0 0,0 0 2 0 0,0 0-9 0 0,1 0 12 0 0,-1 0-5 0 0,0 0 3 0 0,0 0-20 0 0,0 0 24 0 0,0 0-7 0 0,0-1-17 0 0,0 1 15 0 0,0 0-24 0 0,0 0-3 0 0,0 0-27 0 0,0-1 6 0 0,0 1-23 0 0,-1-1-13 0 0,1 1-6 0 0,0 1-1 0 0,0-1-20 0 0,1 1 25 0 0,-1-1-9 0 0,0 0 12 0 0,0 1 17 0 0,0-1 4 0 0,0 0-8 0 0,-1-1 3 0 0,1 1-1 0 0,-1 0 9 0 0,1 0-11 0 0,-1 0-16 0 0,1 0-13 0 0,0 0 1 0 0,0 0 8 0 0,1 0-4 0 0,0 0 12 0 0,-1 0-4 0 0,1 0 2 0 0,-1 0 10 0 0,1 0-13 0 0,-1 0 32 0 0,0 0-18 0 0,1 0 6 0 0,-1 0-10 0 0,0 0 2 0 0,0 0-1 0 0,0 0 0 0 0,-1 1 1 0 0,1 0-29 0 0,0-1 8 0 0,0 0-23 0 0,0 0 15 0 0,0 0-24 0 0,0-1 7 0 0,0 0-3 0 0,0 1 0 0 0,-1 0-10 0 0,1-1-6 0 0,0 1 39 0 0,0 1-12 0 0,0-1-5 0 0,0 0 13 0 0,0 0-14 0 0,0 0 23 0 0,-1 0-25 0 0,1 0-2 0 0,-1 0-9 0 0,1 0-17 0 0,0 0 4 0 0,-1 0-13 0 0,1 0-6 0 0,0 0-8 0 0,0-1 11 0 0,0 1-14 0 0,0 0-5 0 0,1 0 11 0 0,-1 1-14 0 0,0-1 14 0 0,0 0-14 0 0,1 0 5 0 0,-1 0 7 0 0,0 0-12 0 0,1 0 5 0 0,-1-1-2 0 0,1 1 0 0 0,-1-1-10 0 0,0 1 4 0 0,0 1-12 0 0,0-1 13 0 0,1 1-14 0 0,-1-1 5 0 0,1 1-2 0 0,-1-1-10 0 0,1 0 13 0 0,-1 0-14 0 0,0 0 14 0 0,0 0-14 0 0,0-1 5 0 0,0 1 7 0 0,-1 0-12 0 0,0-1 5 0 0,1 1 7 0 0,-1 0-21 0 0,1 1 16 0 0,0-1-5 0 0,0 0 1 0 0,1 0-10 0 0,-1 1 13 0 0,1-1-4 0 0,-1 1-9 0 0,0-1 22 0 0,0 0-16 0 0,1 0 15 0 0,0 0-14 0 0,-1-1 14 0 0,1 1-4 0 0,-1-1 1 0 0,1 1-10 0 0,0 0 13 0 0,0 0-4 0 0,0 0 10 0 0,-1 1-12 0 0,1-1 14 0 0,1 1 5 0 0,-1-1-1 0 0,0 1 1 0 0,2-1 0 0 0,-1 0-10 0 0,0 0 13 0 0,1 0-14 0 0,0 0 14 0 0,-1 0-14 0 0,2-1 5 0 0,-2 1-2 0 0,1 0 9 0 0,-1 0-2 0 0,0 0 1 0 0,1 0-10 0 0,-1 0 13 0 0,1 1-4 0 0,-1-1 1 0 0,1 1 9 0 0,-1 0-12 0 0,2 0 14 0 0,-2 0-4 0 0,1 0-9 0 0,1-1 13 0 0,-2 1-4 0 0,1-1-9 0 0,0-1 4 0 0,-1 1-2 0 0,0-1 0 0 0,1 1 9 0 0,-1 1-12 0 0,1 0 5 0 0,0 0 7 0 0,-1-1-12 0 0,2 1 14 0 0,-1-1 5 0 0,0 1-1 0 0,1 0 1 0 0,0-1 0 0 0,0-1-19 0 0,-1 1 34 0 0,1-1 7 0 0,0 1 0 0 0,0 0 2 0 0,0 0 0 0 0,0 1 9 0 0,0-1-21 0 0,-1 2 44 0 0,1-2-51 0 0,-1 1 17 0 0,0-1-6 0 0,0 1-10 0 0,0-1-6 0 0,-1 1 11 0 0,2-1-4 0 0,0 0-9 0 0,-1 0 4 0 0,0 0-2 0 0,1 0 0 0 0,-1 0-10 0 0,0 0 13 0 0,1 0-14 0 0,1 0-5 0 0,0 0 11 0 0,-1 0-4 0 0,1 0-9 0 0,0 1 4 0 0,1 0-2 0 0,-1 0 9 0 0,0 0-12 0 0,0 0 5 0 0,-2 0 7 0 0,1 0-2 0 0,0-1 1 0 0,0 0 9 0 0,0 0 7 0 0,0 0-11 0 0,-1 0 24 0 0,2 0-17 0 0,-1 0 14 0 0,1 0-12 0 0,-2 0 12 0 0,1 0-22 0 0,-1 0 16 0 0,1 0-5 0 0,-1 0 1 0 0,1 0-9 0 0,-1 0 2 0 0,1 0 8 0 0,0 0-11 0 0,0 0 12 0 0,0 1-12 0 0,-1-1 3 0 0,1 0 8 0 0,1 0-11 0 0,-1 0 3 0 0,-1 0-1 0 0,1 0 9 0 0,0 0-11 0 0,0 0 3 0 0,0 0-1 0 0,0 1-9 0 0,-1-1 11 0 0,1 1-12 0 0,0-1 12 0 0,0 0-22 0 0,0 0 16 0 0,1 0-14 0 0,-1 0 3 0 0,0 0 8 0 0,1 0-11 0 0,-1 0 12 0 0,0 0-12 0 0,1 0 12 0 0,0 0-12 0 0,0 0 12 0 0,1 0-3 0 0,0 0 1 0 0,-1 0 0 0 0,2 1 0 0 0,-1 0 0 0 0,0-1 0 0 0,-1 0 9 0 0,1 0-11 0 0,0 1 22 0 0,0-1-26 0 0,-1 0 18 0 0,0 0 4 0 0,0 1-10 0 0,1-1 3 0 0,0 1-1 0 0,0-1 0 0 0,-1 1 9 0 0,2-1-11 0 0,0 0 3 0 0,-1 1 8 0 0,1-1-11 0 0,-1 0 3 0 0,1 0 8 0 0,0 0-2 0 0,1 0-8 0 0,-1 1 11 0 0,2 0-12 0 0,-1 0 3 0 0,0 0-10 0 0,0 0 11 0 0,1 0-12 0 0,-2 0 3 0 0,0-1-1 0 0,0 0 9 0 0,-1 0-2 0 0,0 1-8 0 0,-1-1 11 0 0,0 0-3 0 0,0 1 1 0 0,0-1 9 0 0,0 0-11 0 0,1 0 3 0 0,-1 0-10 0 0,0 0 11 0 0,0 0-12 0 0,0 0 3 0 0,0 0-10 0 0,0 1 11 0 0,1-1-3 0 0,0 1 1 0 0,1 0 0 0 0,-1 0 9 0 0,1 0 7 0 0,-1 0-10 0 0,1 1 12 0 0,-1-1-3 0 0,-1-1 1 0 0,1 0 0 0 0,0 1 0 0 0,-1-1-9 0 0,0-1 2 0 0,2 1 27 0 0,-2 0-36 0 0,1 0 12 0 0,-1 0-4 0 0,1 0-9 0 0,-1 1 2 0 0,1 0 9 0 0,-2-1-13 0 0,2 1 4 0 0,-1-1-10 0 0,1 1 12 0 0,0-1-5 0 0,0 0 12 0 0,-1 1-13 0 0,1-1-5 0 0,1 0 11 0 0,-2 0-5 0 0,1 1 2 0 0,1-1 10 0 0,-1 1-13 0 0,-1-1 4 0 0,2 1-10 0 0,-1-1 21 0 0,0 1-16 0 0,0 0-4 0 0,1-1 20 0 0,-1 1-25 0 0,1 1 7 0 0,0-2-2 0 0,1 1 19 0 0,-1-1-24 0 0,1 1 7 0 0,2 0-2 0 0,-2 1 0 0 0,1-1 0 0 0,1-1-9 0 0,-1 1 12 0 0,1 0-33 0 0,-2 0 38 0 0,1 0-12 0 0,1 0 4 0 0,-1-1 0 0 0,0 0 0 0 0,0 1 0 0 0,0 1 10 0 0,1-1-13 0 0,-1 0 4 0 0,-1 1-1 0 0,2 0 0 0 0,-2-2 0 0 0,-1 1 0 0 0,1 0 0 0 0,2 0 0 0 0,-3 0 0 0 0,1 0 0 0 0,0-1 0 0 0,1 1 0 0 0,-1 0 0 0 0,0 0 10 0 0,0 0-4 0 0,-1 0-7 0 0,1-1 12 0 0,0 1 5 0 0,0-1-11 0 0,-1 0 4 0 0,2 0-1 0 0,-1 1 10 0 0,0-1-22 0 0,0 0 16 0 0,1 1-6 0 0,-1 0-7 0 0,0-1 12 0 0,0 0-14 0 0,1 1 14 0 0,-2-1-14 0 0,1 1 4 0 0,1-1 37 0 0,-1 1-49 0 0,1-1 16 0 0,-1 0-5 0 0,1 1 0 0 0,1-1 10 0 0,-1 1-13 0 0,0-1 4 0 0,0 0-19 0 0,1 1 23 0 0,-1 0-8 0 0,0 1 3 0 0,1-1 0 0 0,-1-1 0 0 0,0 2 0 0 0,1-1 0 0 0,-1 0 0 0 0,1-1 0 0 0,-1 0 0 0 0,1 1 0 0 0,0 0 0 0 0,0 0 0 0 0,0 0 0 0 0,0 0 0 0 0,0-1 0 0 0,0 1 0 0 0,-1 0 0 0 0,0 0 10 0 0,0 0-13 0 0,0 0 4 0 0,1-1 9 0 0,-1 0-13 0 0,0 0 4 0 0,0 1 9 0 0,0-1-4 0 0,-1 1-7 0 0,0-1 12 0 0,-1 0-14 0 0,1 1 4 0 0,-1-1-1 0 0,1 0 0 0 0,0 1 0 0 0,-1-1 0 0 0,2 1 0 0 0,-1-1 0 0 0,0 0 0 0 0,1 0 0 0 0,-1 0 10 0 0,1 1-13 0 0,-1-1 4 0 0,1 0-1 0 0,-1 0 0 0 0,0 0 10 0 0,1 0-13 0 0,-1 0 4 0 0,0 1-1 0 0,0-1 0 0 0,0 0 0 0 0,-1 1 0 0 0,1-1 0 0 0,-1 1 0 0 0,1-1 0 0 0,-1 0 10 0 0,0 0-13 0 0,0 0 4 0 0,0 1-1 0 0,1-1 10 0 0,-2 0-13 0 0,2 0 4 0 0,-2 1-1 0 0,2-1 0 0 0,-1 1 0 0 0,0 0 0 0 0,1 0 0 0 0,0-1 0 0 0,-2 0 10 0 0,2 1-13 0 0,0 0 4 0 0,0-1-1 0 0,0 1 0 0 0,1-1 0 0 0,-1 1 0 0 0,0 0 0 0 0,2 0 0 0 0,0 0 0 0 0,-1 1 0 0 0,-1-1 0 0 0,1 1-9 0 0,0-1 12 0 0,-1 0-5 0 0,-1 0 2 0 0,1 0 0 0 0,-2 0 0 0 0,1 0 0 0 0,0 0 0 0 0,0-1 0 0 0,0 1 0 0 0,1 0 0 0 0,-1-1 0 0 0,1 1 10 0 0,0 0-13 0 0,-1-1 14 0 0,2 1-5 0 0,0-1-7 0 0,-1 0 2 0 0,0 1 9 0 0,0-1-4 0 0,1 1-7 0 0,-1 0 12 0 0,0-1-14 0 0,0 1 4 0 0,-1-1-1 0 0,0 0 0 0 0,-1 0 0 0 0,2 0 10 0 0,-2 1-13 0 0,2 0 4 0 0,-1-1-1 0 0,0 1 0 0 0,1 0 0 0 0,-2 0 0 0 0,1-1 0 0 0,0 1-9 0 0,-1 0 12 0 0,0 0-5 0 0,0 1-7 0 0,0-2 12 0 0,0 1-14 0 0,0 0 14 0 0,0 0-5 0 0,0 0 2 0 0,0-1 0 0 0,0 1 0 0 0,0 0 0 0 0,-1 0 0 0 0,0 0 0 0 0,0 0 10 0 0,0-1-13 0 0,-1 0 14 0 0,1 1-14 0 0,-2-1 4 0 0,1 1-1 0 0,-1 0 10 0 0,1-1-4 0 0,-1 1-7 0 0,1-1 12 0 0,-1 1-14 0 0,1-1 14 0 0,-1 1-14 0 0,0-1 14 0 0,0 1-5 0 0,0-1 2 0 0,-1 1 0 0 0,1 0 10 0 0,-1-1-4 0 0,-1 0 2 0 0,1 1 0 0 0,-1-1 0 0 0,0 1 10 0 0,0-1-4 0 0,0 1 12 0 0,0-1-4 0 0,0 0 2 0 0,1 0 19 0 0,0 0-6 0 0,-1 0 3 0 0,0-1 0 0 0,0 1-9 0 0,0 0-7 0 0,-1 0 1 0 0,0 0-1 0 0,0 1-9 0 0,1-1 2 0 0,0 0-1 0 0,-1 0 0 0 0,2 0 0 0 0,-1 0 10 0 0,0 0-13 0 0,0 0 4 0 0,-1 1-1 0 0,0 0-9 0 0,0-1 2 0 0,0 0-1 0 0,0 0 0 0 0,0 1-18 0 0,0-1 4 0 0,-1 0-2 0 0,1-1 0 0 0,0 1 0 0 0,0 0-9 0 0,0 0 2 0 0,0-1-10 0 0,0 1 12 0 0,0 0-5 0 0,0 0 2 0 0,1 1 0 0 0,-1-1 0 0 0,0 0 0 0 0,0 0 10 0 0,0 1 6 0 0,0-1-11 0 0,0 1 4 0 0,0-1-10 0 0,1 0 12 0 0,-1 0 5 0 0,1 1-11 0 0,0-1 4 0 0,-1 0-1 0 0,1 0 0 0 0,-1 0 0 0 0,0 0 0 0 0,0 0 10 0 0,1 0-13 0 0,-1 0 4 0 0,1 0 9 0 0,0 0-13 0 0,-1 0 14 0 0,1 0-14 0 0,-1 0 4 0 0,1 0-1 0 0,-1 0 0 0 0,0 0 10 0 0,0 0-4 0 0,0 0 2 0 0,0 0 0 0 0,0 0 0 0 0,0 0 0 0 0,0 0 10 0 0,0 0-13 0 0,0 0 4 0 0,0-1-1 0 0,0 1-9 0 0,0 0 12 0 0,0 0-14 0 0,0 0 4 0 0,0 0-1 0 0,0 1-9 0 0,1-1-16 0 0,-1 0-99 0 0,0 0-86 0 0,0 0-122 0 0,0-1-144 0 0,-1 0-607 0 0,1 1-272 0 0,-3-1 1143 0 0,0 1-1191 0 0,-2-1 139 0 0,0 0-4384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7-08T16:33:18.309"/>
    </inkml:context>
    <inkml:brush xml:id="br0">
      <inkml:brushProperty name="width" value="0.10583" units="cm"/>
      <inkml:brushProperty name="height" value="0.10583" units="cm"/>
      <inkml:brushProperty name="color" value="#AE198D"/>
      <inkml:brushProperty name="inkEffects" value="galaxy"/>
      <inkml:brushProperty name="anchorX" value="-14571.3418"/>
      <inkml:brushProperty name="anchorY" value="-412.39304"/>
      <inkml:brushProperty name="scaleFactor" value="0.5"/>
    </inkml:brush>
  </inkml:definitions>
  <inkml:trace contextRef="#ctx0" brushRef="#br0">10 28 8 0 0,'0'0'0'0'0,"0"0"0"0"0,-1 0 0 0 0,1 0 9 0 0,0 0 7 0 0,-1-1 8 0 0,1 1 8 0 0,0 0 36 0 0,0 0-9 0 0,-1 0-4 0 0,1-1 11 0 0,1 1 6 0 0,-2-1-38 0 0,1 0 2 0 0,0 0-3 0 0,0 0-38 0 0,0 1 19 0 0,0 0-16 0 0,1 0 12 0 0,-1-1-12 0 0,0 1 3 0 0,0-1 27 0 0,0-1 11 0 0,0 2 7 0 0,0-3 20 0 0,-1 1 4 0 0,1 1 57 0 0,-1-2-5 0 0,1 2 23 0 0,-1 0-4 0 0,1 0-6 0 0,0 0 40 0 0,0 1-22 0 0,-1-1 8 0 0,1 1-29 0 0,0-1-1 0 0,0 1-11 0 0,0 0-17 0 0,-1 0-6 0 0,1-1-27 0 0,0 1-41 0 0,0 0 38 0 0,-1 0-34 0 0,1 0 10 0 0,-1 1-3 0 0,1-1 28 0 0,0 0 10 0 0,0 0-10 0 0,0 0 34 0 0,0 0-38 0 0,0-1 21 0 0,0 1-6 0 0,0 0-18 0 0,0 0-22 0 0,0 0-14 0 0,0 0-8 0 0,0 0-9 0 0,0 0 2 0 0,0 0-21 0 0,0 0-13 0 0,0 0-7 0 0,0-1 1 0 0,1 1-2 0 0,0 0 9 0 0,-1 0-2 0 0,1 0 10 0 0,0 0-2 0 0,1 0 19 0 0,-1 0-4 0 0,1 0 2 0 0,1 1 9 0 0,-2-1-12 0 0,2 1 5 0 0,-1-1-2 0 0,1 0 0 0 0,0 0-10 0 0,0 0 4 0 0,1 0-2 0 0,-1 1 9 0 0,0-1 44 0 0,1 1-49 0 0,0-1 46 0 0,0 1-5 0 0,-1 0 11 0 0,2 0 8 0 0,0-1 17 0 0,0 1-13 0 0,1-1-32 0 0,-1 1 56 0 0,2 0-37 0 0,0 0 21 0 0,1 0-24 0 0,0-1 16 0 0,1 0-24 0 0,0 2-2 0 0,2-1-1 0 0,0-1-10 0 0,-1 1 2 0 0,2 0-10 0 0,0-1 2 0 0,0 1 8 0 0,0-1 7 0 0,1 1 8 0 0,-2-1 8 0 0,0 0 8 0 0,-1 1 18 0 0,0-2 4 0 0,-2 1 20 0 0,0 0-24 0 0,0 0 28 0 0,-1-1-9 0 0,0 1-6 0 0,1 0 2 0 0,-1 0-10 0 0,0-1 2 0 0,0 1-10 0 0,1 0-7 0 0,0 0-18 0 0,-1 1-4 0 0,1 0 9 0 0,-1 0-23 0 0,1 0-3 0 0,-1-1-18 0 0,1 1 13 0 0,0 0-6 0 0,0 0-7 0 0,0-1 21 0 0,0 1-25 0 0,0-1 17 0 0,1 0 4 0 0,-1 1 8 0 0,1-1-2 0 0,0 0 12 0 0,0 0 6 0 0,0 0-11 0 0,-1 0 23 0 0,0 0-7 0 0,1 0 3 0 0,0 0 0 0 0,-1 0 0 0 0,0-1-9 0 0,1 1 2 0 0,0 0-1 0 0,0 0-18 0 0,0 0 4 0 0,1 0-2 0 0,0 0-9 0 0,0 0 12 0 0,1 0-5 0 0,0 1 2 0 0,0-1 10 0 0,1 0-4 0 0,0 1 2 0 0,0 0 0 0 0,1 0 10 0 0,-1 0-13 0 0,1-1-5 0 0,-1 1 1 0 0,-1-1 18 0 0,0 1-24 0 0,0-1 17 0 0,0 0-6 0 0,-1 1 12 0 0,1-1-3 0 0,-1-1-18 0 0,0 1 15 0 0,1 0-24 0 0,-1 0-3 0 0,-1 0 10 0 0,1 0-14 0 0,-1 1-14 0 0,1 0 4 0 0,1-1 15 0 0,-1 0-14 0 0,0 1 15 0 0,1-1 5 0 0,-2 0 8 0 0,2 1-11 0 0,-1-1 5 0 0,0 1 16 0 0,0 0-4 0 0,0-1-8 0 0,0 1 13 0 0,0 0-4 0 0,-1-1-9 0 0,2 0 4 0 0,0 1 7 0 0,0-1-12 0 0,0 1 5 0 0,1-1 16 0 0,-2 1-23 0 0,1 0 17 0 0,1 0-5 0 0,-1-1 10 0 0,0 1-12 0 0,0 0 14 0 0,-1 0-23 0 0,1 0 7 0 0,0 0 6 0 0,0-1 7 0 0,-1 0-1 0 0,1 1-18 0 0,-1-1 6 0 0,1 1 6 0 0,-1 0-2 0 0,0 0-9 0 0,1-1-6 0 0,0 0-8 0 0,0 0 11 0 0,1 1-14 0 0,-1-1 5 0 0,-1 0-2 0 0,0 0 0 0 0,1 0 0 0 0,-1-1 0 0 0,0 1 0 0 0,1 0-10 0 0,-2 0 13 0 0,1-1-4 0 0,1 1 1 0 0,-1 0-9 0 0,1 0 11 0 0,-1 0-3 0 0,0 0-8 0 0,1 0 11 0 0,-2 0-3 0 0,0 0-18 0 0,0 1 25 0 0,0-1-9 0 0,0 0-16 0 0,-2 1 25 0 0,-1-1-18 0 0,-1 1 5 0 0,0 0 8 0 0,2 0-11 0 0,1 0 3 0 0,1-1 8 0 0,2 0-2 0 0,0 0-8 0 0,0 1 2 0 0,1-1 8 0 0,0 1-11 0 0,0 0 12 0 0,-1 0-12 0 0,1 0-6 0 0,0-1 20 0 0,-1 1-7 0 0,1 0-16 0 0,0 1 15 0 0,0-2-14 0 0,-1 1 3 0 0,1 0-1 0 0,-2 0 0 0 0,2 0 0 0 0,-1 0-9 0 0,-1-1 11 0 0,1 1-12 0 0,0-1 12 0 0,-1 1-3 0 0,0-1-8 0 0,-1 1-7 0 0,0 0 20 0 0,0 0-7 0 0,0 0-6 0 0,0 0 11 0 0,0 1-3 0 0,0-1 1 0 0,1 0 0 0 0,1 1 9 0 0,0-1-11 0 0,-1 0 3 0 0,1 1-1 0 0,0 0-9 0 0,-1-1 11 0 0,1 0-3 0 0,0 1 1 0 0,0-1 9 0 0,0 1-11 0 0,0-1 12 0 0,0 0-12 0 0,-1-1 12 0 0,1 1-3 0 0,0 0-8 0 0,-1 0 2 0 0,1 0-1 0 0,1 0 0 0 0,0 0 9 0 0,0 0-11 0 0,0 0 3 0 0,0 0-1 0 0,2 0 19 0 0,-1 0-25 0 0,-1 1 18 0 0,1 0-5 0 0,0-1 1 0 0,-1 1 0 0 0,0-1 0 0 0,-1 0 0 0 0,0 1-9 0 0,-2-1 11 0 0,0 0-3 0 0,0-1-8 0 0,-1 1 2 0 0,0-1 8 0 0,-1 1-11 0 0,1-1 12 0 0,0 1-3 0 0,1-1 1 0 0,0 1 0 0 0,0 0 0 0 0,-1-1 0 0 0,2 1 0 0 0,-1-1 0 0 0,1 2 0 0 0,-1-1-9 0 0,-1-1 2 0 0,0 1 8 0 0,0 0-11 0 0,0 0 3 0 0,-1-1-1 0 0,1 1 9 0 0,-1-1-11 0 0,0 0 12 0 0,-1 0-12 0 0,2 0 3 0 0,-2 0 8 0 0,1 0-11 0 0,-1 0 3 0 0,1 0-1 0 0,0 1 0 0 0,0-1 0 0 0,0 0 9 0 0,-1 1-11 0 0,1 0 12 0 0,-1-1-12 0 0,2 2 3 0 0,-1-1-1 0 0,-1 0 9 0 0,1 1-11 0 0,-1-1 3 0 0,0 0-1 0 0,1 0 0 0 0,-1 1 0 0 0,1-1 0 0 0,-1-1 0 0 0,2 1 0 0 0,-1 0 0 0 0,1 0 9 0 0,-1-1-11 0 0,1 0 3 0 0,0 0 8 0 0,-1 1-11 0 0,2 0 12 0 0,-2-1-12 0 0,0 1 3 0 0,1 1-1 0 0,-2 0 0 0 0,1-2 0 0 0,0 2 0 0 0,-1-1 0 0 0,1 0 0 0 0,0-1 0 0 0,1 1 9 0 0,-2 0-11 0 0,2 0 3 0 0,-1-1-1 0 0,1 1 0 0 0,-2-1 0 0 0,1 0 0 0 0,-1 0 0 0 0,0 1-9 0 0,1-1 2 0 0,-1 0-1 0 0,0 2 9 0 0,0 0-2 0 0,0-1-8 0 0,-1 1 11 0 0,1 0-12 0 0,0-1 12 0 0,1 0-3 0 0,-2 1-8 0 0,2-1 11 0 0,-1-1-3 0 0,1 1-8 0 0,0 0 11 0 0,-1 0-3 0 0,1 0 1 0 0,0 0 0 0 0,-1-1 9 0 0,1 2-11 0 0,-1-1 3 0 0,0 0-10 0 0,1 0 11 0 0,0-1-3 0 0,0 1 1 0 0,-1 0 0 0 0,1 0 0 0 0,0 0 0 0 0,-2-1 0 0 0,2 2 19 0 0,0-1-25 0 0,-2 0 9 0 0,1 0 6 0 0,1-1-11 0 0,-2 1 3 0 0,1-1 8 0 0,0 1-11 0 0,0 0 3 0 0,0 0-1 0 0,-2 0 0 0 0,2 0 0 0 0,0 0 0 0 0,0-1 0 0 0,0 2 0 0 0,-1-1 0 0 0,1-1 0 0 0,1 1 0 0 0,-1 0 0 0 0,2 1 0 0 0,-1-1 0 0 0,1 0 0 0 0,-1 0 0 0 0,0 0 9 0 0,1 0-11 0 0,0-1 12 0 0,0 1-12 0 0,-1 1 3 0 0,1 0-1 0 0,0-1 0 0 0,0 2 0 0 0,-1-1 0 0 0,1 0 0 0 0,-1 0 0 0 0,1 0 0 0 0,-2 0 0 0 0,2-2 0 0 0,-1 1 0 0 0,0 0 0 0 0,1 0 0 0 0,-1 0 0 0 0,0 0 9 0 0,0 0-2 0 0,0 0-8 0 0,0 1 2 0 0,2-2-1 0 0,-2 1 9 0 0,0 0-11 0 0,1 0 12 0 0,-1 0-12 0 0,1 0 3 0 0,-1 0-1 0 0,1 1 0 0 0,-2-1 9 0 0,1 0-11 0 0,0-1 3 0 0,0 1-1 0 0,-1 0 0 0 0,0 0 0 0 0,2 0 0 0 0,-2-1 9 0 0,1 0-11 0 0,-1 1 3 0 0,1 0-1 0 0,0-1 0 0 0,-2 0 0 0 0,2 1 9 0 0,-1 0-11 0 0,0-1 3 0 0,0 0-1 0 0,-1 1 9 0 0,1-1-2 0 0,-1 0 1 0 0,1 0 9 0 0,-1 0-21 0 0,0 0 16 0 0,2 1-14 0 0,-1 0 3 0 0,-1 0-1 0 0,1-1 0 0 0,0 1 0 0 0,0-1 0 0 0,0 0-9 0 0,0 0 2 0 0,1 0 8 0 0,-1 1-2 0 0,0-1 1 0 0,1 0-9 0 0,-1 1 2 0 0,2 0 8 0 0,-2 0-2 0 0,1 0 1 0 0,0 0 0 0 0,1-1 0 0 0,-1 2 0 0 0,0-1 9 0 0,0 0-2 0 0,1 0-8 0 0,-1 1 2 0 0,1-1 8 0 0,0 0-11 0 0,0 0 12 0 0,0 0-3 0 0,1 0-8 0 0,1 0 2 0 0,-1 0-1 0 0,0-1 0 0 0,-1 2 0 0 0,-1-1 0 0 0,1 0 9 0 0,-2-1-11 0 0,1 1 12 0 0,-1 0-3 0 0,1 0 10 0 0,0 0 26 0 0,1 0 21 0 0,0-1 15 0 0,0 1 7 0 0,2 0 29 0 0,-1 0-16 0 0,1-1 15 0 0,0 1-12 0 0,1-1-16 0 0,0 0-13 0 0,-1 0-27 0 0,1-1 6 0 0,1 1-32 0 0,-1-1 8 0 0,1 1-4 0 0,-1 0 0 0 0,1-1-9 0 0,-1 1-7 0 0,1 0 1 0 0,-1 1-1 0 0,0-1 0 0 0,1 0-9 0 0,-1 0 12 0 0,1 0-5 0 0,-1-1-7 0 0,1 0 2 0 0,0 1 9 0 0,-1 0-4 0 0,1 0 2 0 0,-2 0-9 0 0,2 0 2 0 0,-2 0 9 0 0,1 0-4 0 0,-1 1-7 0 0,1 0 21 0 0,0-1-16 0 0,-1 1 5 0 0,1 0-1 0 0,1-1 10 0 0,-2 1-22 0 0,1 0 16 0 0,-1 0-6 0 0,0 0 2 0 0,-1-1-9 0 0,-1 1 2 0 0,1-1 9 0 0,-2 0-4 0 0,0 1 2 0 0,-2-1 0 0 0,1 0 0 0 0,-1 0 0 0 0,-2 0 0 0 0,1 1 10 0 0,-2-1-13 0 0,1 0 4 0 0,-2 1-1 0 0,1-1 0 0 0,0 0-9 0 0,-2 0 12 0 0,1 0-5 0 0,0-1 2 0 0,-1 1-9 0 0,1-1 2 0 0,0 1-1 0 0,0 0 0 0 0,1-1 10 0 0,0 1-4 0 0,0 0-7 0 0,1 1 2 0 0,-1-1-1 0 0,1 0 10 0 0,-2 0-4 0 0,1 0 2 0 0,0 1-9 0 0,-1-1 12 0 0,1 0 14 0 0,-1 0-22 0 0,0 0 17 0 0,1 0-6 0 0,0 0-7 0 0,-2 1 2 0 0,2-1 9 0 0,0 1-13 0 0,-1-1-5 0 0,1 1 11 0 0,0-1-5 0 0,-2 1-7 0 0,2 0 2 0 0,0-1-1 0 0,-1 0 10 0 0,0 0-13 0 0,1 0 4 0 0,0-1-1 0 0,-1 1 19 0 0,2 0-24 0 0,-2 0 17 0 0,1 0 4 0 0,0 1-2 0 0,-1 0 12 0 0,1 0-4 0 0,-1 0 21 0 0,0-1-15 0 0,-1 0 24 0 0,0 0 3 0 0,2 0-10 0 0,-1-1 14 0 0,0 1-5 0 0,0-1 2 0 0,-1 1 0 0 0,1-1 10 0 0,0 1-13 0 0,-1 0 14 0 0,1 1-5 0 0,-1-1 3 0 0,0 0 8 0 0,0 0-2 0 0,0 1 1 0 0,0-1 9 0 0,0 0-21 0 0,-1 1 7 0 0,1-1-3 0 0,-1 0-19 0 0,0 0-4 0 0,1 0-18 0 0,0 0 4 0 0,0 0-13 0 0,0 0 4 0 0,1-1-2 0 0,-1 1-19 0 0,1 0 6 0 0,0 0-3 0 0,-1-1-103 0 0,1 1-73 0 0,-1 0-97 0 0,0 0-161 0 0,0 0-198 0 0,0-1 536 0 0,-1 1-576 0 0,-1-1-58 0 0,1 0-9975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45E5E6-BD34-F249-9CFD-B38C07B14384}" type="datetimeFigureOut">
              <a:rPr lang="en-US" smtClean="0"/>
              <a:t>1/16/2025</a:t>
            </a:fld>
            <a:endParaRPr lang="en-US"/>
          </a:p>
        </p:txBody>
      </p:sp>
      <p:sp>
        <p:nvSpPr>
          <p:cNvPr id="4" name="Slide Image Placeholder 3"/>
          <p:cNvSpPr>
            <a:spLocks noGrp="1" noRot="1" noChangeAspect="1"/>
          </p:cNvSpPr>
          <p:nvPr>
            <p:ph type="sldImg" idx="2"/>
          </p:nvPr>
        </p:nvSpPr>
        <p:spPr>
          <a:xfrm>
            <a:off x="1209675" y="685800"/>
            <a:ext cx="44386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A5B7E7-E587-8349-8679-CA163636E320}" type="slidenum">
              <a:rPr lang="en-US" smtClean="0"/>
              <a:t>‹#›</a:t>
            </a:fld>
            <a:endParaRPr lang="en-US"/>
          </a:p>
        </p:txBody>
      </p:sp>
    </p:spTree>
    <p:extLst>
      <p:ext uri="{BB962C8B-B14F-4D97-AF65-F5344CB8AC3E}">
        <p14:creationId xmlns:p14="http://schemas.microsoft.com/office/powerpoint/2010/main" val="1778913294"/>
      </p:ext>
    </p:extLst>
  </p:cSld>
  <p:clrMap bg1="lt1" tx1="dk1" bg2="lt2" tx2="dk2" accent1="accent1" accent2="accent2" accent3="accent3" accent4="accent4" accent5="accent5" accent6="accent6" hlink="hlink" folHlink="folHlink"/>
  <p:hf hdr="0" ftr="0" dt="0"/>
  <p:notesStyle>
    <a:lvl1pPr marL="0" algn="l" defTabSz="509412" rtl="0" eaLnBrk="1" latinLnBrk="0" hangingPunct="1">
      <a:defRPr sz="1300" kern="1200">
        <a:solidFill>
          <a:schemeClr val="tx1"/>
        </a:solidFill>
        <a:latin typeface="+mn-lt"/>
        <a:ea typeface="+mn-ea"/>
        <a:cs typeface="+mn-cs"/>
      </a:defRPr>
    </a:lvl1pPr>
    <a:lvl2pPr marL="509412" algn="l" defTabSz="509412" rtl="0" eaLnBrk="1" latinLnBrk="0" hangingPunct="1">
      <a:defRPr sz="1300" kern="1200">
        <a:solidFill>
          <a:schemeClr val="tx1"/>
        </a:solidFill>
        <a:latin typeface="+mn-lt"/>
        <a:ea typeface="+mn-ea"/>
        <a:cs typeface="+mn-cs"/>
      </a:defRPr>
    </a:lvl2pPr>
    <a:lvl3pPr marL="1018824" algn="l" defTabSz="509412" rtl="0" eaLnBrk="1" latinLnBrk="0" hangingPunct="1">
      <a:defRPr sz="1300" kern="1200">
        <a:solidFill>
          <a:schemeClr val="tx1"/>
        </a:solidFill>
        <a:latin typeface="+mn-lt"/>
        <a:ea typeface="+mn-ea"/>
        <a:cs typeface="+mn-cs"/>
      </a:defRPr>
    </a:lvl3pPr>
    <a:lvl4pPr marL="1528237" algn="l" defTabSz="509412" rtl="0" eaLnBrk="1" latinLnBrk="0" hangingPunct="1">
      <a:defRPr sz="1300" kern="1200">
        <a:solidFill>
          <a:schemeClr val="tx1"/>
        </a:solidFill>
        <a:latin typeface="+mn-lt"/>
        <a:ea typeface="+mn-ea"/>
        <a:cs typeface="+mn-cs"/>
      </a:defRPr>
    </a:lvl4pPr>
    <a:lvl5pPr marL="2037649" algn="l" defTabSz="509412" rtl="0" eaLnBrk="1" latinLnBrk="0" hangingPunct="1">
      <a:defRPr sz="1300" kern="1200">
        <a:solidFill>
          <a:schemeClr val="tx1"/>
        </a:solidFill>
        <a:latin typeface="+mn-lt"/>
        <a:ea typeface="+mn-ea"/>
        <a:cs typeface="+mn-cs"/>
      </a:defRPr>
    </a:lvl5pPr>
    <a:lvl6pPr marL="2547061" algn="l" defTabSz="509412" rtl="0" eaLnBrk="1" latinLnBrk="0" hangingPunct="1">
      <a:defRPr sz="1300" kern="1200">
        <a:solidFill>
          <a:schemeClr val="tx1"/>
        </a:solidFill>
        <a:latin typeface="+mn-lt"/>
        <a:ea typeface="+mn-ea"/>
        <a:cs typeface="+mn-cs"/>
      </a:defRPr>
    </a:lvl6pPr>
    <a:lvl7pPr marL="3056473" algn="l" defTabSz="509412" rtl="0" eaLnBrk="1" latinLnBrk="0" hangingPunct="1">
      <a:defRPr sz="1300" kern="1200">
        <a:solidFill>
          <a:schemeClr val="tx1"/>
        </a:solidFill>
        <a:latin typeface="+mn-lt"/>
        <a:ea typeface="+mn-ea"/>
        <a:cs typeface="+mn-cs"/>
      </a:defRPr>
    </a:lvl7pPr>
    <a:lvl8pPr marL="3565886" algn="l" defTabSz="509412" rtl="0" eaLnBrk="1" latinLnBrk="0" hangingPunct="1">
      <a:defRPr sz="1300" kern="1200">
        <a:solidFill>
          <a:schemeClr val="tx1"/>
        </a:solidFill>
        <a:latin typeface="+mn-lt"/>
        <a:ea typeface="+mn-ea"/>
        <a:cs typeface="+mn-cs"/>
      </a:defRPr>
    </a:lvl8pPr>
    <a:lvl9pPr marL="4075298" algn="l" defTabSz="509412"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that introduction, Richard, and very warm greetings to everyone who joined us today. I am very pleased to be opening the CRS panel presentation noting that while I have only been with CRS for 6 months in my role as Director for CASCADE, which stands for Catalyzing Scale through Evidence, I am actually standing on the shoulders of Erin Baldridge and </a:t>
            </a:r>
            <a:r>
              <a:rPr lang="en-US" err="1"/>
              <a:t>Sanela</a:t>
            </a:r>
            <a:r>
              <a:rPr lang="en-US"/>
              <a:t> </a:t>
            </a:r>
            <a:r>
              <a:rPr lang="en-US" err="1"/>
              <a:t>Imamovic</a:t>
            </a:r>
            <a:r>
              <a:rPr lang="en-US"/>
              <a:t>, our two speakers today who have done amazing work on the process of scaling outcomes in CRS. As you can see on this slide, CRS uses the tagline catalyzing humanitarian and development outcomes at scale and our two speakers will be elaborating on this.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614D8539-AD8D-4B1B-9711-EBF0CCE2746D}" type="slidenum">
              <a:rPr lang="fr-FR" smtClean="0"/>
              <a:t>1</a:t>
            </a:fld>
            <a:endParaRPr lang="fr-FR"/>
          </a:p>
        </p:txBody>
      </p:sp>
    </p:spTree>
    <p:extLst>
      <p:ext uri="{BB962C8B-B14F-4D97-AF65-F5344CB8AC3E}">
        <p14:creationId xmlns:p14="http://schemas.microsoft.com/office/powerpoint/2010/main" val="1347500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a:cs typeface="+mn-lt"/>
              </a:rPr>
            </a:br>
            <a:r>
              <a:rPr lang="en-US"/>
              <a:t>-Important role of investment in SCPs </a:t>
            </a:r>
          </a:p>
        </p:txBody>
      </p:sp>
      <p:sp>
        <p:nvSpPr>
          <p:cNvPr id="4" name="Slide Number Placeholder 3"/>
          <p:cNvSpPr>
            <a:spLocks noGrp="1"/>
          </p:cNvSpPr>
          <p:nvPr>
            <p:ph type="sldNum" sz="quarter" idx="5"/>
          </p:nvPr>
        </p:nvSpPr>
        <p:spPr/>
        <p:txBody>
          <a:bodyPr/>
          <a:lstStyle/>
          <a:p>
            <a:fld id="{27A5B7E7-E587-8349-8679-CA163636E320}" type="slidenum">
              <a:rPr lang="en-US" smtClean="0"/>
              <a:t>10</a:t>
            </a:fld>
            <a:endParaRPr lang="en-US"/>
          </a:p>
        </p:txBody>
      </p:sp>
    </p:spTree>
    <p:extLst>
      <p:ext uri="{BB962C8B-B14F-4D97-AF65-F5344CB8AC3E}">
        <p14:creationId xmlns:p14="http://schemas.microsoft.com/office/powerpoint/2010/main" val="1971419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kern="100">
                <a:effectLst/>
                <a:latin typeface="Aptos"/>
                <a:ea typeface="Aptos" panose="020B0004020202020204" pitchFamily="34" charset="0"/>
                <a:cs typeface="Times New Roman" panose="02020603050405020304" pitchFamily="18" charset="0"/>
              </a:rPr>
              <a:t>CRS Scale Principles - distinguishes the CRS approach to scale from traditional approaches to development</a:t>
            </a:r>
            <a:r>
              <a:rPr lang="en-US" sz="1800" kern="100">
                <a:latin typeface="Aptos"/>
                <a:ea typeface="Aptos" panose="020B0004020202020204" pitchFamily="34" charset="0"/>
                <a:cs typeface="Times New Roman" panose="02020603050405020304" pitchFamily="18" charset="0"/>
              </a:rPr>
              <a:t>.</a:t>
            </a:r>
            <a:br>
              <a:rPr lang="en-US" sz="1800" kern="100">
                <a:latin typeface="Aptos"/>
                <a:ea typeface="Aptos" panose="020B0004020202020204" pitchFamily="34" charset="0"/>
                <a:cs typeface="Times New Roman" panose="02020603050405020304" pitchFamily="18" charset="0"/>
              </a:rPr>
            </a:br>
            <a:r>
              <a:rPr lang="en-US" sz="1800" kern="100">
                <a:latin typeface="Aptos"/>
                <a:ea typeface="Aptos" panose="020B0004020202020204" pitchFamily="34" charset="0"/>
                <a:cs typeface="Times New Roman" panose="02020603050405020304" pitchFamily="18" charset="0"/>
              </a:rPr>
              <a:t> </a:t>
            </a:r>
            <a:endParaRPr lang="en-US" sz="1800" kern="100">
              <a:effectLst/>
              <a:latin typeface="Aptos"/>
              <a:ea typeface="Aptos" panose="020B0004020202020204" pitchFamily="34" charset="0"/>
              <a:cs typeface="Times New Roman" panose="02020603050405020304" pitchFamily="18" charset="0"/>
            </a:endParaRPr>
          </a:p>
          <a:p>
            <a:r>
              <a:rPr lang="en-US" sz="1800" kern="100">
                <a:latin typeface="Aptos"/>
              </a:rPr>
              <a:t>Micheal Quinn Patton and Charmagne from the Utilization Focused Evaluation held focus group discussions with CRS colleagues around the world and across sectors who are working on scale initiatives and translated the opportunities and barriers they see in practice into these scale principles.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27A5B7E7-E587-8349-8679-CA163636E320}" type="slidenum">
              <a:rPr lang="en-US" smtClean="0"/>
              <a:t>11</a:t>
            </a:fld>
            <a:endParaRPr lang="en-US"/>
          </a:p>
        </p:txBody>
      </p:sp>
    </p:spTree>
    <p:extLst>
      <p:ext uri="{BB962C8B-B14F-4D97-AF65-F5344CB8AC3E}">
        <p14:creationId xmlns:p14="http://schemas.microsoft.com/office/powerpoint/2010/main" val="2283513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2575" indent="-282575">
              <a:lnSpc>
                <a:spcPct val="115000"/>
              </a:lnSpc>
              <a:buFont typeface="+mj-lt"/>
              <a:buAutoNum type="arabicParenR"/>
            </a:pPr>
            <a:r>
              <a:rPr lang="en-US" sz="1400">
                <a:ea typeface="Aptos" panose="020B0004020202020204" pitchFamily="34" charset="0"/>
                <a:cs typeface="Calibri"/>
              </a:rPr>
              <a:t>The challenge is that staff are often overstretched and have little time to learn a new methodology and operationalize the new framework. </a:t>
            </a:r>
            <a:endParaRPr lang="en-US">
              <a:cs typeface="Calibri"/>
            </a:endParaRPr>
          </a:p>
          <a:p>
            <a:pPr marL="282575" indent="-282575">
              <a:lnSpc>
                <a:spcPct val="115000"/>
              </a:lnSpc>
              <a:spcBef>
                <a:spcPts val="0"/>
              </a:spcBef>
              <a:spcAft>
                <a:spcPts val="825"/>
              </a:spcAft>
              <a:buFont typeface="+mj-lt"/>
              <a:buAutoNum type="arabicParenR"/>
            </a:pPr>
            <a:r>
              <a:rPr lang="en-US" sz="1400">
                <a:ea typeface="Aptos" panose="020B0004020202020204" pitchFamily="34" charset="0"/>
                <a:cs typeface="Calibri"/>
              </a:rPr>
              <a:t>Designing a system for adaptive management and MEAL for scale has been successful, however as we move into data collection and data analysis this has proven challenging.</a:t>
            </a:r>
          </a:p>
          <a:p>
            <a:pPr marL="282575" indent="-282575">
              <a:lnSpc>
                <a:spcPct val="115000"/>
              </a:lnSpc>
              <a:spcBef>
                <a:spcPts val="0"/>
              </a:spcBef>
              <a:spcAft>
                <a:spcPts val="825"/>
              </a:spcAft>
              <a:buFont typeface="+mj-lt"/>
              <a:buAutoNum type="arabicParenR"/>
            </a:pPr>
            <a:r>
              <a:rPr lang="en-US" sz="1400">
                <a:ea typeface="Times New Roman" panose="02020603050405020304" pitchFamily="18" charset="0"/>
                <a:cs typeface="Calibri"/>
              </a:rPr>
              <a:t>CRS is a large, decentralized organization which makes agency-wide shifts challenging. CRS’ staff place high value on field-driven solutions. </a:t>
            </a:r>
            <a:endParaRPr lang="en-US" sz="1100">
              <a:latin typeface="Times New Roman"/>
              <a:ea typeface="Aptos" panose="020B00040202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a:t>
            </a:r>
            <a:r>
              <a:rPr lang="en-US" sz="1200">
                <a:effectLst/>
                <a:ea typeface="Times New Roman" panose="02020603050405020304" pitchFamily="18" charset="0"/>
                <a:cs typeface="Calibri"/>
              </a:rPr>
              <a:t> geographic and technical diversity of CRS makes it imperative to meet each region where they are. The CASCADE team is planning to facilitate a self-assessment across CPs and regions in early FY25 to better understand the extent to which teams think they are institutionalizing scale, so that CASCADE can organize support to regions that builds on existing foundations and continue to build momentum.  </a:t>
            </a:r>
            <a:endParaRPr lang="en-US" sz="1200">
              <a:effectLst/>
              <a:ea typeface="Aptos" panose="020B0004020202020204" pitchFamily="34" charset="0"/>
              <a:cs typeface="Calibri"/>
            </a:endParaRPr>
          </a:p>
          <a:p>
            <a:endParaRPr lang="en-US"/>
          </a:p>
        </p:txBody>
      </p:sp>
      <p:sp>
        <p:nvSpPr>
          <p:cNvPr id="4" name="Slide Number Placeholder 3"/>
          <p:cNvSpPr>
            <a:spLocks noGrp="1"/>
          </p:cNvSpPr>
          <p:nvPr>
            <p:ph type="sldNum" sz="quarter" idx="5"/>
          </p:nvPr>
        </p:nvSpPr>
        <p:spPr/>
        <p:txBody>
          <a:bodyPr/>
          <a:lstStyle/>
          <a:p>
            <a:fld id="{614D8539-AD8D-4B1B-9711-EBF0CCE2746D}" type="slidenum">
              <a:rPr lang="fr-FR" smtClean="0"/>
              <a:t>12</a:t>
            </a:fld>
            <a:endParaRPr lang="fr-FR"/>
          </a:p>
        </p:txBody>
      </p:sp>
    </p:spTree>
    <p:extLst>
      <p:ext uri="{BB962C8B-B14F-4D97-AF65-F5344CB8AC3E}">
        <p14:creationId xmlns:p14="http://schemas.microsoft.com/office/powerpoint/2010/main" val="1983545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09412" rtl="0" eaLnBrk="1" fontAlgn="auto" latinLnBrk="0" hangingPunct="1">
              <a:lnSpc>
                <a:spcPct val="115000"/>
              </a:lnSpc>
              <a:spcBef>
                <a:spcPts val="0"/>
              </a:spcBef>
              <a:spcAft>
                <a:spcPts val="0"/>
              </a:spcAft>
              <a:buClrTx/>
              <a:buSzTx/>
              <a:buFontTx/>
              <a:buNone/>
              <a:tabLst/>
              <a:defRPr/>
            </a:pPr>
            <a:r>
              <a:rPr lang="en-US" sz="1400">
                <a:ea typeface="Times New Roman" panose="02020603050405020304" pitchFamily="18" charset="0"/>
                <a:cs typeface="Times New Roman" panose="02020603050405020304" pitchFamily="18" charset="0"/>
              </a:rPr>
              <a:t>5) CRS is a project-based organization, highly dependent on institutional donor funding. Shifting just CRS’ way of working will not be sufficient. </a:t>
            </a:r>
            <a:r>
              <a:rPr lang="en-US" sz="1400">
                <a:effectLst/>
                <a:latin typeface="Aptos" panose="020B0004020202020204" pitchFamily="34" charset="0"/>
                <a:ea typeface="Times New Roman" panose="02020603050405020304" pitchFamily="18" charset="0"/>
                <a:cs typeface="Times New Roman" panose="02020603050405020304" pitchFamily="18" charset="0"/>
              </a:rPr>
              <a:t>) Finding solutions that enable the flexible use of discretionary resources across multiple years will be critical for the long-term sustainability of scale work, as reliable multi-year commitments enable us to strategize for scale and leverage private funds for scaled results. We recommend for the ELT to consider the viability of multi-year planning and budgeting to strengthen the utilization of private funds to achieve scaled outcomes. We also recommend to consider using discretionary funds to set up a “scale” fund which would </a:t>
            </a:r>
            <a:r>
              <a:rPr lang="en-US" sz="1400" i="1">
                <a:effectLst/>
                <a:latin typeface="Aptos" panose="020B0004020202020204" pitchFamily="34" charset="0"/>
                <a:ea typeface="Times New Roman" panose="02020603050405020304" pitchFamily="18" charset="0"/>
                <a:cs typeface="Times New Roman" panose="02020603050405020304" pitchFamily="18" charset="0"/>
              </a:rPr>
              <a:t>not </a:t>
            </a:r>
            <a:r>
              <a:rPr lang="en-US" sz="1400">
                <a:effectLst/>
                <a:latin typeface="Aptos" panose="020B0004020202020204" pitchFamily="34" charset="0"/>
                <a:ea typeface="Times New Roman" panose="02020603050405020304" pitchFamily="18" charset="0"/>
                <a:cs typeface="Times New Roman" panose="02020603050405020304" pitchFamily="18" charset="0"/>
              </a:rPr>
              <a:t>be a “pilot fund” but rather a supplement to ongoing and funded initiatives in a country strategy that demonstrates strong progress towards scale but require additional investment. </a:t>
            </a:r>
          </a:p>
          <a:p>
            <a:pPr marL="0" indent="0">
              <a:lnSpc>
                <a:spcPct val="115000"/>
              </a:lnSpc>
              <a:spcBef>
                <a:spcPts val="0"/>
              </a:spcBef>
              <a:buNone/>
            </a:pPr>
            <a:endParaRPr lang="en-US" sz="1400">
              <a:ea typeface="Times New Roman" panose="02020603050405020304" pitchFamily="18" charset="0"/>
              <a:cs typeface="Times New Roman" panose="02020603050405020304" pitchFamily="18" charset="0"/>
            </a:endParaRPr>
          </a:p>
          <a:p>
            <a:pPr marL="0" indent="0">
              <a:lnSpc>
                <a:spcPct val="115000"/>
              </a:lnSpc>
              <a:spcBef>
                <a:spcPts val="0"/>
              </a:spcBef>
              <a:buNone/>
            </a:pPr>
            <a:endParaRPr lang="en-US" sz="1400">
              <a:ea typeface="Times New Roman" panose="02020603050405020304" pitchFamily="18" charset="0"/>
              <a:cs typeface="Times New Roman" panose="02020603050405020304" pitchFamily="18" charset="0"/>
            </a:endParaRPr>
          </a:p>
          <a:p>
            <a:pPr marL="0" marR="0" lvl="0" indent="0" algn="l" defTabSz="509412" rtl="0" eaLnBrk="1" fontAlgn="auto" latinLnBrk="0" hangingPunct="1">
              <a:lnSpc>
                <a:spcPct val="115000"/>
              </a:lnSpc>
              <a:spcBef>
                <a:spcPts val="0"/>
              </a:spcBef>
              <a:spcAft>
                <a:spcPts val="0"/>
              </a:spcAft>
              <a:buClrTx/>
              <a:buSzTx/>
              <a:buFontTx/>
              <a:buNone/>
              <a:tabLst/>
              <a:defRPr/>
            </a:pPr>
            <a:r>
              <a:rPr lang="en-US" sz="1400">
                <a:ea typeface="Times New Roman" panose="02020603050405020304" pitchFamily="18" charset="0"/>
                <a:cs typeface="Times New Roman" panose="02020603050405020304" pitchFamily="18" charset="0"/>
              </a:rPr>
              <a:t>6) Influence donor thinking -Donors perceive scale as connected to </a:t>
            </a:r>
            <a:r>
              <a:rPr lang="en-US" sz="1400" i="1">
                <a:ea typeface="Times New Roman" panose="02020603050405020304" pitchFamily="18" charset="0"/>
                <a:cs typeface="Times New Roman" panose="02020603050405020304" pitchFamily="18" charset="0"/>
              </a:rPr>
              <a:t>innovation</a:t>
            </a:r>
            <a:r>
              <a:rPr lang="en-US" sz="1400">
                <a:ea typeface="Times New Roman" panose="02020603050405020304" pitchFamily="18" charset="0"/>
                <a:cs typeface="Times New Roman" panose="02020603050405020304" pitchFamily="18" charset="0"/>
              </a:rPr>
              <a:t> not </a:t>
            </a:r>
            <a:r>
              <a:rPr lang="en-US" sz="1400" i="1">
                <a:ea typeface="Times New Roman" panose="02020603050405020304" pitchFamily="18" charset="0"/>
                <a:cs typeface="Times New Roman" panose="02020603050405020304" pitchFamily="18" charset="0"/>
              </a:rPr>
              <a:t>localization. </a:t>
            </a:r>
            <a:r>
              <a:rPr lang="en-US" sz="1400">
                <a:effectLst/>
                <a:latin typeface="Aptos" panose="020B0004020202020204" pitchFamily="34" charset="0"/>
                <a:ea typeface="Times New Roman" panose="02020603050405020304" pitchFamily="18" charset="0"/>
                <a:cs typeface="Times New Roman" panose="02020603050405020304" pitchFamily="18" charset="0"/>
              </a:rPr>
              <a:t>CASCADE is already making progress in shifting our own colleagues’ perceptions on the connection between sustainable impact-at-scale and local leadership. We have made strong progress in shifting these perceptions within CRS and some progress outside of CRS. We will continue to work on influencing donors to recognize the foundational role of permanent local actors in sustainable impact-at-scale and the importance of innovation being linked to changing systemic conditions that hold problems in place. SCPs can be a source of evidence of this if we are more intentional in our documentation.</a:t>
            </a:r>
          </a:p>
          <a:p>
            <a:pPr marL="0" indent="0">
              <a:lnSpc>
                <a:spcPct val="115000"/>
              </a:lnSpc>
              <a:spcBef>
                <a:spcPts val="0"/>
              </a:spcBef>
              <a:buNone/>
            </a:pPr>
            <a:endParaRPr lang="en-US" sz="140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614D8539-AD8D-4B1B-9711-EBF0CCE2746D}" type="slidenum">
              <a:rPr lang="fr-FR" smtClean="0"/>
              <a:t>13</a:t>
            </a:fld>
            <a:endParaRPr lang="fr-FR"/>
          </a:p>
        </p:txBody>
      </p:sp>
    </p:spTree>
    <p:extLst>
      <p:ext uri="{BB962C8B-B14F-4D97-AF65-F5344CB8AC3E}">
        <p14:creationId xmlns:p14="http://schemas.microsoft.com/office/powerpoint/2010/main" val="3233987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Notes for 1) </a:t>
            </a:r>
            <a:r>
              <a:rPr lang="en-US" sz="1800">
                <a:effectLst/>
                <a:latin typeface="Aptos"/>
                <a:ea typeface="Times New Roman" panose="02020603050405020304" pitchFamily="18" charset="0"/>
                <a:cs typeface="Aptos" panose="020B0004020202020204" pitchFamily="34" charset="0"/>
              </a:rPr>
              <a:t>Wha</a:t>
            </a:r>
            <a:r>
              <a:rPr lang="en-US" sz="1800">
                <a:effectLst/>
                <a:latin typeface="Aptos"/>
                <a:ea typeface="Times New Roman" panose="02020603050405020304" pitchFamily="18" charset="0"/>
                <a:cs typeface="Times New Roman" panose="02020603050405020304" pitchFamily="18" charset="0"/>
              </a:rPr>
              <a:t>t’s needed is to intentionally consider how all initiatives that are working towards scale are also working to institutionalize this and not just towards the outcomes of their initiatives. </a:t>
            </a:r>
            <a:endParaRPr lang="en-US" sz="1800">
              <a:effectLst/>
              <a:latin typeface="Times New Roman"/>
              <a:ea typeface="Aptos" panose="020B0004020202020204" pitchFamily="34" charset="0"/>
              <a:cs typeface="Times New Roman" panose="02020603050405020304" pitchFamily="18" charset="0"/>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Notes for 2) </a:t>
            </a:r>
            <a:r>
              <a:rPr lang="en-US" sz="1800">
                <a:effectLst/>
                <a:latin typeface="Aptos"/>
                <a:ea typeface="Times New Roman" panose="02020603050405020304" pitchFamily="18" charset="0"/>
                <a:cs typeface="Times New Roman" panose="02020603050405020304" pitchFamily="18" charset="0"/>
              </a:rPr>
              <a:t>We know this is not true, but this perception makes scale less attractive to CP and regional leaders who are mandated to reduce the use of private resources and attract more institutional donor funds. We should consider how to better link multiple donor-funded initiatives and utilize private funds for strategic purposes that lead to scale and achieving the vision of being a catalyst of scale.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Notes for 3) </a:t>
            </a:r>
            <a:r>
              <a:rPr lang="en-US" sz="1800">
                <a:effectLst/>
                <a:latin typeface="Aptos"/>
                <a:ea typeface="Times New Roman" panose="02020603050405020304" pitchFamily="18" charset="0"/>
                <a:cs typeface="Times New Roman" panose="02020603050405020304" pitchFamily="18" charset="0"/>
              </a:rPr>
              <a:t>Collaboration takes more time but there is value in doing so to produce CRS scale champions. CASCADE collaborates with several groups and teams for co-design and testing (Change Agents, </a:t>
            </a:r>
            <a:r>
              <a:rPr lang="en-US" sz="1800" err="1">
                <a:effectLst/>
                <a:latin typeface="Aptos"/>
                <a:ea typeface="Times New Roman" panose="02020603050405020304" pitchFamily="18" charset="0"/>
                <a:cs typeface="Times New Roman" panose="02020603050405020304" pitchFamily="18" charset="0"/>
              </a:rPr>
              <a:t>ProPack</a:t>
            </a:r>
            <a:r>
              <a:rPr lang="en-US" sz="1800">
                <a:effectLst/>
                <a:latin typeface="Aptos"/>
                <a:ea typeface="Times New Roman" panose="02020603050405020304" pitchFamily="18" charset="0"/>
                <a:cs typeface="Times New Roman" panose="02020603050405020304" pitchFamily="18" charset="0"/>
              </a:rPr>
              <a:t> Systems training team in Asia and ISD). In addition, plans for light-touch data collection to understand the current state of regional knowledge, attitudes and practices to support systems practice and scale are planned for FY25. There are also plans to support FY25 regional strategy updates and operational plans in several regions.</a:t>
            </a:r>
            <a:endParaRPr lang="en-US" sz="1800">
              <a:effectLst/>
              <a:latin typeface="Times New Roman"/>
              <a:ea typeface="Aptos" panose="020B0004020202020204" pitchFamily="34" charset="0"/>
              <a:cs typeface="Times New Roman" panose="02020603050405020304" pitchFamily="18" charset="0"/>
            </a:endParaRPr>
          </a:p>
          <a:p>
            <a:pPr marL="171450" marR="0" indent="-171450">
              <a:spcBef>
                <a:spcPts val="0"/>
              </a:spcBef>
              <a:spcAft>
                <a:spcPts val="1000"/>
              </a:spcAft>
            </a:pPr>
            <a:r>
              <a:rPr lang="en-US" sz="1800">
                <a:effectLst/>
                <a:latin typeface="Aptos"/>
                <a:ea typeface="Times New Roman" panose="02020603050405020304" pitchFamily="18" charset="0"/>
                <a:cs typeface="Times New Roman" panose="02020603050405020304" pitchFamily="18" charset="0"/>
              </a:rPr>
              <a:t> </a:t>
            </a:r>
          </a:p>
          <a:p>
            <a:pPr marL="171450" marR="0" lvl="0" indent="-171450" algn="l" defTabSz="914400" rtl="0" eaLnBrk="1" fontAlgn="auto" latinLnBrk="0" hangingPunct="1">
              <a:lnSpc>
                <a:spcPct val="100000"/>
              </a:lnSpc>
              <a:spcBef>
                <a:spcPts val="0"/>
              </a:spcBef>
              <a:spcAft>
                <a:spcPts val="1000"/>
              </a:spcAft>
              <a:buClrTx/>
              <a:buSzTx/>
              <a:buFontTx/>
              <a:buNone/>
              <a:tabLst/>
              <a:defRPr/>
            </a:pPr>
            <a:r>
              <a:rPr lang="en-US" sz="1800">
                <a:effectLst/>
                <a:latin typeface="Aptos"/>
                <a:ea typeface="Aptos" panose="020B0004020202020204" pitchFamily="34" charset="0"/>
                <a:cs typeface="Times New Roman" panose="02020603050405020304" pitchFamily="18" charset="0"/>
              </a:rPr>
              <a:t>Notes for 4) </a:t>
            </a:r>
            <a:r>
              <a:rPr lang="en-US" sz="1800">
                <a:effectLst/>
                <a:latin typeface="Aptos"/>
                <a:ea typeface="Times New Roman" panose="02020603050405020304" pitchFamily="18" charset="0"/>
                <a:cs typeface="Times New Roman" panose="02020603050405020304" pitchFamily="18" charset="0"/>
              </a:rPr>
              <a:t> we need to un-silo our ways of working and determine how funding could be distributed based on a high-level strategic vision. It will be important to clarify who is functioning in this role as we come to the second half of Vision 2030.</a:t>
            </a:r>
          </a:p>
          <a:p>
            <a:pPr marL="171450" marR="0" lvl="0" indent="-171450" algn="l" defTabSz="914400" rtl="0" eaLnBrk="1" fontAlgn="auto" latinLnBrk="0" hangingPunct="1">
              <a:lnSpc>
                <a:spcPct val="100000"/>
              </a:lnSpc>
              <a:spcBef>
                <a:spcPts val="0"/>
              </a:spcBef>
              <a:spcAft>
                <a:spcPts val="1000"/>
              </a:spcAft>
              <a:buClrTx/>
              <a:buSzTx/>
              <a:buFontTx/>
              <a:buNone/>
              <a:tabLst/>
              <a:defRPr/>
            </a:pPr>
            <a:endParaRPr lang="en-US" sz="1800">
              <a:effectLst/>
              <a:latin typeface="Aptos" panose="020B0004020202020204" pitchFamily="34" charset="0"/>
              <a:ea typeface="Aptos" panose="020B000402020202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1000"/>
              </a:spcAft>
              <a:buClrTx/>
              <a:buSzTx/>
              <a:buFontTx/>
              <a:buNone/>
              <a:tabLst/>
              <a:defRPr/>
            </a:pPr>
            <a:r>
              <a:rPr lang="en-US" sz="1800">
                <a:effectLst/>
                <a:latin typeface="Aptos"/>
                <a:ea typeface="Aptos" panose="020B0004020202020204" pitchFamily="34" charset="0"/>
                <a:cs typeface="Times New Roman" panose="02020603050405020304" pitchFamily="18" charset="0"/>
              </a:rPr>
              <a:t>Notes for 5) </a:t>
            </a:r>
            <a:r>
              <a:rPr lang="en-US" sz="1800">
                <a:effectLst/>
                <a:latin typeface="Aptos"/>
                <a:ea typeface="Times New Roman" panose="02020603050405020304" pitchFamily="18" charset="0"/>
                <a:cs typeface="Times New Roman" panose="02020603050405020304" pitchFamily="18" charset="0"/>
              </a:rPr>
              <a:t>Measuring collective impact or systems change requires a high degree of strategic learning. CRS Global Influence Results are unique among our peers as a way of measuring results to which our influence contributed. </a:t>
            </a:r>
            <a:endParaRPr lang="en-US" sz="1800">
              <a:effectLst/>
              <a:latin typeface="Times New Roman"/>
              <a:ea typeface="Aptos" panose="020B000402020202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1000"/>
              </a:spcAft>
              <a:buClrTx/>
              <a:buSzTx/>
              <a:buFontTx/>
              <a:buNone/>
              <a:tabLst/>
              <a:defRPr/>
            </a:pPr>
            <a:endParaRPr lang="en-US" sz="1800">
              <a:effectLst/>
              <a:latin typeface="Aptos" panose="020B0004020202020204" pitchFamily="34" charset="0"/>
              <a:ea typeface="Aptos" panose="020B000402020202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1000"/>
              </a:spcAft>
              <a:buClrTx/>
              <a:buSzTx/>
              <a:buFontTx/>
              <a:buNone/>
              <a:tabLst/>
              <a:defRPr/>
            </a:pPr>
            <a:r>
              <a:rPr lang="en-US" sz="1800">
                <a:effectLst/>
                <a:latin typeface="Aptos"/>
                <a:ea typeface="Aptos" panose="020B0004020202020204" pitchFamily="34" charset="0"/>
                <a:cs typeface="Times New Roman" panose="02020603050405020304" pitchFamily="18" charset="0"/>
              </a:rPr>
              <a:t>Notes for 6) </a:t>
            </a:r>
            <a:r>
              <a:rPr lang="en-US" sz="1800">
                <a:effectLst/>
                <a:latin typeface="Segoe UI"/>
                <a:cs typeface="Segoe UI"/>
              </a:rPr>
              <a:t>CRS is proactively strengthening teams’ capacities for understanding, strengthening and/or changing systems toward large scale impact (through updating guidance creating practical training and resources, and changing some of our approaches to smooth the way for systems change through local actors to be easier in projects).</a:t>
            </a:r>
          </a:p>
          <a:p>
            <a:pPr marL="171450" marR="0" lvl="0" indent="-171450" algn="l" defTabSz="914400">
              <a:lnSpc>
                <a:spcPct val="100000"/>
              </a:lnSpc>
              <a:spcBef>
                <a:spcPts val="0"/>
              </a:spcBef>
              <a:spcAft>
                <a:spcPts val="1000"/>
              </a:spcAft>
              <a:buClrTx/>
              <a:buSzTx/>
              <a:buFontTx/>
              <a:buNone/>
              <a:tabLst/>
              <a:defRPr/>
            </a:pPr>
            <a:endParaRPr lang="en-US" sz="1800">
              <a:effectLst/>
              <a:latin typeface="Segoe UI"/>
              <a:ea typeface="Aptos" panose="020B0004020202020204" pitchFamily="34" charset="0"/>
              <a:cs typeface="Segoe UI"/>
            </a:endParaRPr>
          </a:p>
          <a:p>
            <a:pPr marL="171450" indent="-171450">
              <a:spcAft>
                <a:spcPts val="1000"/>
              </a:spcAft>
            </a:pPr>
            <a:r>
              <a:rPr lang="en-US" sz="1800">
                <a:latin typeface="Segoe UI"/>
                <a:ea typeface="Aptos" panose="020B0004020202020204" pitchFamily="34" charset="0"/>
                <a:cs typeface="Segoe UI"/>
              </a:rPr>
              <a:t>Thank you. I'm happy to answer questions later in the Q&amp;A but for now, I'll hand over to </a:t>
            </a:r>
            <a:r>
              <a:rPr lang="en-US" sz="1800" err="1">
                <a:latin typeface="Segoe UI"/>
                <a:ea typeface="Aptos" panose="020B0004020202020204" pitchFamily="34" charset="0"/>
                <a:cs typeface="Segoe UI"/>
              </a:rPr>
              <a:t>Sanela</a:t>
            </a:r>
            <a:r>
              <a:rPr lang="en-US" sz="1800">
                <a:latin typeface="Segoe UI"/>
                <a:ea typeface="Aptos" panose="020B0004020202020204" pitchFamily="34" charset="0"/>
                <a:cs typeface="Segoe UI"/>
              </a:rPr>
              <a:t>.</a:t>
            </a:r>
            <a:endParaRPr lang="en-US" sz="1800">
              <a:effectLst/>
              <a:latin typeface="Segoe UI"/>
              <a:ea typeface="Aptos" panose="020B0004020202020204" pitchFamily="34" charset="0"/>
              <a:cs typeface="Segoe UI"/>
            </a:endParaRPr>
          </a:p>
          <a:p>
            <a:pPr marL="171450" indent="-171450">
              <a:spcAft>
                <a:spcPts val="1000"/>
              </a:spcAft>
            </a:pPr>
            <a:endParaRPr lang="en-US" sz="1800">
              <a:latin typeface="Aptos" panose="020B0004020202020204" pitchFamily="34" charset="0"/>
              <a:cs typeface="Times New Roman" panose="02020603050405020304" pitchFamily="18" charset="0"/>
            </a:endParaRPr>
          </a:p>
          <a:p>
            <a:pPr marL="171450" indent="-171450">
              <a:spcAft>
                <a:spcPts val="1000"/>
              </a:spcAft>
            </a:pPr>
            <a:endParaRPr lang="en-US" sz="1800">
              <a:latin typeface="Aptos" panose="020B0004020202020204" pitchFamily="34" charset="0"/>
              <a:ea typeface="Calibri"/>
              <a:cs typeface="Times New Roman" panose="02020603050405020304" pitchFamily="18" charset="0"/>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614D8539-AD8D-4B1B-9711-EBF0CCE2746D}" type="slidenum">
              <a:rPr lang="fr-FR" smtClean="0"/>
              <a:t>14</a:t>
            </a:fld>
            <a:endParaRPr lang="fr-FR"/>
          </a:p>
        </p:txBody>
      </p:sp>
    </p:spTree>
    <p:extLst>
      <p:ext uri="{BB962C8B-B14F-4D97-AF65-F5344CB8AC3E}">
        <p14:creationId xmlns:p14="http://schemas.microsoft.com/office/powerpoint/2010/main" val="2527164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kern="100">
                <a:effectLst/>
                <a:latin typeface="Aptos" panose="020B0004020202020204" pitchFamily="34" charset="0"/>
                <a:ea typeface="Aptos" panose="020B0004020202020204" pitchFamily="34" charset="0"/>
                <a:cs typeface="Times New Roman" panose="02020603050405020304" pitchFamily="18" charset="0"/>
              </a:rPr>
              <a:t>I am very grateful for the opportunity to share with you my story and insight into how CRS BiH successfully </a:t>
            </a:r>
            <a:r>
              <a:rPr lang="en-GB" sz="1800" kern="100" err="1">
                <a:effectLst/>
                <a:latin typeface="Aptos" panose="020B0004020202020204" pitchFamily="34" charset="0"/>
                <a:ea typeface="Aptos" panose="020B0004020202020204" pitchFamily="34" charset="0"/>
                <a:cs typeface="Times New Roman" panose="02020603050405020304" pitchFamily="18" charset="0"/>
              </a:rPr>
              <a:t>catalyzes</a:t>
            </a:r>
            <a:r>
              <a:rPr lang="en-GB" sz="1800" kern="100">
                <a:effectLst/>
                <a:latin typeface="Aptos" panose="020B0004020202020204" pitchFamily="34" charset="0"/>
                <a:ea typeface="Aptos" panose="020B0004020202020204" pitchFamily="34" charset="0"/>
                <a:cs typeface="Times New Roman" panose="02020603050405020304" pitchFamily="18" charset="0"/>
              </a:rPr>
              <a:t> the scope and results of the social housing model working in partnership with government and NGO partners.</a:t>
            </a:r>
          </a:p>
          <a:p>
            <a:pPr>
              <a:lnSpc>
                <a:spcPct val="107000"/>
              </a:lnSpc>
              <a:spcAft>
                <a:spcPts val="800"/>
              </a:spcAft>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D0D3-5072-433A-9AF2-4A6731BF204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5173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D0D3-5072-433A-9AF2-4A6731BF204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1154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Aptos"/>
                <a:ea typeface="Aptos" panose="020B0004020202020204" pitchFamily="34" charset="0"/>
                <a:cs typeface="Times New Roman" panose="02020603050405020304" pitchFamily="18" charset="0"/>
              </a:rPr>
              <a:t>Allow me to briefly introduce you to the context in which we worked in the period from 1995 to 2007 and what motivated us to change our approach to move away from the recovery process and humanitarian actions towards development program.</a:t>
            </a:r>
          </a:p>
          <a:p>
            <a:pPr>
              <a:lnSpc>
                <a:spcPct val="107000"/>
              </a:lnSpc>
              <a:spcAft>
                <a:spcPts val="800"/>
              </a:spcAft>
            </a:pPr>
            <a:r>
              <a:rPr lang="en-GB" sz="1800" kern="100">
                <a:effectLst/>
                <a:latin typeface="Aptos"/>
                <a:ea typeface="Aptos" panose="020B0004020202020204" pitchFamily="34" charset="0"/>
                <a:cs typeface="Times New Roman" panose="02020603050405020304" pitchFamily="18" charset="0"/>
              </a:rPr>
              <a:t>People could not return to their homes, and they were living in collective centres and alternative accommodations which were poorly conditioned facilities where often several families lived together shared basic sanitation space. </a:t>
            </a:r>
          </a:p>
          <a:p>
            <a:pPr>
              <a:lnSpc>
                <a:spcPct val="107000"/>
              </a:lnSpc>
              <a:spcAft>
                <a:spcPts val="800"/>
              </a:spcAft>
              <a:tabLst>
                <a:tab pos="457200" algn="l"/>
              </a:tabLst>
            </a:pPr>
            <a:r>
              <a:rPr lang="en-GB" sz="1800" kern="100">
                <a:effectLst/>
                <a:latin typeface="Aptos"/>
                <a:ea typeface="Aptos" panose="020B0004020202020204" pitchFamily="34" charset="0"/>
                <a:cs typeface="Times New Roman" panose="02020603050405020304" pitchFamily="18" charset="0"/>
              </a:rPr>
              <a:t>Without proper law regulations, our government </a:t>
            </a:r>
            <a:r>
              <a:rPr lang="en-GB" sz="1800" b="1" kern="100">
                <a:effectLst/>
                <a:latin typeface="Aptos"/>
                <a:ea typeface="Aptos" panose="020B0004020202020204" pitchFamily="34" charset="0"/>
                <a:cs typeface="Times New Roman" panose="02020603050405020304" pitchFamily="18" charset="0"/>
              </a:rPr>
              <a:t>could not find solutions for people leaving in Collective Centres</a:t>
            </a:r>
            <a:r>
              <a:rPr lang="en-GB" sz="1800" kern="100">
                <a:effectLst/>
                <a:latin typeface="Aptos"/>
                <a:ea typeface="Aptos" panose="020B0004020202020204" pitchFamily="34" charset="0"/>
                <a:cs typeface="Times New Roman" panose="02020603050405020304" pitchFamily="18" charset="0"/>
              </a:rPr>
              <a:t>. The country was also running out of public housing stock because of the post-war expanding </a:t>
            </a:r>
            <a:r>
              <a:rPr lang="en-GB" sz="1800" b="1" kern="100">
                <a:effectLst/>
                <a:latin typeface="Aptos"/>
                <a:ea typeface="Aptos" panose="020B0004020202020204" pitchFamily="34" charset="0"/>
                <a:cs typeface="Times New Roman" panose="02020603050405020304" pitchFamily="18" charset="0"/>
              </a:rPr>
              <a:t>privatization</a:t>
            </a:r>
            <a:r>
              <a:rPr lang="en-GB" sz="1800" kern="100">
                <a:effectLst/>
                <a:latin typeface="Aptos"/>
                <a:ea typeface="Aptos" panose="020B0004020202020204" pitchFamily="34" charset="0"/>
                <a:cs typeface="Times New Roman" panose="02020603050405020304" pitchFamily="18" charset="0"/>
              </a:rPr>
              <a:t>, which means, it </a:t>
            </a:r>
            <a:r>
              <a:rPr lang="en-GB" sz="1800" b="1" kern="100">
                <a:effectLst/>
                <a:latin typeface="Aptos"/>
                <a:ea typeface="Aptos" panose="020B0004020202020204" pitchFamily="34" charset="0"/>
                <a:cs typeface="Times New Roman" panose="02020603050405020304" pitchFamily="18" charset="0"/>
              </a:rPr>
              <a:t>did not have the facilities</a:t>
            </a:r>
            <a:r>
              <a:rPr lang="en-GB" sz="1800" kern="100">
                <a:effectLst/>
                <a:latin typeface="Aptos"/>
                <a:ea typeface="Aptos" panose="020B0004020202020204" pitchFamily="34" charset="0"/>
                <a:cs typeface="Times New Roman" panose="02020603050405020304" pitchFamily="18" charset="0"/>
              </a:rPr>
              <a:t> to accommodate displaced families. Because all of this, our government was not able to </a:t>
            </a:r>
            <a:r>
              <a:rPr lang="en-US" sz="1800" kern="100">
                <a:effectLst/>
                <a:latin typeface="Aptos"/>
                <a:ea typeface="Aptos" panose="020B0004020202020204" pitchFamily="34" charset="0"/>
                <a:cs typeface="Times New Roman" panose="02020603050405020304" pitchFamily="18" charset="0"/>
              </a:rPr>
              <a:t>access external funding for public housing.</a:t>
            </a:r>
            <a:endParaRPr lang="en-GB" sz="1800" kern="100">
              <a:effectLst/>
              <a:latin typeface="Aptos"/>
              <a:ea typeface="Aptos" panose="020B0004020202020204" pitchFamily="34" charset="0"/>
              <a:cs typeface="Times New Roman" panose="02020603050405020304" pitchFamily="18" charset="0"/>
            </a:endParaRPr>
          </a:p>
          <a:p>
            <a:pPr>
              <a:lnSpc>
                <a:spcPct val="107000"/>
              </a:lnSpc>
              <a:spcAft>
                <a:spcPts val="800"/>
              </a:spcAft>
              <a:tabLst>
                <a:tab pos="457200" algn="l"/>
              </a:tabLst>
            </a:pPr>
            <a:r>
              <a:rPr lang="en-US" sz="1800" kern="100">
                <a:effectLst/>
                <a:latin typeface="Aptos"/>
                <a:ea typeface="Aptos" panose="020B0004020202020204" pitchFamily="34" charset="0"/>
                <a:cs typeface="Times New Roman" panose="02020603050405020304" pitchFamily="18" charset="0"/>
              </a:rPr>
              <a:t>In </a:t>
            </a:r>
            <a:r>
              <a:rPr lang="en-US" sz="1800" b="1" kern="100">
                <a:effectLst/>
                <a:latin typeface="Aptos"/>
                <a:ea typeface="Aptos" panose="020B0004020202020204" pitchFamily="34" charset="0"/>
                <a:cs typeface="Times New Roman" panose="02020603050405020304" pitchFamily="18" charset="0"/>
              </a:rPr>
              <a:t>2007 </a:t>
            </a:r>
            <a:r>
              <a:rPr lang="en-US" sz="1800" kern="100">
                <a:effectLst/>
                <a:latin typeface="Aptos"/>
                <a:ea typeface="Aptos" panose="020B0004020202020204" pitchFamily="34" charset="0"/>
                <a:cs typeface="Times New Roman" panose="02020603050405020304" pitchFamily="18" charset="0"/>
              </a:rPr>
              <a:t>when we started social housing in Bosnia and Herzegovina, approximately </a:t>
            </a:r>
            <a:r>
              <a:rPr lang="en-US" sz="1800" b="1" kern="100">
                <a:effectLst/>
                <a:latin typeface="Aptos"/>
                <a:ea typeface="Aptos" panose="020B0004020202020204" pitchFamily="34" charset="0"/>
                <a:cs typeface="Times New Roman" panose="02020603050405020304" pitchFamily="18" charset="0"/>
              </a:rPr>
              <a:t>20,000 persons lived in more than 130 collective centers (12 years after the end of the war).</a:t>
            </a:r>
            <a:endParaRPr lang="en-GB" sz="1800" kern="100">
              <a:effectLst/>
              <a:latin typeface="Aptos"/>
              <a:ea typeface="Aptos" panose="020B000402020202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D0D3-5072-433A-9AF2-4A6731BF204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1520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a:effectLst/>
                <a:latin typeface="Aptos"/>
                <a:ea typeface="Aptos" panose="020B0004020202020204" pitchFamily="34" charset="0"/>
                <a:cs typeface="Times New Roman" panose="02020603050405020304" pitchFamily="18" charset="0"/>
              </a:rPr>
              <a:t>This slide shows our journey. What is important to emphasize is that this </a:t>
            </a:r>
            <a:r>
              <a:rPr lang="en-GB" sz="1800" b="1" kern="100">
                <a:effectLst/>
                <a:latin typeface="Aptos"/>
                <a:ea typeface="Aptos" panose="020B0004020202020204" pitchFamily="34" charset="0"/>
                <a:cs typeface="Times New Roman" panose="02020603050405020304" pitchFamily="18" charset="0"/>
              </a:rPr>
              <a:t>is truly a process that takes time</a:t>
            </a:r>
            <a:r>
              <a:rPr lang="en-GB" sz="1800" kern="100">
                <a:effectLst/>
                <a:latin typeface="Aptos"/>
                <a:ea typeface="Aptos" panose="020B0004020202020204" pitchFamily="34" charset="0"/>
                <a:cs typeface="Times New Roman" panose="02020603050405020304" pitchFamily="18" charset="0"/>
              </a:rPr>
              <a:t>. When we started, we had a vision </a:t>
            </a:r>
            <a:r>
              <a:rPr lang="en-GB" sz="1800" b="1" kern="100">
                <a:effectLst/>
                <a:latin typeface="Aptos"/>
                <a:ea typeface="Aptos" panose="020B0004020202020204" pitchFamily="34" charset="0"/>
                <a:cs typeface="Times New Roman" panose="02020603050405020304" pitchFamily="18" charset="0"/>
              </a:rPr>
              <a:t>of why we need SH and how it can help the government </a:t>
            </a:r>
            <a:r>
              <a:rPr lang="en-GB" sz="1800" b="1" kern="100">
                <a:latin typeface="Aptos"/>
                <a:ea typeface="Aptos" panose="020B0004020202020204" pitchFamily="34" charset="0"/>
                <a:cs typeface="Times New Roman" panose="02020603050405020304" pitchFamily="18" charset="0"/>
              </a:rPr>
              <a:t>solve</a:t>
            </a:r>
            <a:r>
              <a:rPr lang="en-GB" sz="1800" b="1" kern="100">
                <a:effectLst/>
                <a:latin typeface="Aptos"/>
                <a:ea typeface="Aptos" panose="020B0004020202020204" pitchFamily="34" charset="0"/>
                <a:cs typeface="Times New Roman" panose="02020603050405020304" pitchFamily="18" charset="0"/>
              </a:rPr>
              <a:t> </a:t>
            </a:r>
            <a:r>
              <a:rPr lang="en-GB" sz="1800" b="1" kern="100">
                <a:latin typeface="Aptos"/>
                <a:ea typeface="Aptos" panose="020B0004020202020204" pitchFamily="34" charset="0"/>
                <a:cs typeface="Times New Roman" panose="02020603050405020304" pitchFamily="18" charset="0"/>
              </a:rPr>
              <a:t>the important</a:t>
            </a:r>
            <a:r>
              <a:rPr lang="en-GB" sz="1800" b="1" kern="100">
                <a:effectLst/>
                <a:latin typeface="Aptos"/>
                <a:ea typeface="Aptos" panose="020B0004020202020204" pitchFamily="34" charset="0"/>
                <a:cs typeface="Times New Roman" panose="02020603050405020304" pitchFamily="18" charset="0"/>
              </a:rPr>
              <a:t> problem </a:t>
            </a:r>
            <a:r>
              <a:rPr lang="en-GB" sz="1800" b="1" kern="100">
                <a:latin typeface="Aptos"/>
                <a:ea typeface="Aptos" panose="020B0004020202020204" pitchFamily="34" charset="0"/>
                <a:cs typeface="Times New Roman" panose="02020603050405020304" pitchFamily="18" charset="0"/>
              </a:rPr>
              <a:t>of</a:t>
            </a:r>
            <a:r>
              <a:rPr lang="en-GB" sz="1800" kern="100">
                <a:latin typeface="Aptos"/>
                <a:ea typeface="Aptos" panose="020B0004020202020204" pitchFamily="34" charset="0"/>
                <a:cs typeface="Times New Roman" panose="02020603050405020304" pitchFamily="18" charset="0"/>
              </a:rPr>
              <a:t> </a:t>
            </a:r>
            <a:r>
              <a:rPr lang="en-GB" sz="1800" kern="100">
                <a:effectLst/>
                <a:latin typeface="Aptos"/>
                <a:ea typeface="Aptos" panose="020B0004020202020204" pitchFamily="34" charset="0"/>
                <a:cs typeface="Times New Roman" panose="02020603050405020304" pitchFamily="18" charset="0"/>
              </a:rPr>
              <a:t>providing adequate and permanent housing for displaced persons, but </a:t>
            </a:r>
            <a:r>
              <a:rPr lang="en-GB" sz="1800" b="1" kern="100">
                <a:effectLst/>
                <a:latin typeface="Aptos"/>
                <a:ea typeface="Aptos" panose="020B0004020202020204" pitchFamily="34" charset="0"/>
                <a:cs typeface="Times New Roman" panose="02020603050405020304" pitchFamily="18" charset="0"/>
              </a:rPr>
              <a:t>we could not have imagined that we would reach today's results</a:t>
            </a:r>
            <a:r>
              <a:rPr lang="en-GB" sz="1800" kern="100">
                <a:effectLst/>
                <a:latin typeface="Aptos"/>
                <a:ea typeface="Aptos" panose="020B0004020202020204" pitchFamily="34" charset="0"/>
                <a:cs typeface="Times New Roman" panose="02020603050405020304" pitchFamily="18" charset="0"/>
              </a:rPr>
              <a:t>. We also had a </a:t>
            </a:r>
            <a:r>
              <a:rPr lang="en-GB" sz="1800" b="1" kern="100">
                <a:effectLst/>
                <a:latin typeface="Aptos"/>
                <a:ea typeface="Aptos" panose="020B0004020202020204" pitchFamily="34" charset="0"/>
                <a:cs typeface="Times New Roman" panose="02020603050405020304" pitchFamily="18" charset="0"/>
              </a:rPr>
              <a:t>lot of questions about how we would implement</a:t>
            </a:r>
            <a:r>
              <a:rPr lang="en-GB" sz="1800" kern="100">
                <a:effectLst/>
                <a:latin typeface="Aptos"/>
                <a:ea typeface="Aptos" panose="020B0004020202020204" pitchFamily="34" charset="0"/>
                <a:cs typeface="Times New Roman" panose="02020603050405020304" pitchFamily="18" charset="0"/>
              </a:rPr>
              <a:t> this, I can now say that </a:t>
            </a:r>
            <a:r>
              <a:rPr lang="en-GB" sz="1800" b="1" kern="100">
                <a:effectLst/>
                <a:latin typeface="Aptos"/>
                <a:ea typeface="Aptos" panose="020B0004020202020204" pitchFamily="34" charset="0"/>
                <a:cs typeface="Times New Roman" panose="02020603050405020304" pitchFamily="18" charset="0"/>
              </a:rPr>
              <a:t>it was a joint journey</a:t>
            </a:r>
            <a:r>
              <a:rPr lang="en-GB" sz="1800" kern="100">
                <a:effectLst/>
                <a:latin typeface="Aptos"/>
                <a:ea typeface="Aptos" panose="020B0004020202020204" pitchFamily="34" charset="0"/>
                <a:cs typeface="Times New Roman" panose="02020603050405020304" pitchFamily="18" charset="0"/>
              </a:rPr>
              <a:t> </a:t>
            </a:r>
            <a:r>
              <a:rPr lang="en-GB" sz="1800" b="1" kern="100">
                <a:effectLst/>
                <a:latin typeface="Aptos"/>
                <a:ea typeface="Aptos" panose="020B0004020202020204" pitchFamily="34" charset="0"/>
                <a:cs typeface="Times New Roman" panose="02020603050405020304" pitchFamily="18" charset="0"/>
              </a:rPr>
              <a:t>with the relevant ministries for displaced persons</a:t>
            </a:r>
            <a:r>
              <a:rPr lang="en-GB" sz="1800" b="1" kern="100">
                <a:latin typeface="Aptos"/>
                <a:ea typeface="Aptos" panose="020B0004020202020204" pitchFamily="34" charset="0"/>
                <a:cs typeface="Times New Roman" panose="02020603050405020304" pitchFamily="18" charset="0"/>
              </a:rPr>
              <a:t>,</a:t>
            </a:r>
            <a:r>
              <a:rPr lang="en-GB" sz="1800" b="1" kern="100">
                <a:effectLst/>
                <a:latin typeface="Aptos"/>
                <a:ea typeface="Aptos" panose="020B0004020202020204" pitchFamily="34" charset="0"/>
                <a:cs typeface="Times New Roman" panose="02020603050405020304" pitchFamily="18" charset="0"/>
              </a:rPr>
              <a:t> </a:t>
            </a:r>
            <a:r>
              <a:rPr lang="en-GB" sz="1800" b="1" kern="100">
                <a:latin typeface="Aptos"/>
                <a:ea typeface="Aptos" panose="020B0004020202020204" pitchFamily="34" charset="0"/>
                <a:cs typeface="Times New Roman" panose="02020603050405020304" pitchFamily="18" charset="0"/>
              </a:rPr>
              <a:t>refugees</a:t>
            </a:r>
            <a:r>
              <a:rPr lang="en-GB" sz="1800" b="1" kern="100">
                <a:effectLst/>
                <a:latin typeface="Aptos"/>
                <a:ea typeface="Aptos" panose="020B0004020202020204" pitchFamily="34" charset="0"/>
                <a:cs typeface="Times New Roman" panose="02020603050405020304" pitchFamily="18" charset="0"/>
              </a:rPr>
              <a:t> and NGOs</a:t>
            </a:r>
            <a:r>
              <a:rPr lang="en-GB" sz="1800" kern="100">
                <a:effectLst/>
                <a:latin typeface="Aptos"/>
                <a:ea typeface="Aptos" panose="020B0004020202020204" pitchFamily="34" charset="0"/>
                <a:cs typeface="Times New Roman" panose="02020603050405020304" pitchFamily="18" charset="0"/>
              </a:rPr>
              <a:t>.</a:t>
            </a:r>
          </a:p>
          <a:p>
            <a:pPr>
              <a:lnSpc>
                <a:spcPct val="107000"/>
              </a:lnSpc>
              <a:spcAft>
                <a:spcPts val="800"/>
              </a:spcAft>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a:effectLst/>
                <a:latin typeface="Aptos"/>
                <a:ea typeface="Aptos" panose="020B0004020202020204" pitchFamily="34" charset="0"/>
                <a:cs typeface="Times New Roman" panose="02020603050405020304" pitchFamily="18" charset="0"/>
              </a:rPr>
              <a:t>This process was</a:t>
            </a:r>
            <a:r>
              <a:rPr lang="en-US" sz="1800" kern="100">
                <a:effectLst/>
                <a:latin typeface="Aptos"/>
                <a:ea typeface="Aptos" panose="020B0004020202020204" pitchFamily="34" charset="0"/>
                <a:cs typeface="Times New Roman" panose="02020603050405020304" pitchFamily="18" charset="0"/>
              </a:rPr>
              <a:t> divided in </a:t>
            </a:r>
            <a:r>
              <a:rPr lang="en-US" sz="1800" b="1" kern="100">
                <a:effectLst/>
                <a:latin typeface="Aptos"/>
                <a:ea typeface="Aptos" panose="020B0004020202020204" pitchFamily="34" charset="0"/>
                <a:cs typeface="Times New Roman" panose="02020603050405020304" pitchFamily="18" charset="0"/>
              </a:rPr>
              <a:t>three phases – from exploring, piloting through direct implementation and institutionalization of SH</a:t>
            </a:r>
            <a:r>
              <a:rPr lang="en-US" sz="1800" kern="100">
                <a:effectLst/>
                <a:latin typeface="Aptos"/>
                <a:ea typeface="Aptos" panose="020B0004020202020204" pitchFamily="34" charset="0"/>
                <a:cs typeface="Times New Roman" panose="02020603050405020304" pitchFamily="18" charset="0"/>
              </a:rPr>
              <a:t>, moving to </a:t>
            </a:r>
            <a:r>
              <a:rPr lang="en-US" sz="1800" b="1" kern="100">
                <a:effectLst/>
                <a:latin typeface="Aptos"/>
                <a:ea typeface="Aptos" panose="020B0004020202020204" pitchFamily="34" charset="0"/>
                <a:cs typeface="Times New Roman" panose="02020603050405020304" pitchFamily="18" charset="0"/>
              </a:rPr>
              <a:t>technical support to government</a:t>
            </a:r>
            <a:r>
              <a:rPr lang="en-US" sz="1800" kern="100">
                <a:effectLst/>
                <a:latin typeface="Aptos"/>
                <a:ea typeface="Aptos" panose="020B0004020202020204" pitchFamily="34" charset="0"/>
                <a:cs typeface="Times New Roman" panose="02020603050405020304" pitchFamily="18" charset="0"/>
              </a:rPr>
              <a:t>, towards </a:t>
            </a:r>
            <a:r>
              <a:rPr lang="en-US" sz="1800" b="1" kern="100">
                <a:effectLst/>
                <a:latin typeface="Aptos"/>
                <a:ea typeface="Aptos" panose="020B0004020202020204" pitchFamily="34" charset="0"/>
                <a:cs typeface="Times New Roman" panose="02020603050405020304" pitchFamily="18" charset="0"/>
              </a:rPr>
              <a:t>close-out phase </a:t>
            </a:r>
            <a:r>
              <a:rPr lang="en-US" sz="1800" kern="100">
                <a:effectLst/>
                <a:latin typeface="Aptos"/>
                <a:ea typeface="Aptos" panose="020B0004020202020204" pitchFamily="34" charset="0"/>
                <a:cs typeface="Times New Roman" panose="02020603050405020304" pitchFamily="18" charset="0"/>
              </a:rPr>
              <a:t>in which we are </a:t>
            </a:r>
            <a:r>
              <a:rPr lang="en-US" sz="1800" kern="100">
                <a:latin typeface="Aptos"/>
                <a:ea typeface="Aptos" panose="020B0004020202020204" pitchFamily="34" charset="0"/>
                <a:cs typeface="Times New Roman" panose="02020603050405020304" pitchFamily="18" charset="0"/>
              </a:rPr>
              <a:t>now </a:t>
            </a:r>
            <a:r>
              <a:rPr lang="en-US" sz="1800" b="1" kern="100">
                <a:effectLst/>
                <a:latin typeface="Aptos"/>
                <a:ea typeface="Aptos" panose="020B0004020202020204" pitchFamily="34" charset="0"/>
                <a:cs typeface="Times New Roman" panose="02020603050405020304" pitchFamily="18" charset="0"/>
              </a:rPr>
              <a:t>catalyzing outcomes at scale </a:t>
            </a:r>
            <a:r>
              <a:rPr lang="en-US" sz="1800" b="1" u="sng" kern="100">
                <a:effectLst/>
                <a:latin typeface="Aptos"/>
                <a:ea typeface="Aptos" panose="020B0004020202020204" pitchFamily="34" charset="0"/>
                <a:cs typeface="Times New Roman" panose="02020603050405020304" pitchFamily="18" charset="0"/>
              </a:rPr>
              <a:t>through influence and technical support</a:t>
            </a:r>
            <a:r>
              <a:rPr lang="en-US" sz="1800" kern="100">
                <a:effectLst/>
                <a:latin typeface="Aptos"/>
                <a:ea typeface="Aptos" panose="020B0004020202020204" pitchFamily="34" charset="0"/>
                <a:cs typeface="Times New Roman" panose="02020603050405020304" pitchFamily="18" charset="0"/>
              </a:rPr>
              <a:t>.  </a:t>
            </a:r>
            <a:endParaRPr lang="en-GB" sz="1800" kern="100">
              <a:effectLst/>
              <a:latin typeface="Aptos"/>
              <a:ea typeface="Aptos" panose="020B000402020202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D0D3-5072-433A-9AF2-4A6731BF204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4990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a:effectLst/>
                <a:latin typeface="Aptos"/>
                <a:ea typeface="Aptos" panose="020B0004020202020204" pitchFamily="34" charset="0"/>
                <a:cs typeface="Times New Roman" panose="02020603050405020304" pitchFamily="18" charset="0"/>
              </a:rPr>
              <a:t>We usually present the results at the end of PP presentation, but I want to show them to you now, because in the coming minutes I will talk about </a:t>
            </a:r>
            <a:r>
              <a:rPr lang="en-GB" sz="1800" b="1" kern="100">
                <a:effectLst/>
                <a:latin typeface="Aptos"/>
                <a:ea typeface="Aptos" panose="020B0004020202020204" pitchFamily="34" charset="0"/>
                <a:cs typeface="Times New Roman" panose="02020603050405020304" pitchFamily="18" charset="0"/>
              </a:rPr>
              <a:t>How</a:t>
            </a:r>
            <a:r>
              <a:rPr lang="en-GB" sz="1800" kern="100">
                <a:effectLst/>
                <a:latin typeface="Aptos"/>
                <a:ea typeface="Aptos" panose="020B0004020202020204" pitchFamily="34" charset="0"/>
                <a:cs typeface="Times New Roman" panose="02020603050405020304" pitchFamily="18" charset="0"/>
              </a:rPr>
              <a:t> we did it and </a:t>
            </a:r>
            <a:r>
              <a:rPr lang="en-GB" sz="1800" b="1" kern="100">
                <a:effectLst/>
                <a:latin typeface="Aptos"/>
                <a:ea typeface="Aptos" panose="020B0004020202020204" pitchFamily="34" charset="0"/>
                <a:cs typeface="Times New Roman" panose="02020603050405020304" pitchFamily="18" charset="0"/>
              </a:rPr>
              <a:t>Who</a:t>
            </a:r>
            <a:r>
              <a:rPr lang="en-GB" sz="1800" kern="100">
                <a:effectLst/>
                <a:latin typeface="Aptos"/>
                <a:ea typeface="Aptos" panose="020B0004020202020204" pitchFamily="34" charset="0"/>
                <a:cs typeface="Times New Roman" panose="02020603050405020304" pitchFamily="18" charset="0"/>
              </a:rPr>
              <a:t> we involved to get to them.</a:t>
            </a:r>
          </a:p>
          <a:p>
            <a:pPr>
              <a:lnSpc>
                <a:spcPct val="107000"/>
              </a:lnSpc>
              <a:spcAft>
                <a:spcPts val="800"/>
              </a:spcAft>
            </a:pPr>
            <a:r>
              <a:rPr lang="en-GB" sz="1800" kern="100">
                <a:effectLst/>
                <a:latin typeface="Aptos"/>
                <a:ea typeface="Aptos" panose="020B0004020202020204" pitchFamily="34" charset="0"/>
                <a:cs typeface="Times New Roman" panose="02020603050405020304" pitchFamily="18" charset="0"/>
              </a:rPr>
              <a:t>1. </a:t>
            </a:r>
            <a:r>
              <a:rPr lang="en-GB" sz="1800" kern="100">
                <a:latin typeface="Aptos"/>
                <a:ea typeface="Aptos" panose="020B0004020202020204" pitchFamily="34" charset="0"/>
                <a:cs typeface="Times New Roman" panose="02020603050405020304" pitchFamily="18" charset="0"/>
              </a:rPr>
              <a:t>Replicated</a:t>
            </a:r>
            <a:r>
              <a:rPr lang="en-GB" sz="1800" kern="100">
                <a:effectLst/>
                <a:latin typeface="Aptos"/>
                <a:ea typeface="Aptos" panose="020B0004020202020204" pitchFamily="34" charset="0"/>
                <a:cs typeface="Times New Roman" panose="02020603050405020304" pitchFamily="18" charset="0"/>
              </a:rPr>
              <a:t> and adapted through the regional housing project in Montenegro and Serbia.</a:t>
            </a:r>
            <a:br>
              <a:rPr lang="en-GB" sz="1800" kern="100">
                <a:effectLst/>
                <a:latin typeface="Aptos" panose="020B0004020202020204" pitchFamily="34" charset="0"/>
                <a:ea typeface="Aptos" panose="020B0004020202020204" pitchFamily="34" charset="0"/>
                <a:cs typeface="Times New Roman" panose="02020603050405020304" pitchFamily="18" charset="0"/>
              </a:rPr>
            </a:br>
            <a:r>
              <a:rPr lang="en-GB" sz="1800" kern="100">
                <a:effectLst/>
                <a:latin typeface="Aptos"/>
                <a:ea typeface="Aptos" panose="020B0004020202020204" pitchFamily="34" charset="0"/>
                <a:cs typeface="Times New Roman" panose="02020603050405020304" pitchFamily="18" charset="0"/>
              </a:rPr>
              <a:t>2. Established entire legislative system on a four-level governance structure and secured institutionalization of the process through </a:t>
            </a:r>
            <a:r>
              <a:rPr lang="en-US" sz="1800" kern="100">
                <a:effectLst/>
                <a:latin typeface="Aptos"/>
                <a:ea typeface="Aptos" panose="020B0004020202020204" pitchFamily="34" charset="0"/>
                <a:cs typeface="Times New Roman" panose="02020603050405020304" pitchFamily="18" charset="0"/>
              </a:rPr>
              <a:t>maintenance and management systems, selection criteria, housing councils, rulebooks etc.</a:t>
            </a:r>
            <a:endParaRPr lang="en-GB" sz="1800" kern="100">
              <a:effectLst/>
              <a:latin typeface="Aptos"/>
              <a:ea typeface="Aptos" panose="020B0004020202020204" pitchFamily="34" charset="0"/>
              <a:cs typeface="Times New Roman" panose="02020603050405020304" pitchFamily="18" charset="0"/>
            </a:endParaRPr>
          </a:p>
          <a:p>
            <a:pPr>
              <a:lnSpc>
                <a:spcPct val="107000"/>
              </a:lnSpc>
              <a:spcAft>
                <a:spcPts val="800"/>
              </a:spcAft>
            </a:pPr>
            <a:r>
              <a:rPr lang="en-GB" sz="1800" kern="100">
                <a:effectLst/>
                <a:latin typeface="Aptos"/>
                <a:ea typeface="Aptos" panose="020B0004020202020204" pitchFamily="34" charset="0"/>
                <a:cs typeface="Times New Roman" panose="02020603050405020304" pitchFamily="18" charset="0"/>
              </a:rPr>
              <a:t>3. From 290 families as </a:t>
            </a:r>
            <a:r>
              <a:rPr lang="en-GB" sz="1800" kern="100">
                <a:latin typeface="Aptos"/>
                <a:ea typeface="Aptos" panose="020B0004020202020204" pitchFamily="34" charset="0"/>
                <a:cs typeface="Times New Roman" panose="02020603050405020304" pitchFamily="18" charset="0"/>
              </a:rPr>
              <a:t>a pilot</a:t>
            </a:r>
            <a:r>
              <a:rPr lang="en-GB" sz="1800" kern="100">
                <a:effectLst/>
                <a:latin typeface="Aptos"/>
                <a:ea typeface="Aptos" panose="020B0004020202020204" pitchFamily="34" charset="0"/>
                <a:cs typeface="Times New Roman" panose="02020603050405020304" pitchFamily="18" charset="0"/>
              </a:rPr>
              <a:t> project with </a:t>
            </a:r>
            <a:r>
              <a:rPr lang="en-GB" sz="1800" kern="100">
                <a:latin typeface="Aptos"/>
                <a:ea typeface="Aptos" panose="020B0004020202020204" pitchFamily="34" charset="0"/>
                <a:cs typeface="Times New Roman" panose="02020603050405020304" pitchFamily="18" charset="0"/>
              </a:rPr>
              <a:t>external</a:t>
            </a:r>
            <a:r>
              <a:rPr lang="en-GB" sz="1800" kern="100">
                <a:effectLst/>
                <a:latin typeface="Aptos"/>
                <a:ea typeface="Aptos" panose="020B0004020202020204" pitchFamily="34" charset="0"/>
                <a:cs typeface="Times New Roman" panose="02020603050405020304" pitchFamily="18" charset="0"/>
              </a:rPr>
              <a:t> funding and </a:t>
            </a:r>
            <a:r>
              <a:rPr lang="en-GB" sz="1800" kern="100">
                <a:latin typeface="Aptos"/>
                <a:ea typeface="Aptos" panose="020B0004020202020204" pitchFamily="34" charset="0"/>
                <a:cs typeface="Times New Roman" panose="02020603050405020304" pitchFamily="18" charset="0"/>
              </a:rPr>
              <a:t>an additional</a:t>
            </a:r>
            <a:r>
              <a:rPr lang="en-GB" sz="1800" kern="100">
                <a:effectLst/>
                <a:latin typeface="Aptos"/>
                <a:ea typeface="Aptos" panose="020B0004020202020204" pitchFamily="34" charset="0"/>
                <a:cs typeface="Times New Roman" panose="02020603050405020304" pitchFamily="18" charset="0"/>
              </a:rPr>
              <a:t> $</a:t>
            </a:r>
            <a:r>
              <a:rPr lang="en-GB" sz="1800" kern="100">
                <a:latin typeface="Aptos"/>
                <a:ea typeface="Aptos" panose="020B0004020202020204" pitchFamily="34" charset="0"/>
                <a:cs typeface="Times New Roman" panose="02020603050405020304" pitchFamily="18" charset="0"/>
              </a:rPr>
              <a:t>60 million</a:t>
            </a:r>
            <a:r>
              <a:rPr lang="en-GB" sz="1800" kern="100">
                <a:effectLst/>
                <a:latin typeface="Aptos"/>
                <a:ea typeface="Aptos" panose="020B0004020202020204" pitchFamily="34" charset="0"/>
                <a:cs typeface="Times New Roman" panose="02020603050405020304" pitchFamily="18" charset="0"/>
              </a:rPr>
              <a:t> from </a:t>
            </a:r>
            <a:r>
              <a:rPr lang="en-GB" sz="1800" kern="100">
                <a:latin typeface="Aptos"/>
                <a:ea typeface="Aptos" panose="020B0004020202020204" pitchFamily="34" charset="0"/>
                <a:cs typeface="Times New Roman" panose="02020603050405020304" pitchFamily="18" charset="0"/>
              </a:rPr>
              <a:t>the Council</a:t>
            </a:r>
            <a:r>
              <a:rPr lang="en-GB" sz="1800" kern="100">
                <a:effectLst/>
                <a:latin typeface="Aptos"/>
                <a:ea typeface="Aptos" panose="020B0004020202020204" pitchFamily="34" charset="0"/>
                <a:cs typeface="Times New Roman" panose="02020603050405020304" pitchFamily="18" charset="0"/>
              </a:rPr>
              <a:t> of the European Bank</a:t>
            </a:r>
            <a:r>
              <a:rPr lang="en-GB" sz="1800" kern="100">
                <a:latin typeface="Aptos"/>
                <a:ea typeface="Aptos" panose="020B0004020202020204" pitchFamily="34" charset="0"/>
                <a:cs typeface="Times New Roman" panose="02020603050405020304" pitchFamily="18" charset="0"/>
              </a:rPr>
              <a:t>,</a:t>
            </a:r>
            <a:r>
              <a:rPr lang="en-GB" sz="1800" kern="100">
                <a:effectLst/>
                <a:latin typeface="Aptos"/>
                <a:ea typeface="Aptos" panose="020B0004020202020204" pitchFamily="34" charset="0"/>
                <a:cs typeface="Times New Roman" panose="02020603050405020304" pitchFamily="18" charset="0"/>
              </a:rPr>
              <a:t> our </a:t>
            </a:r>
            <a:r>
              <a:rPr lang="en-GB" sz="1800" b="1" kern="100">
                <a:effectLst/>
                <a:latin typeface="Aptos"/>
                <a:ea typeface="Aptos" panose="020B0004020202020204" pitchFamily="34" charset="0"/>
                <a:cs typeface="Times New Roman" panose="02020603050405020304" pitchFamily="18" charset="0"/>
              </a:rPr>
              <a:t>country was able to expand the social housing stock</a:t>
            </a:r>
            <a:r>
              <a:rPr lang="en-GB" sz="1800" kern="100">
                <a:effectLst/>
                <a:latin typeface="Aptos"/>
                <a:ea typeface="Aptos" panose="020B0004020202020204" pitchFamily="34" charset="0"/>
                <a:cs typeface="Times New Roman" panose="02020603050405020304" pitchFamily="18" charset="0"/>
              </a:rPr>
              <a:t> to provide adequate housing for </a:t>
            </a:r>
            <a:r>
              <a:rPr lang="en-GB" sz="1800" b="1" kern="100">
                <a:effectLst/>
                <a:latin typeface="Aptos"/>
                <a:ea typeface="Aptos" panose="020B0004020202020204" pitchFamily="34" charset="0"/>
                <a:cs typeface="Times New Roman" panose="02020603050405020304" pitchFamily="18" charset="0"/>
              </a:rPr>
              <a:t>3,500 families (approximately 10,000 persons</a:t>
            </a:r>
            <a:r>
              <a:rPr lang="en-GB" sz="1800" kern="100">
                <a:effectLst/>
                <a:latin typeface="Aptos"/>
                <a:ea typeface="Aptos" panose="020B0004020202020204" pitchFamily="34" charset="0"/>
                <a:cs typeface="Times New Roman" panose="02020603050405020304" pitchFamily="18" charset="0"/>
              </a:rPr>
              <a:t>) in 54 municipalities and closed </a:t>
            </a:r>
            <a:r>
              <a:rPr lang="en-GB" sz="1800" b="1" kern="100">
                <a:effectLst/>
                <a:latin typeface="Aptos"/>
                <a:ea typeface="Aptos" panose="020B0004020202020204" pitchFamily="34" charset="0"/>
                <a:cs typeface="Times New Roman" panose="02020603050405020304" pitchFamily="18" charset="0"/>
              </a:rPr>
              <a:t>105</a:t>
            </a:r>
            <a:r>
              <a:rPr lang="en-GB" sz="1800" kern="100">
                <a:effectLst/>
                <a:latin typeface="Aptos"/>
                <a:ea typeface="Aptos" panose="020B0004020202020204" pitchFamily="34" charset="0"/>
                <a:cs typeface="Times New Roman" panose="02020603050405020304" pitchFamily="18" charset="0"/>
              </a:rPr>
              <a:t> collective canters. The government also provided resources to expand support to </a:t>
            </a:r>
            <a:r>
              <a:rPr lang="en-GB" sz="1800" kern="100">
                <a:latin typeface="Aptos"/>
                <a:ea typeface="Aptos" panose="020B0004020202020204" pitchFamily="34" charset="0"/>
                <a:cs typeface="Times New Roman" panose="02020603050405020304" pitchFamily="18" charset="0"/>
              </a:rPr>
              <a:t>a</a:t>
            </a:r>
            <a:r>
              <a:rPr lang="en-GB" sz="1800" kern="100">
                <a:effectLst/>
                <a:latin typeface="Aptos"/>
                <a:ea typeface="Aptos" panose="020B0004020202020204" pitchFamily="34" charset="0"/>
                <a:cs typeface="Times New Roman" panose="02020603050405020304" pitchFamily="18" charset="0"/>
              </a:rPr>
              <a:t> total of </a:t>
            </a:r>
            <a:r>
              <a:rPr lang="en-GB" sz="1800" kern="100">
                <a:latin typeface="Aptos"/>
                <a:ea typeface="Aptos" panose="020B0004020202020204" pitchFamily="34" charset="0"/>
                <a:cs typeface="Times New Roman" panose="02020603050405020304" pitchFamily="18" charset="0"/>
              </a:rPr>
              <a:t>5,000 </a:t>
            </a:r>
            <a:r>
              <a:rPr lang="en-GB" sz="1800" kern="100">
                <a:effectLst/>
                <a:latin typeface="Aptos"/>
                <a:ea typeface="Aptos" panose="020B0004020202020204" pitchFamily="34" charset="0"/>
                <a:cs typeface="Times New Roman" panose="02020603050405020304" pitchFamily="18" charset="0"/>
              </a:rPr>
              <a:t>families by </a:t>
            </a:r>
            <a:r>
              <a:rPr lang="en-GB" sz="1800" kern="100">
                <a:latin typeface="Aptos"/>
                <a:ea typeface="Aptos" panose="020B0004020202020204" pitchFamily="34" charset="0"/>
                <a:cs typeface="Times New Roman" panose="02020603050405020304" pitchFamily="18" charset="0"/>
              </a:rPr>
              <a:t>2027 </a:t>
            </a:r>
            <a:r>
              <a:rPr lang="en-GB" sz="1800" kern="100">
                <a:effectLst/>
                <a:latin typeface="Aptos"/>
                <a:ea typeface="Aptos" panose="020B0004020202020204" pitchFamily="34" charset="0"/>
                <a:cs typeface="Times New Roman" panose="02020603050405020304" pitchFamily="18" charset="0"/>
              </a:rPr>
              <a:t>and fulfil the plan to </a:t>
            </a:r>
            <a:r>
              <a:rPr lang="en-GB" sz="1800" b="1" kern="100">
                <a:effectLst/>
                <a:latin typeface="Aptos"/>
                <a:ea typeface="Aptos" panose="020B0004020202020204" pitchFamily="34" charset="0"/>
                <a:cs typeface="Times New Roman" panose="02020603050405020304" pitchFamily="18" charset="0"/>
              </a:rPr>
              <a:t>close </a:t>
            </a:r>
            <a:r>
              <a:rPr lang="en-GB" sz="1800" b="1" kern="100">
                <a:latin typeface="Aptos"/>
                <a:ea typeface="Aptos" panose="020B0004020202020204" pitchFamily="34" charset="0"/>
                <a:cs typeface="Times New Roman" panose="02020603050405020304" pitchFamily="18" charset="0"/>
              </a:rPr>
              <a:t>the remaining</a:t>
            </a:r>
            <a:r>
              <a:rPr lang="en-GB" sz="1800" b="1" kern="100">
                <a:effectLst/>
                <a:latin typeface="Aptos"/>
                <a:ea typeface="Aptos" panose="020B0004020202020204" pitchFamily="34" charset="0"/>
                <a:cs typeface="Times New Roman" panose="02020603050405020304" pitchFamily="18" charset="0"/>
              </a:rPr>
              <a:t> 25 collective centres in that period.</a:t>
            </a:r>
            <a:endParaRPr lang="en-GB" sz="1800" kern="100">
              <a:effectLst/>
              <a:latin typeface="Aptos"/>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D0D3-5072-433A-9AF2-4A6731BF204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4646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kern="100"/>
              <a:t>But before I hand over to our speakers, I want to highlight CRS's current strategy called Vision</a:t>
            </a:r>
            <a:r>
              <a:rPr lang="en-US" kern="100">
                <a:effectLst/>
              </a:rPr>
              <a:t> 2030</a:t>
            </a:r>
            <a:r>
              <a:rPr lang="en-US" kern="100"/>
              <a:t>:</a:t>
            </a:r>
            <a:r>
              <a:rPr lang="en-US" kern="100">
                <a:effectLst/>
              </a:rPr>
              <a:t> </a:t>
            </a:r>
            <a:r>
              <a:rPr lang="en-US" kern="100"/>
              <a:t>In Their Own Hands. The strategy references the long history of CRS's work to address poverty, injustice and violence and why, given current challenges, CRS sees the need to be bolder and more ambitious in effecting transformational change. The 2030 strategy has four interlinked strategic approaches, the first is the shift to being a catalyst and recognizing that this means breaking out of traditional paradigms. The strategy created six strategic change platforms that focus our efforts to catalyze scaled outcomes. The strategy also spurred the creation of CASCADE.</a:t>
            </a:r>
            <a:endParaRPr lang="en-US"/>
          </a:p>
          <a:p>
            <a:pPr>
              <a:defRPr/>
            </a:pPr>
            <a:endParaRPr lang="en-US" sz="1800" kern="100">
              <a:latin typeface="Aptos"/>
            </a:endParaRPr>
          </a:p>
        </p:txBody>
      </p:sp>
      <p:sp>
        <p:nvSpPr>
          <p:cNvPr id="4" name="Slide Number Placeholder 3"/>
          <p:cNvSpPr>
            <a:spLocks noGrp="1"/>
          </p:cNvSpPr>
          <p:nvPr>
            <p:ph type="sldNum" sz="quarter" idx="5"/>
          </p:nvPr>
        </p:nvSpPr>
        <p:spPr/>
        <p:txBody>
          <a:bodyPr/>
          <a:lstStyle/>
          <a:p>
            <a:fld id="{CEA16923-CE43-4675-B2F1-1361A626A551}" type="slidenum">
              <a:rPr lang="en-US" smtClean="0"/>
              <a:t>2</a:t>
            </a:fld>
            <a:endParaRPr lang="en-US"/>
          </a:p>
        </p:txBody>
      </p:sp>
    </p:spTree>
    <p:extLst>
      <p:ext uri="{BB962C8B-B14F-4D97-AF65-F5344CB8AC3E}">
        <p14:creationId xmlns:p14="http://schemas.microsoft.com/office/powerpoint/2010/main" val="3964161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Aptos"/>
                <a:ea typeface="Aptos" panose="020B0004020202020204" pitchFamily="34" charset="0"/>
                <a:cs typeface="Times New Roman" panose="02020603050405020304" pitchFamily="18" charset="0"/>
              </a:rPr>
              <a:t>Here you can see </a:t>
            </a:r>
            <a:r>
              <a:rPr lang="en-GB" sz="1800">
                <a:effectLst/>
                <a:latin typeface="Aptos"/>
                <a:ea typeface="Aptos" panose="020B0004020202020204" pitchFamily="34" charset="0"/>
                <a:cs typeface="Times New Roman" panose="02020603050405020304" pitchFamily="18" charset="0"/>
              </a:rPr>
              <a:t> some of the tenants of our buildings - </a:t>
            </a:r>
            <a:r>
              <a:rPr lang="en-GB" sz="1800" b="1">
                <a:effectLst/>
                <a:latin typeface="Aptos"/>
                <a:ea typeface="Aptos" panose="020B0004020202020204" pitchFamily="34" charset="0"/>
                <a:cs typeface="Times New Roman" panose="02020603050405020304" pitchFamily="18" charset="0"/>
              </a:rPr>
              <a:t>people of different age and social status , showing that  with high-quality technical solutions adapted to the needs, housing issues can be solved for </a:t>
            </a:r>
            <a:r>
              <a:rPr lang="en-GB" sz="1800" b="1">
                <a:latin typeface="Aptos"/>
                <a:ea typeface="Aptos" panose="020B0004020202020204" pitchFamily="34" charset="0"/>
                <a:cs typeface="Times New Roman" panose="02020603050405020304" pitchFamily="18" charset="0"/>
              </a:rPr>
              <a:t>a wider</a:t>
            </a:r>
            <a:r>
              <a:rPr lang="en-GB" sz="1800" b="1">
                <a:effectLst/>
                <a:latin typeface="Aptos"/>
                <a:ea typeface="Aptos" panose="020B0004020202020204" pitchFamily="34" charset="0"/>
                <a:cs typeface="Times New Roman" panose="02020603050405020304" pitchFamily="18" charset="0"/>
              </a:rPr>
              <a:t> population, enhancing the developmental character of </a:t>
            </a:r>
            <a:r>
              <a:rPr lang="en-GB" sz="1800" b="1">
                <a:latin typeface="Aptos"/>
                <a:ea typeface="Aptos" panose="020B0004020202020204" pitchFamily="34" charset="0"/>
                <a:cs typeface="Times New Roman" panose="02020603050405020304" pitchFamily="18" charset="0"/>
              </a:rPr>
              <a:t>communities</a:t>
            </a:r>
            <a:r>
              <a:rPr lang="en-GB" sz="1800" b="1">
                <a:effectLst/>
                <a:latin typeface="Aptos"/>
                <a:ea typeface="Aptos" panose="020B0004020202020204" pitchFamily="34" charset="0"/>
                <a:cs typeface="Times New Roman" panose="02020603050405020304" pitchFamily="18" charset="0"/>
              </a:rPr>
              <a:t> in general</a:t>
            </a:r>
            <a:r>
              <a:rPr lang="en-GB" sz="1800" b="1">
                <a:latin typeface="Aptos"/>
                <a:ea typeface="Aptos" panose="020B0004020202020204" pitchFamily="34" charset="0"/>
                <a:cs typeface="Times New Roman" panose="02020603050405020304" pitchFamily="18" charset="0"/>
              </a:rPr>
              <a:t>.</a:t>
            </a:r>
            <a:endParaRPr lang="en-US" b="1">
              <a:latin typeface="Apto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D0D3-5072-433A-9AF2-4A6731BF204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4125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kern="100">
                <a:effectLst/>
                <a:latin typeface="Aptos"/>
                <a:ea typeface="Aptos" panose="020B0004020202020204" pitchFamily="34" charset="0"/>
                <a:cs typeface="Times New Roman" panose="02020603050405020304" pitchFamily="18" charset="0"/>
              </a:rPr>
              <a:t>So, how </a:t>
            </a:r>
            <a:r>
              <a:rPr lang="en-US" sz="1800" kern="100">
                <a:latin typeface="Aptos"/>
                <a:ea typeface="Aptos" panose="020B0004020202020204" pitchFamily="34" charset="0"/>
                <a:cs typeface="Times New Roman" panose="02020603050405020304" pitchFamily="18" charset="0"/>
              </a:rPr>
              <a:t>it</a:t>
            </a:r>
            <a:r>
              <a:rPr lang="en-US" sz="1800" kern="100">
                <a:effectLst/>
                <a:latin typeface="Aptos"/>
                <a:ea typeface="Aptos" panose="020B0004020202020204" pitchFamily="34" charset="0"/>
                <a:cs typeface="Times New Roman" panose="02020603050405020304" pitchFamily="18" charset="0"/>
              </a:rPr>
              <a:t> all started? </a:t>
            </a:r>
            <a:r>
              <a:rPr lang="en-US" sz="1800" b="1" kern="100">
                <a:effectLst/>
                <a:latin typeface="Aptos"/>
                <a:ea typeface="Aptos" panose="020B0004020202020204" pitchFamily="34" charset="0"/>
                <a:cs typeface="Times New Roman" panose="02020603050405020304" pitchFamily="18" charset="0"/>
              </a:rPr>
              <a:t>First,</a:t>
            </a:r>
            <a:r>
              <a:rPr lang="en-US" sz="1800" kern="100">
                <a:effectLst/>
                <a:latin typeface="Aptos"/>
                <a:ea typeface="Aptos" panose="020B0004020202020204" pitchFamily="34" charset="0"/>
                <a:cs typeface="Times New Roman" panose="02020603050405020304" pitchFamily="18" charset="0"/>
              </a:rPr>
              <a:t> we prepared a CN that showed the problem, </a:t>
            </a:r>
            <a:r>
              <a:rPr lang="en-US" sz="1800" b="1" kern="100">
                <a:effectLst/>
                <a:latin typeface="Aptos"/>
                <a:ea typeface="Aptos" panose="020B0004020202020204" pitchFamily="34" charset="0"/>
                <a:cs typeface="Times New Roman" panose="02020603050405020304" pitchFamily="18" charset="0"/>
              </a:rPr>
              <a:t>what we want to achieve and what we need to do</a:t>
            </a:r>
            <a:r>
              <a:rPr lang="en-US" sz="1800" kern="100">
                <a:effectLst/>
                <a:latin typeface="Aptos"/>
                <a:ea typeface="Aptos" panose="020B0004020202020204" pitchFamily="34" charset="0"/>
                <a:cs typeface="Times New Roman" panose="02020603050405020304" pitchFamily="18" charset="0"/>
              </a:rPr>
              <a:t>, and </a:t>
            </a:r>
            <a:r>
              <a:rPr lang="en-US" sz="1800" b="1" kern="100">
                <a:effectLst/>
                <a:latin typeface="Aptos"/>
                <a:ea typeface="Aptos" panose="020B0004020202020204" pitchFamily="34" charset="0"/>
                <a:cs typeface="Times New Roman" panose="02020603050405020304" pitchFamily="18" charset="0"/>
              </a:rPr>
              <a:t>what we don't know and what BiH doesn't have</a:t>
            </a:r>
            <a:r>
              <a:rPr lang="en-US" sz="1800" kern="100">
                <a:effectLst/>
                <a:latin typeface="Aptos"/>
                <a:ea typeface="Aptos" panose="020B0004020202020204" pitchFamily="34" charset="0"/>
                <a:cs typeface="Times New Roman" panose="02020603050405020304" pitchFamily="18" charset="0"/>
              </a:rPr>
              <a:t> to establish and implement SH. </a:t>
            </a:r>
            <a:r>
              <a:rPr lang="en-US" sz="1800" b="1" kern="100">
                <a:effectLst/>
                <a:latin typeface="Aptos"/>
                <a:ea typeface="Aptos" panose="020B0004020202020204" pitchFamily="34" charset="0"/>
                <a:cs typeface="Times New Roman" panose="02020603050405020304" pitchFamily="18" charset="0"/>
              </a:rPr>
              <a:t>This phase was learning</a:t>
            </a:r>
            <a:r>
              <a:rPr lang="en-US" sz="1800" kern="100">
                <a:effectLst/>
                <a:latin typeface="Aptos"/>
                <a:ea typeface="Aptos" panose="020B0004020202020204" pitchFamily="34" charset="0"/>
                <a:cs typeface="Times New Roman" panose="02020603050405020304" pitchFamily="18" charset="0"/>
              </a:rPr>
              <a:t>. Together with representatives of relevant institutions of BiH, local communities and NGOs we worked to respond to all these questions. </a:t>
            </a:r>
          </a:p>
          <a:p>
            <a:pPr>
              <a:lnSpc>
                <a:spcPct val="107000"/>
              </a:lnSpc>
              <a:spcAft>
                <a:spcPts val="800"/>
              </a:spcAft>
              <a:tabLst>
                <a:tab pos="457200" algn="l"/>
              </a:tabLst>
            </a:pPr>
            <a:r>
              <a:rPr lang="en-US" sz="1800" kern="100">
                <a:effectLst/>
                <a:latin typeface="Aptos"/>
                <a:ea typeface="Aptos" panose="020B0004020202020204" pitchFamily="34" charset="0"/>
                <a:cs typeface="Times New Roman" panose="02020603050405020304" pitchFamily="18" charset="0"/>
              </a:rPr>
              <a:t>To </a:t>
            </a:r>
            <a:r>
              <a:rPr lang="en-US" sz="1800" b="1" kern="100">
                <a:effectLst/>
                <a:latin typeface="Aptos"/>
                <a:ea typeface="Aptos" panose="020B0004020202020204" pitchFamily="34" charset="0"/>
                <a:cs typeface="Times New Roman" panose="02020603050405020304" pitchFamily="18" charset="0"/>
              </a:rPr>
              <a:t>find </a:t>
            </a:r>
            <a:r>
              <a:rPr lang="en-GB" sz="1800" b="1" kern="100">
                <a:effectLst/>
                <a:latin typeface="Aptos"/>
                <a:ea typeface="Aptos" panose="020B0004020202020204" pitchFamily="34" charset="0"/>
                <a:cs typeface="Times New Roman" panose="02020603050405020304" pitchFamily="18" charset="0"/>
              </a:rPr>
              <a:t>model for housing solutions</a:t>
            </a:r>
            <a:r>
              <a:rPr lang="en-GB" sz="1800" kern="100">
                <a:effectLst/>
                <a:latin typeface="Aptos"/>
                <a:ea typeface="Aptos" panose="020B0004020202020204" pitchFamily="34" charset="0"/>
                <a:cs typeface="Times New Roman" panose="02020603050405020304" pitchFamily="18" charset="0"/>
              </a:rPr>
              <a:t> which will be adequate and efficient in resolving the problem of displacement and support the needs of people in Bosnia and Herzegovina- we first analysed existing models in Europe and the region and organized study visits together with representatives of all relevant institutions.</a:t>
            </a:r>
          </a:p>
          <a:p>
            <a:pPr>
              <a:lnSpc>
                <a:spcPct val="107000"/>
              </a:lnSpc>
              <a:spcAft>
                <a:spcPts val="800"/>
              </a:spcAft>
            </a:pPr>
            <a:r>
              <a:rPr lang="en-GB" sz="1800" kern="100">
                <a:effectLst/>
                <a:latin typeface="Aptos"/>
                <a:ea typeface="Aptos" panose="020B0004020202020204" pitchFamily="34" charset="0"/>
                <a:cs typeface="Times New Roman" panose="02020603050405020304" pitchFamily="18" charset="0"/>
              </a:rPr>
              <a:t>Based on what we learned, </a:t>
            </a:r>
            <a:r>
              <a:rPr lang="en-GB" sz="1800" b="1" kern="100">
                <a:effectLst/>
                <a:latin typeface="Aptos"/>
                <a:ea typeface="Aptos" panose="020B0004020202020204" pitchFamily="34" charset="0"/>
                <a:cs typeface="Times New Roman" panose="02020603050405020304" pitchFamily="18" charset="0"/>
              </a:rPr>
              <a:t>we established key principles of social housing</a:t>
            </a:r>
            <a:r>
              <a:rPr lang="en-GB" sz="1800" kern="100">
                <a:effectLst/>
                <a:latin typeface="Aptos"/>
                <a:ea typeface="Aptos" panose="020B0004020202020204" pitchFamily="34" charset="0"/>
                <a:cs typeface="Times New Roman" panose="02020603050405020304" pitchFamily="18" charset="0"/>
              </a:rPr>
              <a:t> which were clear ownership structure, management and maintenance, long-term eligibility criteria and nonprofit rental system.  </a:t>
            </a:r>
          </a:p>
          <a:p>
            <a:pPr>
              <a:lnSpc>
                <a:spcPct val="107000"/>
              </a:lnSpc>
              <a:spcAft>
                <a:spcPts val="800"/>
              </a:spcAft>
            </a:pPr>
            <a:r>
              <a:rPr lang="en-GB" sz="1800" kern="100">
                <a:effectLst/>
                <a:latin typeface="Aptos"/>
                <a:ea typeface="Aptos" panose="020B0004020202020204" pitchFamily="34" charset="0"/>
                <a:cs typeface="Times New Roman" panose="02020603050405020304" pitchFamily="18" charset="0"/>
              </a:rPr>
              <a:t>Taking </a:t>
            </a:r>
            <a:r>
              <a:rPr lang="en-GB" sz="1800" b="1" kern="100">
                <a:effectLst/>
                <a:latin typeface="Aptos"/>
                <a:ea typeface="Aptos" panose="020B0004020202020204" pitchFamily="34" charset="0"/>
                <a:cs typeface="Times New Roman" panose="02020603050405020304" pitchFamily="18" charset="0"/>
              </a:rPr>
              <a:t>these principles into account and knowing the Bosnian context, together with the government we piloted different nonprofit social housing models </a:t>
            </a:r>
            <a:r>
              <a:rPr lang="en-GB" sz="1800" kern="100">
                <a:effectLst/>
                <a:latin typeface="Aptos"/>
                <a:ea typeface="Aptos" panose="020B0004020202020204" pitchFamily="34" charset="0"/>
                <a:cs typeface="Times New Roman" panose="02020603050405020304" pitchFamily="18" charset="0"/>
              </a:rPr>
              <a:t>in rural and urban areas, with various ownership models through different public institutions.</a:t>
            </a:r>
          </a:p>
          <a:p>
            <a:pPr>
              <a:lnSpc>
                <a:spcPct val="107000"/>
              </a:lnSpc>
              <a:spcAft>
                <a:spcPts val="800"/>
              </a:spcAft>
            </a:pPr>
            <a:r>
              <a:rPr lang="en-GB" sz="1800" kern="100">
                <a:effectLst/>
                <a:latin typeface="Aptos"/>
                <a:ea typeface="Aptos" panose="020B0004020202020204" pitchFamily="34" charset="0"/>
                <a:cs typeface="Times New Roman" panose="02020603050405020304" pitchFamily="18" charset="0"/>
              </a:rPr>
              <a:t>At that time, we realized that successful implementation of SH depends on municipal capacity to manage and maintain as well to support tenants, and we worked with</a:t>
            </a:r>
            <a:r>
              <a:rPr lang="en-GB" sz="1800" b="1" kern="100">
                <a:effectLst/>
                <a:latin typeface="Aptos"/>
                <a:ea typeface="Aptos" panose="020B0004020202020204" pitchFamily="34" charset="0"/>
                <a:cs typeface="Times New Roman" panose="02020603050405020304" pitchFamily="18" charset="0"/>
              </a:rPr>
              <a:t> municipalities to build their capacities.</a:t>
            </a:r>
            <a:r>
              <a:rPr lang="en-GB" sz="1800" kern="100">
                <a:effectLst/>
                <a:latin typeface="Aptos"/>
                <a:ea typeface="Aptos" panose="020B0004020202020204" pitchFamily="34" charset="0"/>
                <a:cs typeface="Times New Roman" panose="02020603050405020304" pitchFamily="18" charset="0"/>
              </a:rPr>
              <a:t> </a:t>
            </a:r>
          </a:p>
          <a:p>
            <a:pPr>
              <a:lnSpc>
                <a:spcPct val="107000"/>
              </a:lnSpc>
              <a:spcAft>
                <a:spcPts val="800"/>
              </a:spcAft>
            </a:pPr>
            <a:r>
              <a:rPr lang="en-GB" sz="1800" kern="100">
                <a:effectLst/>
                <a:latin typeface="Aptos"/>
                <a:ea typeface="Aptos" panose="020B0004020202020204" pitchFamily="34" charset="0"/>
                <a:cs typeface="Times New Roman" panose="02020603050405020304" pitchFamily="18" charset="0"/>
              </a:rPr>
              <a:t>Parallel with this process, we developed fundraising strategy and created a roadmap to access different funding and resource opportunities. </a:t>
            </a:r>
          </a:p>
          <a:p>
            <a:pPr>
              <a:lnSpc>
                <a:spcPct val="107000"/>
              </a:lnSpc>
              <a:spcAft>
                <a:spcPts val="800"/>
              </a:spcAft>
              <a:tabLst>
                <a:tab pos="457200" algn="l"/>
              </a:tabLst>
            </a:pPr>
            <a:r>
              <a:rPr lang="en-GB" sz="1800" kern="100">
                <a:effectLst/>
                <a:latin typeface="Aptos"/>
                <a:ea typeface="Aptos" panose="020B0004020202020204" pitchFamily="34" charset="0"/>
                <a:cs typeface="Times New Roman" panose="02020603050405020304" pitchFamily="18" charset="0"/>
              </a:rPr>
              <a:t>It is important  to say: </a:t>
            </a:r>
            <a:r>
              <a:rPr lang="en-GB" sz="1800" b="1" kern="100">
                <a:effectLst/>
                <a:latin typeface="Aptos"/>
                <a:ea typeface="Aptos" panose="020B0004020202020204" pitchFamily="34" charset="0"/>
                <a:cs typeface="Times New Roman" panose="02020603050405020304" pitchFamily="18" charset="0"/>
              </a:rPr>
              <a:t>our approach was to work side by side with the government </a:t>
            </a:r>
            <a:r>
              <a:rPr lang="en-US" sz="1800" b="1" kern="100">
                <a:effectLst/>
                <a:latin typeface="Aptos"/>
                <a:ea typeface="Aptos" panose="020B0004020202020204" pitchFamily="34" charset="0"/>
                <a:cs typeface="Times New Roman" panose="02020603050405020304" pitchFamily="18" charset="0"/>
              </a:rPr>
              <a:t>although we knew the process will take longer and be more complicated,</a:t>
            </a:r>
            <a:r>
              <a:rPr lang="en-US" sz="1800" kern="100">
                <a:effectLst/>
                <a:latin typeface="Aptos"/>
                <a:ea typeface="Aptos" panose="020B0004020202020204" pitchFamily="34" charset="0"/>
                <a:cs typeface="Times New Roman" panose="02020603050405020304" pitchFamily="18" charset="0"/>
              </a:rPr>
              <a:t> </a:t>
            </a:r>
            <a:r>
              <a:rPr lang="en-GB" sz="1800" kern="100">
                <a:effectLst/>
                <a:latin typeface="Aptos"/>
                <a:ea typeface="Aptos" panose="020B0004020202020204" pitchFamily="34" charset="0"/>
                <a:cs typeface="Times New Roman" panose="02020603050405020304" pitchFamily="18" charset="0"/>
              </a:rPr>
              <a:t>to establish sustainable system, </a:t>
            </a:r>
            <a:r>
              <a:rPr lang="en-US" sz="1800" kern="100">
                <a:effectLst/>
                <a:latin typeface="Aptos"/>
                <a:ea typeface="Aptos" panose="020B0004020202020204" pitchFamily="34" charset="0"/>
                <a:cs typeface="Times New Roman" panose="02020603050405020304" pitchFamily="18" charset="0"/>
              </a:rPr>
              <a:t>but all the </a:t>
            </a:r>
            <a:r>
              <a:rPr lang="en-US" sz="1800" b="1" kern="100">
                <a:effectLst/>
                <a:latin typeface="Aptos"/>
                <a:ea typeface="Aptos" panose="020B0004020202020204" pitchFamily="34" charset="0"/>
                <a:cs typeface="Times New Roman" panose="02020603050405020304" pitchFamily="18" charset="0"/>
              </a:rPr>
              <a:t>results will be more effective and long-term</a:t>
            </a:r>
            <a:r>
              <a:rPr lang="en-US" sz="1800" kern="100">
                <a:effectLst/>
                <a:latin typeface="Aptos"/>
                <a:ea typeface="Aptos" panose="020B0004020202020204" pitchFamily="34" charset="0"/>
                <a:cs typeface="Times New Roman" panose="02020603050405020304" pitchFamily="18" charset="0"/>
              </a:rPr>
              <a:t>. During these four years, we developed a </a:t>
            </a:r>
            <a:r>
              <a:rPr lang="en-US" sz="1800" b="1" kern="100">
                <a:effectLst/>
                <a:latin typeface="Aptos"/>
                <a:ea typeface="Aptos" panose="020B0004020202020204" pitchFamily="34" charset="0"/>
                <a:cs typeface="Times New Roman" panose="02020603050405020304" pitchFamily="18" charset="0"/>
              </a:rPr>
              <a:t>trustful partnership and demonstrated our technical expertise as well our agency capabilities in advocacy and fundraising</a:t>
            </a:r>
            <a:r>
              <a:rPr lang="en-US" sz="1800" kern="100">
                <a:effectLst/>
                <a:latin typeface="Aptos"/>
                <a:ea typeface="Aptos" panose="020B0004020202020204" pitchFamily="34" charset="0"/>
                <a:cs typeface="Times New Roman" panose="02020603050405020304" pitchFamily="18" charset="0"/>
              </a:rPr>
              <a:t>. </a:t>
            </a:r>
            <a:endParaRPr lang="en-GB" sz="1800" kern="100">
              <a:effectLst/>
              <a:latin typeface="Aptos"/>
              <a:ea typeface="Aptos" panose="020B0004020202020204" pitchFamily="34" charset="0"/>
              <a:cs typeface="Times New Roman" panose="02020603050405020304" pitchFamily="18" charset="0"/>
            </a:endParaRPr>
          </a:p>
          <a:p>
            <a:pPr marL="0" indent="0">
              <a:buFontTx/>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D0D3-5072-433A-9AF2-4A6731BF204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77539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defRPr/>
            </a:pPr>
            <a:r>
              <a:rPr lang="en-GB" sz="1800">
                <a:effectLst/>
                <a:latin typeface="Aptos"/>
                <a:ea typeface="Aptos" panose="020B0004020202020204" pitchFamily="34" charset="0"/>
                <a:cs typeface="Times New Roman" panose="02020603050405020304" pitchFamily="18" charset="0"/>
              </a:rPr>
              <a:t>From this distance, I can identify and talk about </a:t>
            </a:r>
            <a:r>
              <a:rPr lang="en-GB" sz="1800" b="1">
                <a:effectLst/>
                <a:latin typeface="Aptos"/>
                <a:ea typeface="Aptos" panose="020B0004020202020204" pitchFamily="34" charset="0"/>
                <a:cs typeface="Times New Roman" panose="02020603050405020304" pitchFamily="18" charset="0"/>
              </a:rPr>
              <a:t>four major components </a:t>
            </a:r>
            <a:r>
              <a:rPr lang="en-GB" sz="1800">
                <a:effectLst/>
                <a:latin typeface="Aptos"/>
                <a:ea typeface="Aptos" panose="020B0004020202020204" pitchFamily="34" charset="0"/>
                <a:cs typeface="Times New Roman" panose="02020603050405020304" pitchFamily="18" charset="0"/>
              </a:rPr>
              <a:t>that enable </a:t>
            </a:r>
            <a:r>
              <a:rPr lang="en-GB" sz="1800" err="1">
                <a:effectLst/>
                <a:latin typeface="Aptos"/>
                <a:ea typeface="Aptos" panose="020B0004020202020204" pitchFamily="34" charset="0"/>
                <a:cs typeface="Times New Roman" panose="02020603050405020304" pitchFamily="18" charset="0"/>
              </a:rPr>
              <a:t>catalyzing</a:t>
            </a:r>
            <a:r>
              <a:rPr lang="en-GB" sz="1800">
                <a:effectLst/>
                <a:latin typeface="Aptos"/>
                <a:ea typeface="Aptos" panose="020B0004020202020204" pitchFamily="34" charset="0"/>
                <a:cs typeface="Times New Roman" panose="02020603050405020304" pitchFamily="18" charset="0"/>
              </a:rPr>
              <a:t> outcomes at scale.</a:t>
            </a:r>
            <a:r>
              <a:rPr lang="en-GB" sz="1800" kern="100">
                <a:effectLst/>
                <a:latin typeface="Aptos"/>
                <a:ea typeface="Aptos" panose="020B0004020202020204" pitchFamily="34" charset="0"/>
                <a:cs typeface="Times New Roman" panose="02020603050405020304" pitchFamily="18" charset="0"/>
              </a:rPr>
              <a:t> They came as result of needs, logic, our intuition and try to mitigate potential risks.</a:t>
            </a:r>
            <a:br>
              <a:rPr lang="en-GB" sz="1800" kern="100">
                <a:latin typeface="Aptos"/>
                <a:ea typeface="Aptos" panose="020B0004020202020204" pitchFamily="34" charset="0"/>
                <a:cs typeface="Times New Roman" panose="02020603050405020304" pitchFamily="18" charset="0"/>
              </a:rPr>
            </a:br>
            <a:endParaRPr lang="en-GB" sz="1800" kern="100">
              <a:effectLst/>
              <a:latin typeface="Aptos"/>
              <a:ea typeface="Aptos" panose="020B0004020202020204" pitchFamily="34" charset="0"/>
              <a:cs typeface="Times New Roman" panose="02020603050405020304" pitchFamily="18" charset="0"/>
            </a:endParaRPr>
          </a:p>
          <a:p>
            <a:r>
              <a:rPr lang="en-GB" sz="1800" kern="1200">
                <a:solidFill>
                  <a:srgbClr val="000000"/>
                </a:solidFill>
                <a:effectLst/>
                <a:latin typeface="Aptos"/>
                <a:ea typeface="Times New Roman" panose="02020603050405020304" pitchFamily="18" charset="0"/>
                <a:cs typeface="Times New Roman" panose="02020603050405020304" pitchFamily="18" charset="0"/>
              </a:rPr>
              <a:t>1. </a:t>
            </a:r>
            <a:r>
              <a:rPr lang="en-GB" sz="1800">
                <a:solidFill>
                  <a:srgbClr val="000000"/>
                </a:solidFill>
                <a:latin typeface="Aptos"/>
                <a:ea typeface="Times New Roman" panose="02020603050405020304" pitchFamily="18" charset="0"/>
                <a:cs typeface="Times New Roman" panose="02020603050405020304" pitchFamily="18" charset="0"/>
              </a:rPr>
              <a:t>Even though this slide says "Direct Implementation," what we mean by that has also changed from just CRS building homes to everything</a:t>
            </a:r>
            <a:r>
              <a:rPr lang="en-GB" sz="1800" kern="1200">
                <a:solidFill>
                  <a:srgbClr val="000000"/>
                </a:solidFill>
                <a:effectLst/>
                <a:latin typeface="Aptos"/>
                <a:ea typeface="Times New Roman" panose="02020603050405020304" pitchFamily="18" charset="0"/>
                <a:cs typeface="Times New Roman" panose="02020603050405020304" pitchFamily="18" charset="0"/>
              </a:rPr>
              <a:t> starts with </a:t>
            </a:r>
            <a:r>
              <a:rPr lang="en-GB" sz="1800" b="1" kern="1200">
                <a:solidFill>
                  <a:srgbClr val="000000"/>
                </a:solidFill>
                <a:effectLst/>
                <a:latin typeface="Aptos"/>
                <a:ea typeface="Times New Roman" panose="02020603050405020304" pitchFamily="18" charset="0"/>
                <a:cs typeface="Times New Roman" panose="02020603050405020304" pitchFamily="18" charset="0"/>
              </a:rPr>
              <a:t>Partnership with government</a:t>
            </a:r>
            <a:r>
              <a:rPr lang="en-GB" sz="1800" b="1">
                <a:solidFill>
                  <a:srgbClr val="000000"/>
                </a:solidFill>
                <a:latin typeface="Aptos"/>
                <a:ea typeface="Times New Roman" panose="02020603050405020304" pitchFamily="18" charset="0"/>
                <a:cs typeface="Times New Roman" panose="02020603050405020304" pitchFamily="18" charset="0"/>
              </a:rPr>
              <a:t>,</a:t>
            </a:r>
            <a:r>
              <a:rPr lang="en-GB" sz="1800" kern="1200">
                <a:solidFill>
                  <a:srgbClr val="000000"/>
                </a:solidFill>
                <a:effectLst/>
                <a:latin typeface="Aptos"/>
                <a:ea typeface="Times New Roman" panose="02020603050405020304" pitchFamily="18" charset="0"/>
                <a:cs typeface="Times New Roman" panose="02020603050405020304" pitchFamily="18" charset="0"/>
              </a:rPr>
              <a:t> with </a:t>
            </a:r>
            <a:r>
              <a:rPr lang="en-GB" sz="1800" b="1" kern="1200">
                <a:solidFill>
                  <a:srgbClr val="000000"/>
                </a:solidFill>
                <a:effectLst/>
                <a:latin typeface="Aptos"/>
                <a:ea typeface="Times New Roman" panose="02020603050405020304" pitchFamily="18" charset="0"/>
                <a:cs typeface="Times New Roman" panose="02020603050405020304" pitchFamily="18" charset="0"/>
              </a:rPr>
              <a:t>aim to help them find adequate solutions to work on their strategic priorities</a:t>
            </a:r>
            <a:r>
              <a:rPr lang="en-GB" sz="1800" b="1">
                <a:solidFill>
                  <a:srgbClr val="000000"/>
                </a:solidFill>
                <a:latin typeface="Aptos"/>
                <a:ea typeface="Times New Roman" panose="02020603050405020304" pitchFamily="18" charset="0"/>
                <a:cs typeface="Times New Roman" panose="02020603050405020304" pitchFamily="18" charset="0"/>
              </a:rPr>
              <a:t>,</a:t>
            </a:r>
            <a:r>
              <a:rPr lang="en-GB" sz="1800" b="1" kern="1200">
                <a:solidFill>
                  <a:srgbClr val="000000"/>
                </a:solidFill>
                <a:effectLst/>
                <a:latin typeface="Aptos"/>
                <a:ea typeface="Times New Roman" panose="02020603050405020304" pitchFamily="18" charset="0"/>
                <a:cs typeface="Times New Roman" panose="02020603050405020304" pitchFamily="18" charset="0"/>
              </a:rPr>
              <a:t> </a:t>
            </a:r>
            <a:r>
              <a:rPr lang="en-GB" sz="1800" kern="1200">
                <a:solidFill>
                  <a:srgbClr val="000000"/>
                </a:solidFill>
                <a:effectLst/>
                <a:latin typeface="Aptos"/>
                <a:ea typeface="Times New Roman" panose="02020603050405020304" pitchFamily="18" charset="0"/>
                <a:cs typeface="Times New Roman" panose="02020603050405020304" pitchFamily="18" charset="0"/>
              </a:rPr>
              <a:t>to ensure </a:t>
            </a:r>
            <a:r>
              <a:rPr lang="en-GB" sz="1800">
                <a:solidFill>
                  <a:srgbClr val="000000"/>
                </a:solidFill>
                <a:latin typeface="Aptos"/>
                <a:ea typeface="Times New Roman" panose="02020603050405020304" pitchFamily="18" charset="0"/>
                <a:cs typeface="Times New Roman" panose="02020603050405020304" pitchFamily="18" charset="0"/>
              </a:rPr>
              <a:t>the return</a:t>
            </a:r>
            <a:r>
              <a:rPr lang="en-GB" sz="1800" kern="1200">
                <a:solidFill>
                  <a:srgbClr val="000000"/>
                </a:solidFill>
                <a:effectLst/>
                <a:latin typeface="Aptos"/>
                <a:ea typeface="Times New Roman" panose="02020603050405020304" pitchFamily="18" charset="0"/>
                <a:cs typeface="Times New Roman" panose="02020603050405020304" pitchFamily="18" charset="0"/>
              </a:rPr>
              <a:t> process though adequate housing</a:t>
            </a:r>
            <a:r>
              <a:rPr lang="en-GB" sz="1800">
                <a:solidFill>
                  <a:srgbClr val="000000"/>
                </a:solidFill>
                <a:latin typeface="Aptos"/>
                <a:ea typeface="Times New Roman" panose="02020603050405020304" pitchFamily="18" charset="0"/>
                <a:cs typeface="Times New Roman" panose="02020603050405020304" pitchFamily="18" charset="0"/>
              </a:rPr>
              <a:t>. </a:t>
            </a:r>
            <a:r>
              <a:rPr lang="en-GB" sz="1800" b="1">
                <a:solidFill>
                  <a:srgbClr val="000000"/>
                </a:solidFill>
                <a:latin typeface="Aptos"/>
                <a:ea typeface="Times New Roman" panose="02020603050405020304" pitchFamily="18" charset="0"/>
                <a:cs typeface="Times New Roman" panose="02020603050405020304" pitchFamily="18" charset="0"/>
              </a:rPr>
              <a:t>Also</a:t>
            </a:r>
            <a:r>
              <a:rPr lang="en-GB" sz="1800" b="1" kern="1200">
                <a:solidFill>
                  <a:srgbClr val="000000"/>
                </a:solidFill>
                <a:effectLst/>
                <a:latin typeface="Aptos"/>
                <a:ea typeface="Times New Roman" panose="02020603050405020304" pitchFamily="18" charset="0"/>
                <a:cs typeface="Times New Roman" panose="02020603050405020304" pitchFamily="18" charset="0"/>
              </a:rPr>
              <a:t>, joint means for CRS to be flexible to find the best solutions and adapt program to respond to </a:t>
            </a:r>
            <a:r>
              <a:rPr lang="en-GB" sz="1800" b="1">
                <a:solidFill>
                  <a:srgbClr val="000000"/>
                </a:solidFill>
                <a:latin typeface="Aptos"/>
                <a:ea typeface="Times New Roman" panose="02020603050405020304" pitchFamily="18" charset="0"/>
                <a:cs typeface="Times New Roman" panose="02020603050405020304" pitchFamily="18" charset="0"/>
              </a:rPr>
              <a:t>long term</a:t>
            </a:r>
            <a:r>
              <a:rPr lang="en-GB" sz="1800" b="1" kern="1200">
                <a:solidFill>
                  <a:srgbClr val="000000"/>
                </a:solidFill>
                <a:effectLst/>
                <a:latin typeface="Aptos"/>
                <a:ea typeface="Times New Roman" panose="02020603050405020304" pitchFamily="18" charset="0"/>
                <a:cs typeface="Times New Roman" panose="02020603050405020304" pitchFamily="18" charset="0"/>
              </a:rPr>
              <a:t> community needs and to properly communicate all with donors to get their support.</a:t>
            </a:r>
            <a:endParaRPr lang="en-GB" sz="1800">
              <a:effectLst/>
              <a:latin typeface="Aptos"/>
              <a:ea typeface="Times New Roman" panose="02020603050405020304" pitchFamily="18" charset="0"/>
            </a:endParaRPr>
          </a:p>
          <a:p>
            <a:r>
              <a:rPr lang="en-GB" sz="1800" kern="1200">
                <a:solidFill>
                  <a:srgbClr val="000000"/>
                </a:solidFill>
                <a:effectLst/>
                <a:latin typeface="Aptos"/>
                <a:ea typeface="Times New Roman" panose="02020603050405020304" pitchFamily="18" charset="0"/>
                <a:cs typeface="Times New Roman" panose="02020603050405020304" pitchFamily="18" charset="0"/>
              </a:rPr>
              <a:t> </a:t>
            </a:r>
            <a:endParaRPr lang="en-GB" sz="1800">
              <a:effectLst/>
              <a:latin typeface="Aptos"/>
              <a:ea typeface="Times New Roman" panose="02020603050405020304" pitchFamily="18" charset="0"/>
            </a:endParaRPr>
          </a:p>
          <a:p>
            <a:r>
              <a:rPr lang="en-GB" sz="1800" kern="1200">
                <a:solidFill>
                  <a:srgbClr val="000000"/>
                </a:solidFill>
                <a:effectLst/>
                <a:latin typeface="Aptos"/>
                <a:ea typeface="Times New Roman" panose="02020603050405020304" pitchFamily="18" charset="0"/>
                <a:cs typeface="Times New Roman" panose="02020603050405020304" pitchFamily="18" charset="0"/>
              </a:rPr>
              <a:t>Direct result of this was:  Trustworthy and transparent partnerships, strong state ownership and clear understanding of long-term impact on future scaling.</a:t>
            </a:r>
            <a:endParaRPr lang="en-GB" sz="1800">
              <a:effectLst/>
              <a:latin typeface="Aptos"/>
              <a:ea typeface="Times New Roman" panose="02020603050405020304" pitchFamily="18" charset="0"/>
            </a:endParaRPr>
          </a:p>
          <a:p>
            <a:r>
              <a:rPr lang="en-GB" sz="1800" kern="1200">
                <a:solidFill>
                  <a:srgbClr val="000000"/>
                </a:solidFill>
                <a:effectLst/>
                <a:latin typeface="Aptos"/>
                <a:ea typeface="Times New Roman" panose="02020603050405020304" pitchFamily="18" charset="0"/>
                <a:cs typeface="Times New Roman" panose="02020603050405020304" pitchFamily="18" charset="0"/>
              </a:rPr>
              <a:t> </a:t>
            </a:r>
            <a:endParaRPr lang="en-GB" sz="1800">
              <a:effectLst/>
              <a:latin typeface="Aptos"/>
              <a:ea typeface="Times New Roman" panose="02020603050405020304" pitchFamily="18" charset="0"/>
            </a:endParaRPr>
          </a:p>
          <a:p>
            <a:r>
              <a:rPr lang="en-GB" sz="1800" kern="1200">
                <a:solidFill>
                  <a:srgbClr val="000000"/>
                </a:solidFill>
                <a:effectLst/>
                <a:latin typeface="Aptos"/>
                <a:ea typeface="Times New Roman" panose="02020603050405020304" pitchFamily="18" charset="0"/>
                <a:cs typeface="Times New Roman" panose="02020603050405020304" pitchFamily="18" charset="0"/>
              </a:rPr>
              <a:t>2.</a:t>
            </a:r>
            <a:r>
              <a:rPr lang="en-GB" sz="1800" b="1" kern="1200">
                <a:solidFill>
                  <a:srgbClr val="000000"/>
                </a:solidFill>
                <a:effectLst/>
                <a:latin typeface="Aptos"/>
                <a:ea typeface="Times New Roman" panose="02020603050405020304" pitchFamily="18" charset="0"/>
                <a:cs typeface="Times New Roman" panose="02020603050405020304" pitchFamily="18" charset="0"/>
              </a:rPr>
              <a:t>Changing the mindset</a:t>
            </a:r>
            <a:r>
              <a:rPr lang="en-GB" sz="1800" kern="1200">
                <a:solidFill>
                  <a:srgbClr val="000000"/>
                </a:solidFill>
                <a:effectLst/>
                <a:latin typeface="Aptos"/>
                <a:ea typeface="Times New Roman" panose="02020603050405020304" pitchFamily="18" charset="0"/>
                <a:cs typeface="Times New Roman" panose="02020603050405020304" pitchFamily="18" charset="0"/>
              </a:rPr>
              <a:t> of key government and community stakeholders including the NGOs, future tenants and domicile population to clearly recognize benefits, opportunities to accept the SH model as solution (needs assessment, evidence of results and advocacy campaigns). </a:t>
            </a:r>
            <a:r>
              <a:rPr lang="en-GB" sz="1800" b="1" kern="1200">
                <a:solidFill>
                  <a:srgbClr val="000000"/>
                </a:solidFill>
                <a:effectLst/>
                <a:latin typeface="Aptos"/>
                <a:ea typeface="Times New Roman" panose="02020603050405020304" pitchFamily="18" charset="0"/>
                <a:cs typeface="Times New Roman" panose="02020603050405020304" pitchFamily="18" charset="0"/>
              </a:rPr>
              <a:t>This was the most critical and most difficult to achieve.</a:t>
            </a:r>
            <a:endParaRPr lang="en-GB" sz="1800">
              <a:effectLst/>
              <a:latin typeface="Aptos"/>
              <a:ea typeface="Times New Roman" panose="02020603050405020304" pitchFamily="18" charset="0"/>
            </a:endParaRPr>
          </a:p>
          <a:p>
            <a:r>
              <a:rPr lang="en-GB" sz="1800" b="1" kern="1200">
                <a:solidFill>
                  <a:srgbClr val="000000"/>
                </a:solidFill>
                <a:effectLst/>
                <a:latin typeface="Aptos"/>
                <a:ea typeface="Times New Roman" panose="02020603050405020304" pitchFamily="18" charset="0"/>
                <a:cs typeface="Times New Roman" panose="02020603050405020304" pitchFamily="18" charset="0"/>
              </a:rPr>
              <a:t> </a:t>
            </a:r>
            <a:endParaRPr lang="en-GB" sz="1800">
              <a:effectLst/>
              <a:latin typeface="Aptos"/>
              <a:ea typeface="Times New Roman" panose="02020603050405020304" pitchFamily="18" charset="0"/>
            </a:endParaRPr>
          </a:p>
          <a:p>
            <a:r>
              <a:rPr lang="en-GB" sz="1800" kern="1200">
                <a:solidFill>
                  <a:srgbClr val="000000"/>
                </a:solidFill>
                <a:effectLst/>
                <a:latin typeface="Aptos"/>
                <a:ea typeface="Times New Roman" panose="02020603050405020304" pitchFamily="18" charset="0"/>
                <a:cs typeface="Times New Roman" panose="02020603050405020304" pitchFamily="18" charset="0"/>
              </a:rPr>
              <a:t>What we did, </a:t>
            </a:r>
            <a:r>
              <a:rPr lang="en-GB" sz="1800" b="1" kern="1200">
                <a:solidFill>
                  <a:srgbClr val="000000"/>
                </a:solidFill>
                <a:effectLst/>
                <a:latin typeface="Aptos"/>
                <a:ea typeface="Times New Roman" panose="02020603050405020304" pitchFamily="18" charset="0"/>
                <a:cs typeface="Times New Roman" panose="02020603050405020304" pitchFamily="18" charset="0"/>
              </a:rPr>
              <a:t>we created a detail map of key decision makers</a:t>
            </a:r>
            <a:r>
              <a:rPr lang="en-GB" sz="1800" kern="1200">
                <a:solidFill>
                  <a:srgbClr val="000000"/>
                </a:solidFill>
                <a:effectLst/>
                <a:latin typeface="Aptos"/>
                <a:ea typeface="Times New Roman" panose="02020603050405020304" pitchFamily="18" charset="0"/>
                <a:cs typeface="Times New Roman" panose="02020603050405020304" pitchFamily="18" charset="0"/>
              </a:rPr>
              <a:t>, politicians, influencers, but also </a:t>
            </a:r>
            <a:r>
              <a:rPr lang="en-GB" sz="1800" b="1" kern="1200">
                <a:solidFill>
                  <a:srgbClr val="000000"/>
                </a:solidFill>
                <a:effectLst/>
                <a:latin typeface="Aptos"/>
                <a:ea typeface="Times New Roman" panose="02020603050405020304" pitchFamily="18" charset="0"/>
                <a:cs typeface="Times New Roman" panose="02020603050405020304" pitchFamily="18" charset="0"/>
              </a:rPr>
              <a:t>potential spoilers whom we invited to work closely with us)</a:t>
            </a:r>
            <a:r>
              <a:rPr lang="en-GB" sz="1800" kern="1200">
                <a:solidFill>
                  <a:srgbClr val="000000"/>
                </a:solidFill>
                <a:effectLst/>
                <a:latin typeface="Aptos"/>
                <a:ea typeface="Times New Roman" panose="02020603050405020304" pitchFamily="18" charset="0"/>
                <a:cs typeface="Times New Roman" panose="02020603050405020304" pitchFamily="18" charset="0"/>
              </a:rPr>
              <a:t>; we organized many exchange visits and advocacy campaigns for diverse targeted groups.</a:t>
            </a:r>
            <a:endParaRPr lang="en-GB" sz="1800">
              <a:effectLst/>
              <a:latin typeface="Aptos"/>
              <a:ea typeface="Times New Roman" panose="02020603050405020304" pitchFamily="18" charset="0"/>
            </a:endParaRPr>
          </a:p>
          <a:p>
            <a:r>
              <a:rPr lang="en-GB" sz="1800">
                <a:effectLst/>
                <a:latin typeface="Times New Roman"/>
                <a:ea typeface="Times New Roman" panose="02020603050405020304" pitchFamily="18" charset="0"/>
                <a:cs typeface="Times New Roman"/>
              </a:rPr>
              <a:t> </a:t>
            </a:r>
          </a:p>
          <a:p>
            <a:r>
              <a:rPr lang="en-GB" sz="1800" kern="1200">
                <a:solidFill>
                  <a:srgbClr val="000000"/>
                </a:solidFill>
                <a:effectLst/>
                <a:latin typeface="Aptos"/>
                <a:ea typeface="Times New Roman" panose="02020603050405020304" pitchFamily="18" charset="0"/>
                <a:cs typeface="Times New Roman" panose="02020603050405020304" pitchFamily="18" charset="0"/>
              </a:rPr>
              <a:t>3.</a:t>
            </a:r>
            <a:r>
              <a:rPr lang="en-GB" sz="1800">
                <a:solidFill>
                  <a:srgbClr val="000000"/>
                </a:solidFill>
                <a:latin typeface="Aptos"/>
                <a:ea typeface="Times New Roman" panose="02020603050405020304" pitchFamily="18" charset="0"/>
                <a:cs typeface="Times New Roman" panose="02020603050405020304" pitchFamily="18" charset="0"/>
              </a:rPr>
              <a:t> </a:t>
            </a:r>
            <a:r>
              <a:rPr lang="en-GB" sz="1800" kern="1200">
                <a:solidFill>
                  <a:srgbClr val="000000"/>
                </a:solidFill>
                <a:effectLst/>
                <a:latin typeface="Aptos"/>
                <a:ea typeface="Times New Roman" panose="02020603050405020304" pitchFamily="18" charset="0"/>
                <a:cs typeface="Times New Roman" panose="02020603050405020304" pitchFamily="18" charset="0"/>
              </a:rPr>
              <a:t>Parallel to working with the government, we tried to </a:t>
            </a:r>
            <a:r>
              <a:rPr lang="en-GB" sz="1800" b="1" kern="1200">
                <a:solidFill>
                  <a:srgbClr val="000000"/>
                </a:solidFill>
                <a:effectLst/>
                <a:latin typeface="Aptos"/>
                <a:ea typeface="Times New Roman" panose="02020603050405020304" pitchFamily="18" charset="0"/>
                <a:cs typeface="Times New Roman" panose="02020603050405020304" pitchFamily="18" charset="0"/>
              </a:rPr>
              <a:t>keep donors informed consistently</a:t>
            </a:r>
            <a:r>
              <a:rPr lang="en-GB" sz="1800" kern="1200">
                <a:solidFill>
                  <a:srgbClr val="000000"/>
                </a:solidFill>
                <a:effectLst/>
                <a:latin typeface="Aptos"/>
                <a:ea typeface="Times New Roman" panose="02020603050405020304" pitchFamily="18" charset="0"/>
                <a:cs typeface="Times New Roman" panose="02020603050405020304" pitchFamily="18" charset="0"/>
              </a:rPr>
              <a:t>, guiding them  and securing their support and enhancing the scale of the model </a:t>
            </a:r>
            <a:endParaRPr lang="en-GB" sz="1800">
              <a:effectLst/>
              <a:latin typeface="Aptos"/>
              <a:ea typeface="Times New Roman" panose="02020603050405020304" pitchFamily="18" charset="0"/>
            </a:endParaRPr>
          </a:p>
          <a:p>
            <a:r>
              <a:rPr lang="en-GB" sz="1800">
                <a:effectLst/>
                <a:latin typeface="Times New Roman"/>
                <a:ea typeface="Times New Roman" panose="02020603050405020304" pitchFamily="18" charset="0"/>
                <a:cs typeface="Times New Roman"/>
              </a:rPr>
              <a:t> </a:t>
            </a:r>
          </a:p>
          <a:p>
            <a:r>
              <a:rPr lang="en-GB" sz="1800" kern="1200">
                <a:solidFill>
                  <a:srgbClr val="000000"/>
                </a:solidFill>
                <a:effectLst/>
                <a:latin typeface="Aptos"/>
                <a:ea typeface="Times New Roman" panose="02020603050405020304" pitchFamily="18" charset="0"/>
                <a:cs typeface="Times New Roman" panose="02020603050405020304" pitchFamily="18" charset="0"/>
              </a:rPr>
              <a:t>4.</a:t>
            </a:r>
            <a:r>
              <a:rPr lang="en-GB" sz="1800">
                <a:solidFill>
                  <a:srgbClr val="000000"/>
                </a:solidFill>
                <a:latin typeface="Aptos"/>
                <a:ea typeface="Times New Roman" panose="02020603050405020304" pitchFamily="18" charset="0"/>
                <a:cs typeface="Times New Roman" panose="02020603050405020304" pitchFamily="18" charset="0"/>
              </a:rPr>
              <a:t> </a:t>
            </a:r>
            <a:r>
              <a:rPr lang="en-GB" sz="1800" kern="1200">
                <a:solidFill>
                  <a:srgbClr val="000000"/>
                </a:solidFill>
                <a:effectLst/>
                <a:latin typeface="Aptos"/>
                <a:ea typeface="Times New Roman" panose="02020603050405020304" pitchFamily="18" charset="0"/>
                <a:cs typeface="Times New Roman" panose="02020603050405020304" pitchFamily="18" charset="0"/>
              </a:rPr>
              <a:t>We took </a:t>
            </a:r>
            <a:r>
              <a:rPr lang="en-GB" sz="1800">
                <a:solidFill>
                  <a:srgbClr val="000000"/>
                </a:solidFill>
                <a:latin typeface="Aptos"/>
                <a:ea typeface="Times New Roman" panose="02020603050405020304" pitchFamily="18" charset="0"/>
                <a:cs typeface="Times New Roman" panose="02020603050405020304" pitchFamily="18" charset="0"/>
              </a:rPr>
              <a:t>a </a:t>
            </a:r>
            <a:r>
              <a:rPr lang="en-GB" sz="1800" kern="1200">
                <a:solidFill>
                  <a:srgbClr val="000000"/>
                </a:solidFill>
                <a:effectLst/>
                <a:latin typeface="Aptos"/>
                <a:ea typeface="Times New Roman" panose="02020603050405020304" pitchFamily="18" charset="0"/>
                <a:cs typeface="Times New Roman" panose="02020603050405020304" pitchFamily="18" charset="0"/>
              </a:rPr>
              <a:t>similar approach with </a:t>
            </a:r>
            <a:r>
              <a:rPr lang="en-GB" sz="1800" b="1" kern="1200">
                <a:solidFill>
                  <a:srgbClr val="000000"/>
                </a:solidFill>
                <a:effectLst/>
                <a:latin typeface="Aptos"/>
                <a:ea typeface="Times New Roman" panose="02020603050405020304" pitchFamily="18" charset="0"/>
                <a:cs typeface="Times New Roman" panose="02020603050405020304" pitchFamily="18" charset="0"/>
              </a:rPr>
              <a:t>media</a:t>
            </a:r>
            <a:r>
              <a:rPr lang="en-GB" sz="1800" kern="1200">
                <a:solidFill>
                  <a:srgbClr val="000000"/>
                </a:solidFill>
                <a:effectLst/>
                <a:latin typeface="Aptos"/>
                <a:ea typeface="Times New Roman" panose="02020603050405020304" pitchFamily="18" charset="0"/>
                <a:cs typeface="Times New Roman" panose="02020603050405020304" pitchFamily="18" charset="0"/>
              </a:rPr>
              <a:t> </a:t>
            </a:r>
            <a:r>
              <a:rPr lang="en-GB" sz="1800" kern="1200">
                <a:solidFill>
                  <a:srgbClr val="000000"/>
                </a:solidFill>
                <a:effectLst/>
                <a:latin typeface="Calibri"/>
                <a:ea typeface="Times New Roman" panose="02020603050405020304" pitchFamily="18" charset="0"/>
                <a:cs typeface="Calibri"/>
              </a:rPr>
              <a:t>–</a:t>
            </a:r>
            <a:r>
              <a:rPr lang="en-GB" sz="1800" kern="1200">
                <a:solidFill>
                  <a:srgbClr val="000000"/>
                </a:solidFill>
                <a:effectLst/>
                <a:latin typeface="Aptos"/>
                <a:ea typeface="Times New Roman" panose="02020603050405020304" pitchFamily="18" charset="0"/>
                <a:cs typeface="Times New Roman" panose="02020603050405020304" pitchFamily="18" charset="0"/>
              </a:rPr>
              <a:t> partnering with them and educating them to ensure adequate and fair reporting, social acceptance of the model and building awareness of the system). SH was very sensitive topic in that period.</a:t>
            </a:r>
            <a:endParaRPr lang="en-GB" sz="1800">
              <a:effectLst/>
              <a:latin typeface="Aptos"/>
              <a:ea typeface="Times New Roman" panose="02020603050405020304" pitchFamily="18" charset="0"/>
            </a:endParaRPr>
          </a:p>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D0D3-5072-433A-9AF2-4A6731BF204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054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This is a phase that came quite naturally, because </a:t>
            </a:r>
            <a:r>
              <a:rPr lang="en-GB" sz="1800" b="1" kern="100">
                <a:effectLst/>
                <a:latin typeface="Aptos" panose="020B0004020202020204" pitchFamily="34" charset="0"/>
                <a:ea typeface="Aptos" panose="020B0004020202020204" pitchFamily="34" charset="0"/>
                <a:cs typeface="Times New Roman" panose="02020603050405020304" pitchFamily="18" charset="0"/>
              </a:rPr>
              <a:t>we knew that the only way for social housing to be sustainable, is to be fully owned by the state and implemented in cooperation with local NGOs</a:t>
            </a:r>
            <a:r>
              <a:rPr lang="en-GB" sz="1800" kern="100">
                <a:effectLst/>
                <a:latin typeface="Aptos" panose="020B0004020202020204" pitchFamily="34" charset="0"/>
                <a:ea typeface="Aptos" panose="020B0004020202020204" pitchFamily="34" charset="0"/>
                <a:cs typeface="Times New Roman" panose="02020603050405020304" pitchFamily="18" charset="0"/>
              </a:rPr>
              <a:t>. So, during our direct phase, we worked on </a:t>
            </a:r>
            <a:r>
              <a:rPr lang="en-GB" sz="1800" b="1" kern="100">
                <a:effectLst/>
                <a:latin typeface="Aptos" panose="020B0004020202020204" pitchFamily="34" charset="0"/>
                <a:ea typeface="Aptos" panose="020B0004020202020204" pitchFamily="34" charset="0"/>
                <a:cs typeface="Times New Roman" panose="02020603050405020304" pitchFamily="18" charset="0"/>
              </a:rPr>
              <a:t>knowledge transfer and building the capacity of municipalities and the NGO sector so that they can become the right hand of the ministry in managing and maintaining </a:t>
            </a:r>
            <a:r>
              <a:rPr lang="en-GB" sz="1800" kern="100">
                <a:effectLst/>
                <a:latin typeface="Aptos" panose="020B0004020202020204" pitchFamily="34" charset="0"/>
                <a:ea typeface="Aptos" panose="020B0004020202020204" pitchFamily="34" charset="0"/>
                <a:cs typeface="Times New Roman" panose="02020603050405020304" pitchFamily="18" charset="0"/>
              </a:rPr>
              <a:t>SH and in </a:t>
            </a:r>
            <a:r>
              <a:rPr lang="en-GB" sz="1800" b="1" kern="100">
                <a:effectLst/>
                <a:latin typeface="Aptos" panose="020B0004020202020204" pitchFamily="34" charset="0"/>
                <a:ea typeface="Aptos" panose="020B0004020202020204" pitchFamily="34" charset="0"/>
                <a:cs typeface="Times New Roman" panose="02020603050405020304" pitchFamily="18" charset="0"/>
              </a:rPr>
              <a:t>case management</a:t>
            </a:r>
            <a:r>
              <a:rPr lang="en-GB" sz="1800" kern="100">
                <a:effectLst/>
                <a:latin typeface="Aptos" panose="020B0004020202020204" pitchFamily="34" charset="0"/>
                <a:ea typeface="Aptos" panose="020B0004020202020204" pitchFamily="34" charset="0"/>
                <a:cs typeface="Times New Roman" panose="02020603050405020304" pitchFamily="18" charset="0"/>
              </a:rPr>
              <a:t>.</a:t>
            </a:r>
          </a:p>
          <a:p>
            <a:pPr>
              <a:lnSpc>
                <a:spcPct val="107000"/>
              </a:lnSpc>
              <a:spcAft>
                <a:spcPts val="800"/>
              </a:spcAft>
            </a:pPr>
            <a:r>
              <a:rPr lang="en-GB" sz="1800" b="1" kern="100">
                <a:effectLst/>
                <a:latin typeface="Aptos" panose="020B0004020202020204" pitchFamily="34" charset="0"/>
                <a:ea typeface="Aptos" panose="020B0004020202020204" pitchFamily="34" charset="0"/>
                <a:cs typeface="Times New Roman" panose="02020603050405020304" pitchFamily="18" charset="0"/>
              </a:rPr>
              <a:t>This is something we planned from the beginning and in a way, we were building a path of sustainability and growth, that the state of BIH can access European funds and receive grants and loans for SH if it is in compliance with EU principles</a:t>
            </a:r>
            <a:r>
              <a:rPr lang="en-GB" sz="1800" kern="100">
                <a:effectLst/>
                <a:latin typeface="Aptos" panose="020B0004020202020204" pitchFamily="34" charset="0"/>
                <a:ea typeface="Aptos" panose="020B0004020202020204" pitchFamily="34" charset="0"/>
                <a:cs typeface="Times New Roman" panose="02020603050405020304" pitchFamily="18" charset="0"/>
              </a:rPr>
              <a:t>. We worked closely with the government, helping them with applications and used CRS's influence, name and knowledge to secure funding.</a:t>
            </a:r>
          </a:p>
          <a:p>
            <a:pPr>
              <a:lnSpc>
                <a:spcPct val="107000"/>
              </a:lnSpc>
              <a:spcAft>
                <a:spcPts val="800"/>
              </a:spcAft>
            </a:pPr>
            <a:r>
              <a:rPr lang="en-GB" sz="1800" b="1" kern="12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Our goal was dual: to support government to show capacity and that has  technical support for qualitative implementation of this program and be some kind of guarantor to the donors that the return process through social housing will be implemented in the right way. </a:t>
            </a:r>
            <a:endParaRPr lang="en-GB" sz="1800" b="1"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2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2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Facilitate relationships </a:t>
            </a:r>
            <a:r>
              <a:rPr lang="en-GB"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r>
              <a:rPr lang="en-GB" sz="1800" kern="12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very often this means </a:t>
            </a:r>
            <a:r>
              <a:rPr lang="en-GB" sz="1800" b="1" kern="12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nurturing relationships</a:t>
            </a:r>
            <a:r>
              <a:rPr lang="en-GB" sz="1800" kern="12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and very open and </a:t>
            </a:r>
            <a:r>
              <a:rPr lang="en-GB" sz="1800" b="1" kern="12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transparent communication</a:t>
            </a:r>
            <a:r>
              <a:rPr lang="en-GB" sz="1800" kern="12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with different stakeholders</a:t>
            </a:r>
            <a:r>
              <a:rPr lang="en-GB"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r>
              <a:rPr lang="en-GB" sz="1800" kern="12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government, NGOs, INGO, donors and tenants and citizens. This means even after the project is completed.</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2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200">
                <a:solidFill>
                  <a:srgbClr val="000000"/>
                </a:solidFill>
                <a:effectLst/>
                <a:latin typeface="Aptos"/>
                <a:ea typeface="Times New Roman" panose="02020603050405020304" pitchFamily="18" charset="0"/>
                <a:cs typeface="Times New Roman" panose="02020603050405020304" pitchFamily="18" charset="0"/>
              </a:rPr>
              <a:t>Perhaps one of the best examples that illustrates this is when the mayor of one municipality told me, whenever we needed your help and advice to solve a problem, we got it, and we know that you are always there for us.</a:t>
            </a:r>
            <a:br>
              <a:rPr lang="en-GB" sz="1800" b="1" kern="1200">
                <a:effectLst/>
                <a:latin typeface="Aptos" panose="020B0004020202020204" pitchFamily="34" charset="0"/>
                <a:ea typeface="Times New Roman" panose="02020603050405020304" pitchFamily="18" charset="0"/>
                <a:cs typeface="Times New Roman" panose="02020603050405020304" pitchFamily="18" charset="0"/>
              </a:rPr>
            </a:br>
            <a:br>
              <a:rPr lang="en-GB" sz="1800" b="1" kern="1200">
                <a:effectLst/>
                <a:latin typeface="Aptos" panose="020B0004020202020204" pitchFamily="34" charset="0"/>
                <a:ea typeface="Times New Roman" panose="02020603050405020304" pitchFamily="18" charset="0"/>
                <a:cs typeface="Times New Roman" panose="02020603050405020304" pitchFamily="18" charset="0"/>
              </a:rPr>
            </a:br>
            <a:r>
              <a:rPr lang="en-GB"/>
              <a:t>SUGGESTION FOR SANELA: This slide talks about transition, so perhaps this is also a good time to talk a bit about how my own leadership approach changed. [Briefly share your personal leadership transition from being an engineer with traditional approaches to building shelters/homes to a catalyst] </a:t>
            </a:r>
            <a:br>
              <a:rPr lang="en-GB" sz="1800" b="1">
                <a:latin typeface="Aptos" panose="020B0004020202020204" pitchFamily="34" charset="0"/>
                <a:ea typeface="Times New Roman" panose="02020603050405020304" pitchFamily="18" charset="0"/>
                <a:cs typeface="Times New Roman" panose="02020603050405020304" pitchFamily="18" charset="0"/>
              </a:rPr>
            </a:b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marL="3657600" marR="0" lvl="8"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D0D3-5072-433A-9AF2-4A6731BF204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2915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a:effectLst/>
                <a:latin typeface="Aptos"/>
                <a:ea typeface="Aptos" panose="020B0004020202020204" pitchFamily="34" charset="0"/>
                <a:cs typeface="Times New Roman" panose="02020603050405020304" pitchFamily="18" charset="0"/>
              </a:rPr>
              <a:t>Following the escalation of the decades-long conflict in Nagorno-Karabakh, in September 2023 more than one hundred thousand Armenians fled to Armenia in need of immediate lifesaving assistance and long-term housing support.</a:t>
            </a:r>
          </a:p>
          <a:p>
            <a:pPr>
              <a:lnSpc>
                <a:spcPct val="107000"/>
              </a:lnSpc>
              <a:spcAft>
                <a:spcPts val="800"/>
              </a:spcAft>
            </a:pPr>
            <a:r>
              <a:rPr lang="en-GB" sz="1800" kern="100">
                <a:effectLst/>
                <a:latin typeface="Aptos"/>
                <a:ea typeface="Aptos" panose="020B0004020202020204" pitchFamily="34" charset="0"/>
                <a:cs typeface="Times New Roman" panose="02020603050405020304" pitchFamily="18" charset="0"/>
              </a:rPr>
              <a:t>Much like Bosnia and Herzegovina, Armenia is also a country with extremely limited public housing stock due to privatization, with limited legislation, experience and capacity for social housing, and at the same time, with a huge need for housing solutions for large number of people.</a:t>
            </a:r>
            <a:r>
              <a:rPr lang="en-GB" sz="1800" kern="100">
                <a:latin typeface="Aptos"/>
                <a:ea typeface="Aptos" panose="020B0004020202020204" pitchFamily="34" charset="0"/>
                <a:cs typeface="Times New Roman" panose="02020603050405020304" pitchFamily="18" charset="0"/>
              </a:rPr>
              <a:t> </a:t>
            </a:r>
            <a:r>
              <a:rPr lang="en-GB" sz="1800" kern="100">
                <a:effectLst/>
                <a:latin typeface="Aptos"/>
                <a:ea typeface="Aptos" panose="020B0004020202020204" pitchFamily="34" charset="0"/>
                <a:cs typeface="Times New Roman" panose="02020603050405020304" pitchFamily="18" charset="0"/>
              </a:rPr>
              <a:t>We knew that </a:t>
            </a:r>
            <a:r>
              <a:rPr lang="en-GB" sz="1800" b="1" kern="100">
                <a:effectLst/>
                <a:latin typeface="Aptos"/>
                <a:ea typeface="Aptos" panose="020B0004020202020204" pitchFamily="34" charset="0"/>
                <a:cs typeface="Times New Roman" panose="02020603050405020304" pitchFamily="18" charset="0"/>
              </a:rPr>
              <a:t>we could help Armenia to  integrate refugees and support them in housing</a:t>
            </a:r>
            <a:r>
              <a:rPr lang="en-GB" sz="1800" kern="100">
                <a:effectLst/>
                <a:latin typeface="Aptos"/>
                <a:ea typeface="Aptos" panose="020B0004020202020204" pitchFamily="34" charset="0"/>
                <a:cs typeface="Times New Roman" panose="02020603050405020304" pitchFamily="18" charset="0"/>
              </a:rPr>
              <a:t>. </a:t>
            </a:r>
          </a:p>
          <a:p>
            <a:pPr>
              <a:lnSpc>
                <a:spcPct val="107000"/>
              </a:lnSpc>
              <a:spcAft>
                <a:spcPts val="800"/>
              </a:spcAft>
            </a:pPr>
            <a:r>
              <a:rPr lang="en-GB" sz="1800" kern="100">
                <a:effectLst/>
                <a:latin typeface="Aptos"/>
                <a:ea typeface="Aptos" panose="020B0004020202020204" pitchFamily="34" charset="0"/>
                <a:cs typeface="Times New Roman" panose="02020603050405020304" pitchFamily="18" charset="0"/>
              </a:rPr>
              <a:t>In October 2023, we conducted initial visit to Armenia and established first contact with authorities and partners and present them possible solution through BIH example. </a:t>
            </a:r>
            <a:r>
              <a:rPr lang="en-GB" sz="1800" b="1" kern="100">
                <a:effectLst/>
                <a:latin typeface="Aptos"/>
                <a:ea typeface="Aptos" panose="020B0004020202020204" pitchFamily="34" charset="0"/>
                <a:cs typeface="Times New Roman" panose="02020603050405020304" pitchFamily="18" charset="0"/>
              </a:rPr>
              <a:t>Our key partner was Strategic Change Platform for Homes &amp; Communities, which supported us technically and financially</a:t>
            </a:r>
            <a:r>
              <a:rPr lang="en-GB" sz="1800" kern="100">
                <a:effectLst/>
                <a:latin typeface="Aptos"/>
                <a:ea typeface="Aptos" panose="020B0004020202020204" pitchFamily="34" charset="0"/>
                <a:cs typeface="Times New Roman" panose="02020603050405020304" pitchFamily="18" charset="0"/>
              </a:rPr>
              <a:t>. We managed to visit the </a:t>
            </a:r>
            <a:r>
              <a:rPr lang="en-GB" sz="1800" b="1" kern="100">
                <a:effectLst/>
                <a:latin typeface="Aptos"/>
                <a:ea typeface="Aptos" panose="020B0004020202020204" pitchFamily="34" charset="0"/>
                <a:cs typeface="Times New Roman" panose="02020603050405020304" pitchFamily="18" charset="0"/>
              </a:rPr>
              <a:t>European Housing Forum in Poland</a:t>
            </a:r>
            <a:r>
              <a:rPr lang="en-GB" sz="1800" kern="100">
                <a:effectLst/>
                <a:latin typeface="Aptos"/>
                <a:ea typeface="Aptos" panose="020B0004020202020204" pitchFamily="34" charset="0"/>
                <a:cs typeface="Times New Roman" panose="02020603050405020304" pitchFamily="18" charset="0"/>
              </a:rPr>
              <a:t> together with representatives of the governments of BiH and Armenia and to </a:t>
            </a:r>
            <a:r>
              <a:rPr lang="en-GB" sz="1800" b="1" kern="100">
                <a:effectLst/>
                <a:latin typeface="Aptos"/>
                <a:ea typeface="Aptos" panose="020B0004020202020204" pitchFamily="34" charset="0"/>
                <a:cs typeface="Times New Roman" panose="02020603050405020304" pitchFamily="18" charset="0"/>
              </a:rPr>
              <a:t>organize exchange visits of Armenian representatives to Bosnia and Herzegovina</a:t>
            </a:r>
            <a:r>
              <a:rPr lang="en-GB" sz="1800" kern="100">
                <a:effectLst/>
                <a:latin typeface="Aptos"/>
                <a:ea typeface="Aptos" panose="020B0004020202020204" pitchFamily="34" charset="0"/>
                <a:cs typeface="Times New Roman" panose="02020603050405020304" pitchFamily="18" charset="0"/>
              </a:rPr>
              <a:t>. </a:t>
            </a:r>
          </a:p>
          <a:p>
            <a:pPr>
              <a:lnSpc>
                <a:spcPct val="107000"/>
              </a:lnSpc>
              <a:spcAft>
                <a:spcPts val="800"/>
              </a:spcAft>
            </a:pPr>
            <a:r>
              <a:rPr lang="en-GB" sz="1800" kern="100">
                <a:effectLst/>
                <a:latin typeface="Aptos"/>
                <a:ea typeface="Aptos" panose="020B0004020202020204" pitchFamily="34" charset="0"/>
                <a:cs typeface="Times New Roman" panose="02020603050405020304" pitchFamily="18" charset="0"/>
              </a:rPr>
              <a:t>Both events </a:t>
            </a:r>
            <a:r>
              <a:rPr lang="en-GB" sz="1800" b="1" kern="100">
                <a:effectLst/>
                <a:latin typeface="Aptos"/>
                <a:ea typeface="Aptos" panose="020B0004020202020204" pitchFamily="34" charset="0"/>
                <a:cs typeface="Times New Roman" panose="02020603050405020304" pitchFamily="18" charset="0"/>
              </a:rPr>
              <a:t>were very carefully planned and with clear expected results</a:t>
            </a:r>
            <a:r>
              <a:rPr lang="en-GB" sz="1800" kern="100">
                <a:effectLst/>
                <a:latin typeface="Aptos"/>
                <a:ea typeface="Aptos" panose="020B0004020202020204" pitchFamily="34" charset="0"/>
                <a:cs typeface="Times New Roman" panose="02020603050405020304" pitchFamily="18" charset="0"/>
              </a:rPr>
              <a:t>. We used this exchange visit to present them what we did in the past 15 years, how we did it, what were the key steps and who were the key people in this process. It was very useful to them, and it showed them that we can do it.</a:t>
            </a:r>
          </a:p>
          <a:p>
            <a:pPr>
              <a:lnSpc>
                <a:spcPct val="107000"/>
              </a:lnSpc>
              <a:spcAft>
                <a:spcPts val="800"/>
              </a:spcAft>
            </a:pPr>
            <a:r>
              <a:rPr lang="en-GB" sz="1800" kern="100">
                <a:effectLst/>
                <a:latin typeface="Aptos"/>
                <a:ea typeface="Aptos" panose="020B0004020202020204" pitchFamily="34" charset="0"/>
                <a:cs typeface="Times New Roman" panose="02020603050405020304" pitchFamily="18" charset="0"/>
              </a:rPr>
              <a:t>This led to </a:t>
            </a:r>
            <a:r>
              <a:rPr lang="en-GB" sz="1800" b="1" kern="100">
                <a:effectLst/>
                <a:latin typeface="Aptos"/>
                <a:ea typeface="Aptos" panose="020B0004020202020204" pitchFamily="34" charset="0"/>
                <a:cs typeface="Times New Roman" panose="02020603050405020304" pitchFamily="18" charset="0"/>
              </a:rPr>
              <a:t>signing of the MOU</a:t>
            </a:r>
            <a:r>
              <a:rPr lang="en-GB" sz="1800" kern="100">
                <a:effectLst/>
                <a:latin typeface="Aptos"/>
                <a:ea typeface="Aptos" panose="020B0004020202020204" pitchFamily="34" charset="0"/>
                <a:cs typeface="Times New Roman" panose="02020603050405020304" pitchFamily="18" charset="0"/>
              </a:rPr>
              <a:t> and creating social housing working group and helped us build quality partner relationships with the Ministry of Labor and Social Affairs and local NGOs and site visits for the pilot project.</a:t>
            </a:r>
            <a:br>
              <a:rPr lang="bs-Latn-BA" sz="1800" kern="100">
                <a:effectLst/>
                <a:latin typeface="Aptos" panose="020B0004020202020204" pitchFamily="34" charset="0"/>
                <a:ea typeface="Aptos" panose="020B0004020202020204" pitchFamily="34" charset="0"/>
                <a:cs typeface="Times New Roman" panose="02020603050405020304" pitchFamily="18" charset="0"/>
              </a:rPr>
            </a:br>
            <a:br>
              <a:rPr lang="bs-Latn-BA" sz="1800" kern="100">
                <a:effectLst/>
                <a:latin typeface="Aptos" panose="020B0004020202020204" pitchFamily="34" charset="0"/>
                <a:ea typeface="Aptos" panose="020B0004020202020204" pitchFamily="34" charset="0"/>
                <a:cs typeface="Times New Roman" panose="02020603050405020304" pitchFamily="18" charset="0"/>
              </a:rPr>
            </a:br>
            <a:r>
              <a:rPr lang="en-GB" sz="1800" kern="100">
                <a:effectLst/>
                <a:latin typeface="Aptos"/>
                <a:ea typeface="Aptos" panose="020B0004020202020204" pitchFamily="34" charset="0"/>
                <a:cs typeface="Times New Roman" panose="02020603050405020304" pitchFamily="18" charset="0"/>
              </a:rPr>
              <a:t>This </a:t>
            </a:r>
            <a:r>
              <a:rPr lang="en-GB" sz="1800" b="1" kern="100">
                <a:effectLst/>
                <a:latin typeface="Aptos"/>
                <a:ea typeface="Aptos" panose="020B0004020202020204" pitchFamily="34" charset="0"/>
                <a:cs typeface="Times New Roman" panose="02020603050405020304" pitchFamily="18" charset="0"/>
              </a:rPr>
              <a:t>MOU and working group are a guarantee that we will jointly work on the institutionalization of SH</a:t>
            </a:r>
            <a:r>
              <a:rPr lang="en-GB" sz="1800" kern="100">
                <a:effectLst/>
                <a:latin typeface="Aptos"/>
                <a:ea typeface="Aptos" panose="020B0004020202020204" pitchFamily="34" charset="0"/>
                <a:cs typeface="Times New Roman" panose="02020603050405020304" pitchFamily="18" charset="0"/>
              </a:rPr>
              <a:t>, support the government of Armenia to raise capacities and create a legal framework that will make them eligible for funding from various donors and development banks. We will provide assistance in fundraising, as well in advocacy and raising awareness of the Armenian citizens about benefits of social housing.</a:t>
            </a:r>
          </a:p>
          <a:p>
            <a:pPr>
              <a:lnSpc>
                <a:spcPct val="107000"/>
              </a:lnSpc>
              <a:spcAft>
                <a:spcPts val="800"/>
              </a:spcAft>
            </a:pPr>
            <a:r>
              <a:rPr lang="en-GB" sz="1800" kern="100">
                <a:effectLst/>
                <a:latin typeface="Aptos"/>
                <a:ea typeface="Aptos" panose="020B0004020202020204" pitchFamily="34" charset="0"/>
                <a:cs typeface="Times New Roman" panose="02020603050405020304" pitchFamily="18" charset="0"/>
              </a:rPr>
              <a:t>We already applied for an almost 4-million-dollar support from UNHCR for the pilot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a:effectLst/>
                <a:latin typeface="Aptos"/>
                <a:ea typeface="Aptos" panose="020B0004020202020204" pitchFamily="34" charset="0"/>
                <a:cs typeface="Times New Roman" panose="02020603050405020304" pitchFamily="18" charset="0"/>
              </a:rPr>
              <a:t>As I approach to the end, </a:t>
            </a:r>
            <a:r>
              <a:rPr lang="en-GB" sz="1800" b="1" kern="100">
                <a:effectLst/>
                <a:latin typeface="Aptos"/>
                <a:ea typeface="Aptos" panose="020B0004020202020204" pitchFamily="34" charset="0"/>
                <a:cs typeface="Times New Roman" panose="02020603050405020304" pitchFamily="18" charset="0"/>
              </a:rPr>
              <a:t>I hope I was able to present to you our exciting journey through social housing and catalysing the scale. Like in Bosnia and Herzegovina, Serbia, Montenegro and Armenia, millions of people in the world are in need of adequate housing and our Country program as well as our whole Agency, is striving to support governments efforts to address these needs and provide safe and dignified homes at scale. </a:t>
            </a:r>
          </a:p>
          <a:p>
            <a:pPr>
              <a:lnSpc>
                <a:spcPct val="107000"/>
              </a:lnSpc>
              <a:spcAft>
                <a:spcPts val="800"/>
              </a:spcAft>
            </a:pPr>
            <a:br>
              <a:rPr lang="bs-Latn-BA" sz="1800" kern="100">
                <a:effectLst/>
                <a:latin typeface="Aptos" panose="020B0004020202020204" pitchFamily="34" charset="0"/>
                <a:ea typeface="Aptos" panose="020B0004020202020204" pitchFamily="34" charset="0"/>
                <a:cs typeface="Times New Roman" panose="02020603050405020304" pitchFamily="18" charset="0"/>
              </a:rPr>
            </a:b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D0D3-5072-433A-9AF2-4A6731BF204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6049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D0D3-5072-433A-9AF2-4A6731BF204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6786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you'll be hearing from my colleagues Erin and </a:t>
            </a:r>
            <a:r>
              <a:rPr lang="en-US" err="1"/>
              <a:t>Sanela</a:t>
            </a:r>
            <a:r>
              <a:rPr lang="en-US"/>
              <a:t>, CASCADE started the task of supporting CRS to become a catalyst for scale by first </a:t>
            </a:r>
            <a:r>
              <a:rPr lang="en-US" b="1"/>
              <a:t>learning </a:t>
            </a:r>
            <a:r>
              <a:rPr lang="en-US"/>
              <a:t>from our experiences of scale. 53 CRS case studies from across geographies, sectors and working with a variety of actors were collected, analyzed and curated. Insights and trends were distilled from these into learning that we triangulated with the field experiences of colleagues. We convened many stakeholders across CRS to define HOW CRS engages in scale and have come up with this definition of CRS's approach to </a:t>
            </a:r>
            <a:r>
              <a:rPr lang="en-US" b="1"/>
              <a:t>catalyzing scale</a:t>
            </a:r>
            <a:r>
              <a:rPr lang="en-US"/>
              <a:t>: CRS collaborates with, convenes, and accompanies a variety of stakeholders </a:t>
            </a:r>
            <a:r>
              <a:rPr lang="en-US" b="1"/>
              <a:t>within systems </a:t>
            </a:r>
            <a:r>
              <a:rPr lang="en-US"/>
              <a:t>to support </a:t>
            </a:r>
            <a:r>
              <a:rPr lang="en-US" b="1"/>
              <a:t>local actors to achieve</a:t>
            </a:r>
            <a:r>
              <a:rPr lang="en-US"/>
              <a:t> humanitarian and development outcomes that are equitable, inclusive, and at the scale that is appropriate for the size of the problem</a:t>
            </a:r>
            <a:br>
              <a:rPr lang="en-US">
                <a:cs typeface="+mn-lt"/>
              </a:rPr>
            </a:br>
            <a:r>
              <a:rPr lang="en-US"/>
              <a:t> </a:t>
            </a:r>
          </a:p>
          <a:p>
            <a:r>
              <a:rPr lang="en-US"/>
              <a:t>This definition is different from the more usual definition that's premised on innovation that is then scaled. This definition's emphasis is on systems, local actors and scale that's relative to the size of the problem.  </a:t>
            </a:r>
            <a:endParaRPr lang="en-US">
              <a:ea typeface="Calibri"/>
              <a:cs typeface="Calibri"/>
            </a:endParaRPr>
          </a:p>
          <a:p>
            <a:r>
              <a:rPr lang="en-US"/>
              <a:t>We're still on this journey and while we have learned a lot, we continue to build on that learning.</a:t>
            </a:r>
            <a:endParaRPr lang="en-US">
              <a:ea typeface="Calibri"/>
              <a:cs typeface="Calibri"/>
            </a:endParaRPr>
          </a:p>
          <a:p>
            <a:endParaRPr lang="en-US">
              <a:ea typeface="Calibri"/>
              <a:cs typeface="Calibri"/>
            </a:endParaRPr>
          </a:p>
          <a:p>
            <a:endParaRPr lang="en-US">
              <a:ea typeface="Calibri"/>
              <a:cs typeface="Calibri"/>
            </a:endParaRPr>
          </a:p>
          <a:p>
            <a:endParaRPr lang="en-US"/>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614D8539-AD8D-4B1B-9711-EBF0CCE2746D}" type="slidenum">
              <a:rPr lang="fr-FR" smtClean="0"/>
              <a:t>3</a:t>
            </a:fld>
            <a:endParaRPr lang="fr-FR"/>
          </a:p>
        </p:txBody>
      </p:sp>
    </p:spTree>
    <p:extLst>
      <p:ext uri="{BB962C8B-B14F-4D97-AF65-F5344CB8AC3E}">
        <p14:creationId xmlns:p14="http://schemas.microsoft.com/office/powerpoint/2010/main" val="680993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rPr>
              <a:t>NOTE: IF RICHARD KOHL INTRODUCES THE CRS SPEAKERS, WE WILL NOT SHOW THIS SLIDE.</a:t>
            </a:r>
            <a:br>
              <a:rPr lang="en-US">
                <a:cs typeface="+mn-lt"/>
              </a:rPr>
            </a:br>
            <a:r>
              <a:rPr lang="en-US"/>
              <a:t> </a:t>
            </a:r>
            <a:br>
              <a:rPr lang="en-US">
                <a:cs typeface="+mn-lt"/>
              </a:rPr>
            </a:br>
            <a:r>
              <a:rPr lang="en-US">
                <a:solidFill>
                  <a:srgbClr val="000000"/>
                </a:solidFill>
              </a:rPr>
              <a:t>With that, I'll now introduce our speakers:</a:t>
            </a:r>
            <a:endParaRPr lang="en-US"/>
          </a:p>
          <a:p>
            <a:r>
              <a:rPr lang="en-US">
                <a:solidFill>
                  <a:srgbClr val="000000"/>
                </a:solidFill>
              </a:rPr>
              <a:t>-Erin Baldridge is currently the Deputy Regional Director for Latin America and the Caribbean. But before that, she was the CASCADE Director who did all the groundbreaking work. Erin will share agency-wide initiatives and investments to translate Vision 2030 into action, share challenges and lessons. </a:t>
            </a:r>
            <a:endParaRPr lang="en-US"/>
          </a:p>
          <a:p>
            <a:r>
              <a:rPr lang="en-US">
                <a:solidFill>
                  <a:srgbClr val="000000"/>
                </a:solidFill>
              </a:rPr>
              <a:t>-</a:t>
            </a:r>
            <a:r>
              <a:rPr lang="en-US" err="1">
                <a:solidFill>
                  <a:srgbClr val="000000"/>
                </a:solidFill>
              </a:rPr>
              <a:t>Sanela</a:t>
            </a:r>
            <a:r>
              <a:rPr lang="en-US">
                <a:solidFill>
                  <a:srgbClr val="000000"/>
                </a:solidFill>
              </a:rPr>
              <a:t> </a:t>
            </a:r>
            <a:r>
              <a:rPr lang="en-US" err="1">
                <a:solidFill>
                  <a:srgbClr val="000000"/>
                </a:solidFill>
              </a:rPr>
              <a:t>Imamovic</a:t>
            </a:r>
            <a:r>
              <a:rPr lang="en-US">
                <a:solidFill>
                  <a:srgbClr val="000000"/>
                </a:solidFill>
              </a:rPr>
              <a:t> is the Country Representative in Bosnia and Herzegovina, and was one of the pioneers of the CRS's approach to catalyzing scale. </a:t>
            </a:r>
            <a:r>
              <a:rPr lang="en-US" err="1">
                <a:solidFill>
                  <a:srgbClr val="000000"/>
                </a:solidFill>
              </a:rPr>
              <a:t>Sanela</a:t>
            </a:r>
            <a:r>
              <a:rPr lang="en-US">
                <a:solidFill>
                  <a:srgbClr val="000000"/>
                </a:solidFill>
              </a:rPr>
              <a:t> will her own experience and a country perspective on catalyzing scale, including her transformation. </a:t>
            </a:r>
            <a:br>
              <a:rPr lang="en-US">
                <a:solidFill>
                  <a:srgbClr val="000000"/>
                </a:solidFill>
              </a:rPr>
            </a:br>
            <a:endParaRPr lang="en-US"/>
          </a:p>
          <a:p>
            <a:r>
              <a:rPr lang="en-US"/>
              <a:t>Over to you, Erin.</a:t>
            </a:r>
            <a:endParaRPr lang="en-US">
              <a:ea typeface="Calibri"/>
              <a:cs typeface="Calibri"/>
            </a:endParaRPr>
          </a:p>
          <a:p>
            <a:endParaRPr lang="en-US">
              <a:latin typeface="Times New Roman"/>
              <a:ea typeface="Calibri"/>
              <a:cs typeface="Times New Roman"/>
            </a:endParaRPr>
          </a:p>
          <a:p>
            <a:pPr marL="285750" indent="-285750">
              <a:buFont typeface="Calibri"/>
              <a:buChar char="-"/>
            </a:pPr>
            <a:endParaRPr lang="en-US">
              <a:latin typeface="Times New Roman"/>
              <a:cs typeface="Times New Roman"/>
            </a:endParaRPr>
          </a:p>
        </p:txBody>
      </p:sp>
      <p:sp>
        <p:nvSpPr>
          <p:cNvPr id="4" name="Slide Number Placeholder 3"/>
          <p:cNvSpPr>
            <a:spLocks noGrp="1"/>
          </p:cNvSpPr>
          <p:nvPr>
            <p:ph type="sldNum" sz="quarter" idx="5"/>
          </p:nvPr>
        </p:nvSpPr>
        <p:spPr/>
        <p:txBody>
          <a:bodyPr/>
          <a:lstStyle/>
          <a:p>
            <a:fld id="{27A5B7E7-E587-8349-8679-CA163636E320}" type="slidenum">
              <a:rPr lang="en-US" smtClean="0"/>
              <a:t>4</a:t>
            </a:fld>
            <a:endParaRPr lang="en-US"/>
          </a:p>
        </p:txBody>
      </p:sp>
    </p:spTree>
    <p:extLst>
      <p:ext uri="{BB962C8B-B14F-4D97-AF65-F5344CB8AC3E}">
        <p14:creationId xmlns:p14="http://schemas.microsoft.com/office/powerpoint/2010/main" val="510496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A2C7"/>
                </a:solidFill>
                <a:effectLst/>
                <a:uLnTx/>
                <a:uFillTx/>
                <a:latin typeface="Times" pitchFamily="2" charset="0"/>
                <a:ea typeface="+mj-ea"/>
                <a:cs typeface="+mj-cs"/>
              </a:rPr>
              <a:t>GHR’s Legacy Grants to CRS</a:t>
            </a:r>
          </a:p>
          <a:p>
            <a:endParaRPr lang="en-US"/>
          </a:p>
          <a:p>
            <a:r>
              <a:rPr lang="en-US" sz="1800">
                <a:effectLst/>
                <a:latin typeface="Aptos" panose="020B0004020202020204" pitchFamily="34" charset="0"/>
                <a:ea typeface="Aptos" panose="020B0004020202020204" pitchFamily="34" charset="0"/>
                <a:cs typeface="Times New Roman" panose="02020603050405020304" pitchFamily="18" charset="0"/>
              </a:rPr>
              <a:t>GHR Foundation has provided a “legacy grant” to CRS for several years with the intention of supporting CRS’ institutional capacity. CRS chose to focus on our institutional capacity to catalyze transformational change at scale in support of Vision 2030 In Their Own Hands.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4D128A-57DF-4A88-9DAB-A27FB45D64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2241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Aft>
                <a:spcPts val="800"/>
              </a:spcAft>
              <a:buFont typeface="Aptos" panose="020B0004020202020204" pitchFamily="34" charset="0"/>
              <a:buChar char="-"/>
            </a:pPr>
            <a:r>
              <a:rPr lang="en-US" sz="1800" kern="100">
                <a:effectLst/>
                <a:latin typeface="Aptos" panose="020B0004020202020204" pitchFamily="34" charset="0"/>
                <a:ea typeface="Aptos" panose="020B0004020202020204" pitchFamily="34" charset="0"/>
                <a:cs typeface="Times New Roman" panose="02020603050405020304" pitchFamily="18" charset="0"/>
              </a:rPr>
              <a:t>Started by learning from our diverse experience across the agency (case studies, qualitative analysis, dashboard, convening learning events to triangulate experience such as the peer to peer expert panels on scale through gov’t, scale through private sector SCP cross-learning events, </a:t>
            </a:r>
            <a:r>
              <a:rPr lang="en-US" sz="1800" kern="100" err="1">
                <a:effectLst/>
                <a:latin typeface="Aptos" panose="020B0004020202020204" pitchFamily="34" charset="0"/>
                <a:ea typeface="Aptos" panose="020B0004020202020204" pitchFamily="34" charset="0"/>
                <a:cs typeface="Times New Roman" panose="02020603050405020304" pitchFamily="18" charset="0"/>
              </a:rPr>
              <a:t>etc</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p>
          <a:p>
            <a:endParaRPr lang="en-US"/>
          </a:p>
          <a:p>
            <a:endParaRPr lang="en-US"/>
          </a:p>
        </p:txBody>
      </p:sp>
      <p:sp>
        <p:nvSpPr>
          <p:cNvPr id="4" name="Slide Number Placeholder 3"/>
          <p:cNvSpPr>
            <a:spLocks noGrp="1"/>
          </p:cNvSpPr>
          <p:nvPr>
            <p:ph type="sldNum" sz="quarter" idx="5"/>
          </p:nvPr>
        </p:nvSpPr>
        <p:spPr/>
        <p:txBody>
          <a:bodyPr/>
          <a:lstStyle/>
          <a:p>
            <a:fld id="{614D8539-AD8D-4B1B-9711-EBF0CCE2746D}" type="slidenum">
              <a:rPr lang="fr-FR" smtClean="0"/>
              <a:t>6</a:t>
            </a:fld>
            <a:endParaRPr lang="fr-FR"/>
          </a:p>
        </p:txBody>
      </p:sp>
    </p:spTree>
    <p:extLst>
      <p:ext uri="{BB962C8B-B14F-4D97-AF65-F5344CB8AC3E}">
        <p14:creationId xmlns:p14="http://schemas.microsoft.com/office/powerpoint/2010/main" val="2500324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endParaRPr lang="en-US">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38AFD9-D5DB-4A47-A4BE-251B4DF1413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5078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a:cs typeface="+mn-lt"/>
              </a:rPr>
            </a:br>
            <a:r>
              <a:rPr lang="en-US"/>
              <a:t>-Describe how the Mindset Shift came about</a:t>
            </a:r>
          </a:p>
          <a:p>
            <a:r>
              <a:rPr lang="en-US"/>
              <a:t>-Based on learning, identified the mindset shifts needed, capabilities, enablers and barriers </a:t>
            </a:r>
            <a:endParaRPr lang="en-US">
              <a:ea typeface="Calibri"/>
              <a:cs typeface="Calibri"/>
            </a:endParaRPr>
          </a:p>
          <a:p>
            <a:r>
              <a:rPr lang="en-US"/>
              <a:t>-Continued focus on mindset shifts at all levels </a:t>
            </a:r>
            <a:endParaRPr lang="en-US">
              <a:ea typeface="Calibri"/>
              <a:cs typeface="Calibri"/>
            </a:endParaRPr>
          </a:p>
          <a:p>
            <a:r>
              <a:rPr lang="en-US"/>
              <a:t>-How is this shift being done across the agency? </a:t>
            </a: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27A5B7E7-E587-8349-8679-CA163636E320}" type="slidenum">
              <a:rPr lang="en-US" smtClean="0"/>
              <a:t>8</a:t>
            </a:fld>
            <a:endParaRPr lang="en-US"/>
          </a:p>
        </p:txBody>
      </p:sp>
    </p:spTree>
    <p:extLst>
      <p:ext uri="{BB962C8B-B14F-4D97-AF65-F5344CB8AC3E}">
        <p14:creationId xmlns:p14="http://schemas.microsoft.com/office/powerpoint/2010/main" val="1782490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i="0" u="none" strike="noStrike">
                <a:solidFill>
                  <a:srgbClr val="000000"/>
                </a:solidFill>
                <a:effectLst/>
                <a:latin typeface="Calibri"/>
                <a:ea typeface="Calibri"/>
                <a:cs typeface="Calibri"/>
              </a:rPr>
              <a:t>To further embed the mindset shifts and organizational transformation, through CASCADE’s work, CRS revised and updated the definition of influence and representation functional capability, which refers to the capability of CRS leaders and staff to work with others to achieve collective impact. Functional capability </a:t>
            </a:r>
            <a:r>
              <a:rPr lang="en-US" sz="1400">
                <a:solidFill>
                  <a:srgbClr val="000000"/>
                </a:solidFill>
                <a:latin typeface="Calibri"/>
                <a:ea typeface="Calibri"/>
                <a:cs typeface="Calibri"/>
              </a:rPr>
              <a:t>is </a:t>
            </a:r>
            <a:r>
              <a:rPr lang="en-US" sz="1400">
                <a:solidFill>
                  <a:srgbClr val="000000"/>
                </a:solidFill>
              </a:rPr>
              <a:t>the </a:t>
            </a:r>
            <a:r>
              <a:rPr lang="en-US">
                <a:solidFill>
                  <a:srgbClr val="000000"/>
                </a:solidFill>
              </a:rPr>
              <a:t>knowledge </a:t>
            </a:r>
            <a:r>
              <a:rPr lang="en-US" b="0" i="0" u="none" strike="noStrike">
                <a:solidFill>
                  <a:srgbClr val="000000"/>
                </a:solidFill>
                <a:effectLst/>
              </a:rPr>
              <a:t>and skills that CRS staff should have and demonstrate to be successful in their role.</a:t>
            </a:r>
            <a:br>
              <a:rPr lang="en-US">
                <a:solidFill>
                  <a:srgbClr val="000000"/>
                </a:solidFill>
                <a:latin typeface="Calibri"/>
                <a:ea typeface="Calibri"/>
                <a:cs typeface="Calibri"/>
              </a:rPr>
            </a:br>
            <a:br>
              <a:rPr lang="en-US">
                <a:solidFill>
                  <a:srgbClr val="000000"/>
                </a:solidFill>
                <a:latin typeface="Calibri"/>
                <a:ea typeface="Calibri"/>
                <a:cs typeface="Calibri"/>
              </a:rPr>
            </a:br>
            <a:r>
              <a:rPr lang="en-US" sz="1400" b="0" i="0">
                <a:solidFill>
                  <a:srgbClr val="444444"/>
                </a:solidFill>
                <a:effectLst/>
                <a:latin typeface="Calibri"/>
                <a:ea typeface="Calibri"/>
                <a:cs typeface="Calibri"/>
              </a:rPr>
              <a:t>A </a:t>
            </a:r>
            <a:r>
              <a:rPr lang="en-US" sz="1400" b="0" i="0" u="none" strike="noStrike">
                <a:solidFill>
                  <a:srgbClr val="000000"/>
                </a:solidFill>
                <a:effectLst/>
                <a:latin typeface="Calibri"/>
                <a:ea typeface="Calibri"/>
                <a:cs typeface="Calibri"/>
              </a:rPr>
              <a:t>systems perspective and supporting local systems actors to achieve impact at scale were woven into the capability description to align with the emphasis on systems in the definition of catalyzing scale. </a:t>
            </a:r>
            <a:br>
              <a:rPr lang="en-US" sz="1400" b="0" i="0" u="none" strike="noStrike">
                <a:effectLst/>
                <a:latin typeface="Calibri" panose="020F0502020204030204" pitchFamily="34" charset="0"/>
                <a:cs typeface="Calibri"/>
              </a:rPr>
            </a:br>
            <a:br>
              <a:rPr lang="en-US" sz="1400" b="0" i="0" u="none" strike="noStrike">
                <a:effectLst/>
                <a:latin typeface="Calibri" panose="020F0502020204030204" pitchFamily="34" charset="0"/>
                <a:cs typeface="Calibri"/>
              </a:rPr>
            </a:br>
            <a:r>
              <a:rPr lang="en-US" sz="1400" b="0" i="0" u="none" strike="noStrike">
                <a:solidFill>
                  <a:srgbClr val="000000"/>
                </a:solidFill>
                <a:effectLst/>
                <a:latin typeface="Calibri"/>
                <a:ea typeface="Calibri"/>
                <a:cs typeface="Calibri"/>
              </a:rPr>
              <a:t>This move is strategic because capability definitions inform various processes throughout CRS: from recruitment, onboarding, professional development planning, agency development programs and workforce planning. T</a:t>
            </a:r>
            <a:r>
              <a:rPr lang="en-US" sz="1400">
                <a:effectLst/>
                <a:latin typeface="Segoe UI"/>
                <a:cs typeface="Segoe UI"/>
              </a:rPr>
              <a:t>his institutionalizes the expectation that leaders and staff demonstrate collective impact mindsets.</a:t>
            </a:r>
            <a:endParaRPr lang="en-US" sz="1400">
              <a:effectLst/>
              <a:latin typeface="Calibri"/>
              <a:ea typeface="Calibri"/>
              <a:cs typeface="Calibri"/>
            </a:endParaRPr>
          </a:p>
          <a:p>
            <a:pPr algn="l" rtl="0" fontAlgn="base">
              <a:buFont typeface="Arial" panose="020B0604020202020204" pitchFamily="34" charset="0"/>
              <a:buNone/>
            </a:pPr>
            <a:endParaRPr lang="en-US" sz="1400" b="0" i="0">
              <a:solidFill>
                <a:srgbClr val="444444"/>
              </a:solidFill>
              <a:effectLst/>
              <a:latin typeface="Arial" panose="020B0604020202020204" pitchFamily="34" charset="0"/>
            </a:endParaRPr>
          </a:p>
          <a:p>
            <a:pPr algn="l" rtl="0" fontAlgn="base">
              <a:buFont typeface="Arial" panose="020B0604020202020204" pitchFamily="34" charset="0"/>
              <a:buNone/>
            </a:pPr>
            <a:r>
              <a:rPr lang="en-US" sz="1400" b="0" i="0" u="none" strike="noStrike">
                <a:solidFill>
                  <a:srgbClr val="000000"/>
                </a:solidFill>
                <a:effectLst/>
                <a:latin typeface="Calibri"/>
                <a:ea typeface="Calibri"/>
                <a:cs typeface="Calibri"/>
              </a:rPr>
              <a:t>CASCADE curates learning opportunities that will enable staff to strengthen their capability in this area and develop to Level 5</a:t>
            </a:r>
            <a:endParaRPr lang="en-US" sz="1400" b="0" i="0">
              <a:solidFill>
                <a:srgbClr val="444444"/>
              </a:solidFill>
              <a:effectLst/>
              <a:latin typeface="Calibri"/>
              <a:ea typeface="Calibri"/>
              <a:cs typeface="Calibri"/>
            </a:endParaRPr>
          </a:p>
          <a:p>
            <a:endParaRPr lang="en-US"/>
          </a:p>
        </p:txBody>
      </p:sp>
      <p:sp>
        <p:nvSpPr>
          <p:cNvPr id="4" name="Slide Number Placeholder 3"/>
          <p:cNvSpPr>
            <a:spLocks noGrp="1"/>
          </p:cNvSpPr>
          <p:nvPr>
            <p:ph type="sldNum" sz="quarter" idx="5"/>
          </p:nvPr>
        </p:nvSpPr>
        <p:spPr/>
        <p:txBody>
          <a:bodyPr/>
          <a:lstStyle/>
          <a:p>
            <a:fld id="{27A5B7E7-E587-8349-8679-CA163636E320}" type="slidenum">
              <a:rPr lang="en-US" smtClean="0"/>
              <a:t>9</a:t>
            </a:fld>
            <a:endParaRPr lang="en-US"/>
          </a:p>
        </p:txBody>
      </p:sp>
    </p:spTree>
    <p:extLst>
      <p:ext uri="{BB962C8B-B14F-4D97-AF65-F5344CB8AC3E}">
        <p14:creationId xmlns:p14="http://schemas.microsoft.com/office/powerpoint/2010/main" val="23230651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Master" Target="../slideMasters/slideMaster4.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26.svg"/><Relationship Id="rId2" Type="http://schemas.openxmlformats.org/officeDocument/2006/relationships/image" Target="../media/image27.png"/><Relationship Id="rId1" Type="http://schemas.openxmlformats.org/officeDocument/2006/relationships/slideMaster" Target="../slideMasters/slideMaster4.xml"/><Relationship Id="rId6" Type="http://schemas.openxmlformats.org/officeDocument/2006/relationships/image" Target="../media/image25.png"/><Relationship Id="rId5" Type="http://schemas.openxmlformats.org/officeDocument/2006/relationships/image" Target="../media/image30.svg"/><Relationship Id="rId4" Type="http://schemas.openxmlformats.org/officeDocument/2006/relationships/image" Target="../media/image2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32.svg"/><Relationship Id="rId2" Type="http://schemas.openxmlformats.org/officeDocument/2006/relationships/image" Target="../media/image21.png"/><Relationship Id="rId1" Type="http://schemas.openxmlformats.org/officeDocument/2006/relationships/slideMaster" Target="../slideMasters/slideMaster4.xml"/><Relationship Id="rId6" Type="http://schemas.openxmlformats.org/officeDocument/2006/relationships/image" Target="../media/image31.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34.svg"/><Relationship Id="rId2" Type="http://schemas.openxmlformats.org/officeDocument/2006/relationships/image" Target="../media/image21.png"/><Relationship Id="rId1" Type="http://schemas.openxmlformats.org/officeDocument/2006/relationships/slideMaster" Target="../slideMasters/slideMaster4.xml"/><Relationship Id="rId6" Type="http://schemas.openxmlformats.org/officeDocument/2006/relationships/image" Target="../media/image33.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36.svg"/><Relationship Id="rId2" Type="http://schemas.openxmlformats.org/officeDocument/2006/relationships/image" Target="../media/image21.png"/><Relationship Id="rId1" Type="http://schemas.openxmlformats.org/officeDocument/2006/relationships/slideMaster" Target="../slideMasters/slideMaster4.xml"/><Relationship Id="rId6" Type="http://schemas.openxmlformats.org/officeDocument/2006/relationships/image" Target="../media/image35.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Master" Target="../slideMasters/slideMaster4.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4.xml"/><Relationship Id="rId6" Type="http://schemas.openxmlformats.org/officeDocument/2006/relationships/image" Target="../media/image37.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Master" Target="../slideMasters/slideMaster5.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26.svg"/><Relationship Id="rId2" Type="http://schemas.openxmlformats.org/officeDocument/2006/relationships/image" Target="../media/image27.png"/><Relationship Id="rId1" Type="http://schemas.openxmlformats.org/officeDocument/2006/relationships/slideMaster" Target="../slideMasters/slideMaster5.xml"/><Relationship Id="rId6" Type="http://schemas.openxmlformats.org/officeDocument/2006/relationships/image" Target="../media/image25.png"/><Relationship Id="rId5" Type="http://schemas.openxmlformats.org/officeDocument/2006/relationships/image" Target="../media/image30.svg"/><Relationship Id="rId4" Type="http://schemas.openxmlformats.org/officeDocument/2006/relationships/image" Target="../media/image29.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32.svg"/><Relationship Id="rId2" Type="http://schemas.openxmlformats.org/officeDocument/2006/relationships/image" Target="../media/image21.png"/><Relationship Id="rId1" Type="http://schemas.openxmlformats.org/officeDocument/2006/relationships/slideMaster" Target="../slideMasters/slideMaster5.xml"/><Relationship Id="rId6" Type="http://schemas.openxmlformats.org/officeDocument/2006/relationships/image" Target="../media/image31.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34.svg"/><Relationship Id="rId2" Type="http://schemas.openxmlformats.org/officeDocument/2006/relationships/image" Target="../media/image21.png"/><Relationship Id="rId1" Type="http://schemas.openxmlformats.org/officeDocument/2006/relationships/slideMaster" Target="../slideMasters/slideMaster5.xml"/><Relationship Id="rId6" Type="http://schemas.openxmlformats.org/officeDocument/2006/relationships/image" Target="../media/image33.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36.svg"/><Relationship Id="rId2" Type="http://schemas.openxmlformats.org/officeDocument/2006/relationships/image" Target="../media/image21.png"/><Relationship Id="rId1" Type="http://schemas.openxmlformats.org/officeDocument/2006/relationships/slideMaster" Target="../slideMasters/slideMaster5.xml"/><Relationship Id="rId6" Type="http://schemas.openxmlformats.org/officeDocument/2006/relationships/image" Target="../media/image35.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Master" Target="../slideMasters/slideMaster5.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 Id="rId6" Type="http://schemas.openxmlformats.org/officeDocument/2006/relationships/image" Target="../media/image37.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7" name="Picture 16" descr="cool_corner_lef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3368003" cy="3328726"/>
          </a:xfrm>
          <a:prstGeom prst="rect">
            <a:avLst/>
          </a:prstGeom>
        </p:spPr>
      </p:pic>
      <p:pic>
        <p:nvPicPr>
          <p:cNvPr id="15" name="Picture 14" descr="Cool_corner_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34299" y="5175354"/>
            <a:ext cx="3345628" cy="2607809"/>
          </a:xfrm>
          <a:prstGeom prst="rect">
            <a:avLst/>
          </a:prstGeom>
        </p:spPr>
      </p:pic>
      <p:pic>
        <p:nvPicPr>
          <p:cNvPr id="16" name="Picture 15" descr="CRS_Tag_Cool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79583" y="7057368"/>
            <a:ext cx="3115056" cy="268224"/>
          </a:xfrm>
          <a:prstGeom prst="rect">
            <a:avLst/>
          </a:prstGeom>
        </p:spPr>
      </p:pic>
      <p:sp>
        <p:nvSpPr>
          <p:cNvPr id="2" name="Title 1"/>
          <p:cNvSpPr>
            <a:spLocks noGrp="1"/>
          </p:cNvSpPr>
          <p:nvPr>
            <p:ph type="ctrTitle" hasCustomPrompt="1"/>
          </p:nvPr>
        </p:nvSpPr>
        <p:spPr>
          <a:xfrm>
            <a:off x="2679582" y="2211276"/>
            <a:ext cx="5810250" cy="1554241"/>
          </a:xfrm>
        </p:spPr>
        <p:txBody>
          <a:bodyPr>
            <a:noAutofit/>
          </a:bodyPr>
          <a:lstStyle>
            <a:lvl1pPr>
              <a:defRPr sz="3800">
                <a:solidFill>
                  <a:schemeClr val="tx2"/>
                </a:solidFill>
              </a:defRPr>
            </a:lvl1pPr>
          </a:lstStyle>
          <a:p>
            <a:r>
              <a:rPr lang="en-US"/>
              <a:t>Title goes here</a:t>
            </a:r>
          </a:p>
        </p:txBody>
      </p:sp>
      <p:sp>
        <p:nvSpPr>
          <p:cNvPr id="3" name="Subtitle 2"/>
          <p:cNvSpPr>
            <a:spLocks noGrp="1"/>
          </p:cNvSpPr>
          <p:nvPr>
            <p:ph type="subTitle" idx="1"/>
          </p:nvPr>
        </p:nvSpPr>
        <p:spPr>
          <a:xfrm>
            <a:off x="2679583" y="4360872"/>
            <a:ext cx="5810248" cy="1449834"/>
          </a:xfrm>
        </p:spPr>
        <p:txBody>
          <a:bodyPr/>
          <a:lstStyle>
            <a:lvl1pPr marL="0" indent="0" algn="l">
              <a:buNone/>
              <a:defRPr sz="2200" b="0">
                <a:solidFill>
                  <a:srgbClr val="585858"/>
                </a:solidFill>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a:t>Click to edit Master subtitle style</a:t>
            </a:r>
          </a:p>
        </p:txBody>
      </p:sp>
      <p:cxnSp>
        <p:nvCxnSpPr>
          <p:cNvPr id="9" name="Straight Connector 8"/>
          <p:cNvCxnSpPr/>
          <p:nvPr userDrawn="1"/>
        </p:nvCxnSpPr>
        <p:spPr>
          <a:xfrm>
            <a:off x="2679583" y="3900562"/>
            <a:ext cx="5794373"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0" name="Picture 9" descr="CRS_Logo_Pos_Hor_RGB.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16702" y="1009936"/>
            <a:ext cx="6400376" cy="763792"/>
          </a:xfrm>
          <a:prstGeom prst="rect">
            <a:avLst/>
          </a:prstGeom>
        </p:spPr>
      </p:pic>
    </p:spTree>
    <p:extLst>
      <p:ext uri="{BB962C8B-B14F-4D97-AF65-F5344CB8AC3E}">
        <p14:creationId xmlns:p14="http://schemas.microsoft.com/office/powerpoint/2010/main" val="1395277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Content Slid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4817E9-D6A2-B045-8BB8-03114C60E856}"/>
              </a:ext>
            </a:extLst>
          </p:cNvPr>
          <p:cNvPicPr>
            <a:picLocks noChangeAspect="1"/>
          </p:cNvPicPr>
          <p:nvPr/>
        </p:nvPicPr>
        <p:blipFill>
          <a:blip r:embed="rId2"/>
          <a:srcRect/>
          <a:stretch/>
        </p:blipFill>
        <p:spPr>
          <a:xfrm>
            <a:off x="0" y="0"/>
            <a:ext cx="10058400" cy="7772400"/>
          </a:xfrm>
          <a:prstGeom prst="rect">
            <a:avLst/>
          </a:prstGeom>
        </p:spPr>
      </p:pic>
      <p:sp>
        <p:nvSpPr>
          <p:cNvPr id="3" name="Content Placeholder 2"/>
          <p:cNvSpPr>
            <a:spLocks noGrp="1"/>
          </p:cNvSpPr>
          <p:nvPr>
            <p:ph idx="1"/>
          </p:nvPr>
        </p:nvSpPr>
        <p:spPr>
          <a:xfrm>
            <a:off x="691515" y="1682627"/>
            <a:ext cx="8675370" cy="531793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3DB9AC2D-6418-264F-9387-DC4FF03C15DC}"/>
              </a:ext>
            </a:extLst>
          </p:cNvPr>
          <p:cNvSpPr>
            <a:spLocks noGrp="1"/>
          </p:cNvSpPr>
          <p:nvPr>
            <p:ph type="title" hasCustomPrompt="1"/>
          </p:nvPr>
        </p:nvSpPr>
        <p:spPr>
          <a:xfrm>
            <a:off x="692825" y="413810"/>
            <a:ext cx="8675370" cy="1168530"/>
          </a:xfrm>
          <a:prstGeom prst="rect">
            <a:avLst/>
          </a:prstGeom>
        </p:spPr>
        <p:txBody>
          <a:bodyPr anchor="b">
            <a:normAutofit/>
          </a:bodyPr>
          <a:lstStyle>
            <a:lvl1pPr>
              <a:defRPr sz="2970" b="1" i="0" baseline="0">
                <a:solidFill>
                  <a:schemeClr val="tx2"/>
                </a:solidFill>
                <a:latin typeface="Times" pitchFamily="2" charset="0"/>
              </a:defRPr>
            </a:lvl1pPr>
          </a:lstStyle>
          <a:p>
            <a:r>
              <a:rPr lang="en-US"/>
              <a:t>Insert slide header</a:t>
            </a:r>
          </a:p>
        </p:txBody>
      </p:sp>
    </p:spTree>
    <p:extLst>
      <p:ext uri="{BB962C8B-B14F-4D97-AF65-F5344CB8AC3E}">
        <p14:creationId xmlns:p14="http://schemas.microsoft.com/office/powerpoint/2010/main" val="793603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Photo_full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E301A61-FFE4-A248-95E6-8A44756678CA}"/>
              </a:ext>
            </a:extLst>
          </p:cNvPr>
          <p:cNvSpPr>
            <a:spLocks noGrp="1"/>
          </p:cNvSpPr>
          <p:nvPr>
            <p:ph type="pic" sz="quarter" idx="10" hasCustomPrompt="1"/>
          </p:nvPr>
        </p:nvSpPr>
        <p:spPr>
          <a:xfrm>
            <a:off x="0" y="0"/>
            <a:ext cx="10058400" cy="7772400"/>
          </a:xfrm>
          <a:prstGeom prst="rect">
            <a:avLst/>
          </a:prstGeom>
        </p:spPr>
        <p:txBody>
          <a:bodyPr/>
          <a:lstStyle>
            <a:lvl1pPr marL="0" indent="0">
              <a:buNone/>
              <a:defRPr/>
            </a:lvl1pPr>
          </a:lstStyle>
          <a:p>
            <a:r>
              <a:rPr lang="en-US"/>
              <a:t>Photo</a:t>
            </a:r>
          </a:p>
        </p:txBody>
      </p:sp>
      <p:sp>
        <p:nvSpPr>
          <p:cNvPr id="14" name="SmartArt Placeholder 13">
            <a:extLst>
              <a:ext uri="{FF2B5EF4-FFF2-40B4-BE49-F238E27FC236}">
                <a16:creationId xmlns:a16="http://schemas.microsoft.com/office/drawing/2014/main" id="{2F205BA3-5321-A340-B4CD-F0A6052BF0CE}"/>
              </a:ext>
            </a:extLst>
          </p:cNvPr>
          <p:cNvSpPr>
            <a:spLocks noGrp="1"/>
          </p:cNvSpPr>
          <p:nvPr>
            <p:ph type="dgm" sz="quarter" idx="11" hasCustomPrompt="1"/>
          </p:nvPr>
        </p:nvSpPr>
        <p:spPr>
          <a:xfrm>
            <a:off x="0" y="6199524"/>
            <a:ext cx="4610100" cy="1036320"/>
          </a:xfrm>
          <a:prstGeom prst="rect">
            <a:avLst/>
          </a:prstGeom>
          <a:solidFill>
            <a:schemeClr val="tx2"/>
          </a:solidFill>
          <a:ln>
            <a:noFill/>
          </a:ln>
        </p:spPr>
        <p:txBody>
          <a:bodyPr lIns="548640" tIns="137160" anchor="ctr"/>
          <a:lstStyle>
            <a:lvl1pPr marL="0" indent="0">
              <a:buNone/>
              <a:defRPr sz="2970" b="1" i="0">
                <a:solidFill>
                  <a:schemeClr val="bg1"/>
                </a:solidFill>
                <a:latin typeface="Times" pitchFamily="2" charset="0"/>
              </a:defRPr>
            </a:lvl1pPr>
          </a:lstStyle>
          <a:p>
            <a:r>
              <a:rPr lang="en-US"/>
              <a:t>Photo Headline</a:t>
            </a:r>
          </a:p>
        </p:txBody>
      </p:sp>
      <p:sp>
        <p:nvSpPr>
          <p:cNvPr id="16" name="Text Placeholder 15">
            <a:extLst>
              <a:ext uri="{FF2B5EF4-FFF2-40B4-BE49-F238E27FC236}">
                <a16:creationId xmlns:a16="http://schemas.microsoft.com/office/drawing/2014/main" id="{322CBD45-9E3B-2945-9D95-A20EEC28DA07}"/>
              </a:ext>
            </a:extLst>
          </p:cNvPr>
          <p:cNvSpPr>
            <a:spLocks noGrp="1"/>
          </p:cNvSpPr>
          <p:nvPr>
            <p:ph type="body" sz="quarter" idx="12" hasCustomPrompt="1"/>
          </p:nvPr>
        </p:nvSpPr>
        <p:spPr>
          <a:xfrm>
            <a:off x="132847" y="7403571"/>
            <a:ext cx="4469476" cy="203232"/>
          </a:xfrm>
          <a:prstGeom prst="rect">
            <a:avLst/>
          </a:prstGeom>
        </p:spPr>
        <p:txBody>
          <a:bodyPr lIns="0" tIns="0" rIns="0" bIns="0" anchor="b"/>
          <a:lstStyle>
            <a:lvl1pPr marL="0" indent="0">
              <a:buFont typeface="Arial" panose="020B0604020202020204" pitchFamily="34" charset="0"/>
              <a:buNone/>
              <a:defRPr sz="907"/>
            </a:lvl1pPr>
          </a:lstStyle>
          <a:p>
            <a:pPr lvl="0"/>
            <a:r>
              <a:rPr lang="en-US"/>
              <a:t>[Photo credit]</a:t>
            </a:r>
          </a:p>
        </p:txBody>
      </p:sp>
    </p:spTree>
    <p:extLst>
      <p:ext uri="{BB962C8B-B14F-4D97-AF65-F5344CB8AC3E}">
        <p14:creationId xmlns:p14="http://schemas.microsoft.com/office/powerpoint/2010/main" val="926799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431C2D-FF90-4C45-971A-C5E979C77D4F}"/>
              </a:ext>
            </a:extLst>
          </p:cNvPr>
          <p:cNvPicPr>
            <a:picLocks noChangeAspect="1"/>
          </p:cNvPicPr>
          <p:nvPr/>
        </p:nvPicPr>
        <p:blipFill>
          <a:blip r:embed="rId2"/>
          <a:srcRect/>
          <a:stretch/>
        </p:blipFill>
        <p:spPr>
          <a:xfrm>
            <a:off x="0" y="0"/>
            <a:ext cx="10058400" cy="7772400"/>
          </a:xfrm>
          <a:prstGeom prst="rect">
            <a:avLst/>
          </a:prstGeom>
        </p:spPr>
      </p:pic>
      <p:sp>
        <p:nvSpPr>
          <p:cNvPr id="2" name="Title 1"/>
          <p:cNvSpPr>
            <a:spLocks noGrp="1"/>
          </p:cNvSpPr>
          <p:nvPr>
            <p:ph type="ctrTitle" hasCustomPrompt="1"/>
          </p:nvPr>
        </p:nvSpPr>
        <p:spPr>
          <a:xfrm>
            <a:off x="1257300" y="1751170"/>
            <a:ext cx="7543800" cy="2705947"/>
          </a:xfrm>
          <a:prstGeom prst="rect">
            <a:avLst/>
          </a:prstGeom>
        </p:spPr>
        <p:txBody>
          <a:bodyPr anchor="b">
            <a:normAutofit/>
          </a:bodyPr>
          <a:lstStyle>
            <a:lvl1pPr algn="ctr">
              <a:defRPr sz="4538" b="1">
                <a:latin typeface="Times" pitchFamily="2" charset="0"/>
              </a:defRPr>
            </a:lvl1pPr>
          </a:lstStyle>
          <a:p>
            <a:r>
              <a:rPr lang="en-US"/>
              <a:t>Insert </a:t>
            </a:r>
            <a:r>
              <a:rPr lang="en-US" err="1"/>
              <a:t>Powerpoint</a:t>
            </a:r>
            <a:r>
              <a:rPr lang="en-US"/>
              <a:t> Title</a:t>
            </a:r>
          </a:p>
        </p:txBody>
      </p:sp>
      <p:sp>
        <p:nvSpPr>
          <p:cNvPr id="3" name="Subtitle 2"/>
          <p:cNvSpPr>
            <a:spLocks noGrp="1"/>
          </p:cNvSpPr>
          <p:nvPr>
            <p:ph type="subTitle" idx="1" hasCustomPrompt="1"/>
          </p:nvPr>
        </p:nvSpPr>
        <p:spPr>
          <a:xfrm>
            <a:off x="1257300" y="4561468"/>
            <a:ext cx="7543800" cy="1876530"/>
          </a:xfrm>
          <a:prstGeom prst="rect">
            <a:avLst/>
          </a:prstGeom>
        </p:spPr>
        <p:txBody>
          <a:bodyPr>
            <a:normAutofit/>
          </a:bodyPr>
          <a:lstStyle>
            <a:lvl1pPr marL="0" indent="0" algn="ctr">
              <a:buNone/>
              <a:defRPr sz="2723"/>
            </a:lvl1pPr>
            <a:lvl2pPr marL="377190" indent="0" algn="ctr">
              <a:buNone/>
              <a:defRPr sz="1650"/>
            </a:lvl2pPr>
            <a:lvl3pPr marL="754380" indent="0" algn="ctr">
              <a:buNone/>
              <a:defRPr sz="1485"/>
            </a:lvl3pPr>
            <a:lvl4pPr marL="1131570" indent="0" algn="ctr">
              <a:buNone/>
              <a:defRPr sz="1320"/>
            </a:lvl4pPr>
            <a:lvl5pPr marL="1508760" indent="0" algn="ctr">
              <a:buNone/>
              <a:defRPr sz="1320"/>
            </a:lvl5pPr>
            <a:lvl6pPr marL="1885950" indent="0" algn="ctr">
              <a:buNone/>
              <a:defRPr sz="1320"/>
            </a:lvl6pPr>
            <a:lvl7pPr marL="2263140" indent="0" algn="ctr">
              <a:buNone/>
              <a:defRPr sz="1320"/>
            </a:lvl7pPr>
            <a:lvl8pPr marL="2640330" indent="0" algn="ctr">
              <a:buNone/>
              <a:defRPr sz="1320"/>
            </a:lvl8pPr>
            <a:lvl9pPr marL="3017520" indent="0" algn="ctr">
              <a:buNone/>
              <a:defRPr sz="1320"/>
            </a:lvl9pPr>
          </a:lstStyle>
          <a:p>
            <a:r>
              <a:rPr lang="en-US"/>
              <a:t>Insert </a:t>
            </a:r>
            <a:r>
              <a:rPr lang="en-US" err="1"/>
              <a:t>Powerpoint</a:t>
            </a:r>
            <a:r>
              <a:rPr lang="en-US"/>
              <a:t> Subtitle</a:t>
            </a:r>
          </a:p>
        </p:txBody>
      </p:sp>
    </p:spTree>
    <p:extLst>
      <p:ext uri="{BB962C8B-B14F-4D97-AF65-F5344CB8AC3E}">
        <p14:creationId xmlns:p14="http://schemas.microsoft.com/office/powerpoint/2010/main" val="2170699368"/>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Slid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4817E9-D6A2-B045-8BB8-03114C60E856}"/>
              </a:ext>
            </a:extLst>
          </p:cNvPr>
          <p:cNvPicPr>
            <a:picLocks noChangeAspect="1"/>
          </p:cNvPicPr>
          <p:nvPr/>
        </p:nvPicPr>
        <p:blipFill>
          <a:blip r:embed="rId2"/>
          <a:srcRect/>
          <a:stretch/>
        </p:blipFill>
        <p:spPr>
          <a:xfrm>
            <a:off x="0" y="0"/>
            <a:ext cx="10058400" cy="7772400"/>
          </a:xfrm>
          <a:prstGeom prst="rect">
            <a:avLst/>
          </a:prstGeom>
        </p:spPr>
      </p:pic>
      <p:sp>
        <p:nvSpPr>
          <p:cNvPr id="3" name="Content Placeholder 2"/>
          <p:cNvSpPr>
            <a:spLocks noGrp="1"/>
          </p:cNvSpPr>
          <p:nvPr>
            <p:ph idx="1"/>
          </p:nvPr>
        </p:nvSpPr>
        <p:spPr>
          <a:xfrm>
            <a:off x="691515" y="1682627"/>
            <a:ext cx="8675370" cy="531793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3DB9AC2D-6418-264F-9387-DC4FF03C15DC}"/>
              </a:ext>
            </a:extLst>
          </p:cNvPr>
          <p:cNvSpPr>
            <a:spLocks noGrp="1"/>
          </p:cNvSpPr>
          <p:nvPr>
            <p:ph type="title" hasCustomPrompt="1"/>
          </p:nvPr>
        </p:nvSpPr>
        <p:spPr>
          <a:xfrm>
            <a:off x="692825" y="413810"/>
            <a:ext cx="8675370" cy="1168530"/>
          </a:xfrm>
          <a:prstGeom prst="rect">
            <a:avLst/>
          </a:prstGeom>
        </p:spPr>
        <p:txBody>
          <a:bodyPr anchor="b">
            <a:normAutofit/>
          </a:bodyPr>
          <a:lstStyle>
            <a:lvl1pPr>
              <a:defRPr sz="2970" b="1" i="0" baseline="0">
                <a:solidFill>
                  <a:schemeClr val="tx2"/>
                </a:solidFill>
                <a:latin typeface="Times" pitchFamily="2" charset="0"/>
              </a:defRPr>
            </a:lvl1pPr>
          </a:lstStyle>
          <a:p>
            <a:r>
              <a:rPr lang="en-US"/>
              <a:t>Insert slide header</a:t>
            </a:r>
          </a:p>
        </p:txBody>
      </p:sp>
    </p:spTree>
    <p:extLst>
      <p:ext uri="{BB962C8B-B14F-4D97-AF65-F5344CB8AC3E}">
        <p14:creationId xmlns:p14="http://schemas.microsoft.com/office/powerpoint/2010/main" val="924489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Slide">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5BDDDB-21A7-1643-8CB2-B16F42CBB8E4}"/>
              </a:ext>
            </a:extLst>
          </p:cNvPr>
          <p:cNvPicPr>
            <a:picLocks noChangeAspect="1"/>
          </p:cNvPicPr>
          <p:nvPr/>
        </p:nvPicPr>
        <p:blipFill>
          <a:blip r:embed="rId2"/>
          <a:srcRect/>
          <a:stretch/>
        </p:blipFill>
        <p:spPr>
          <a:xfrm>
            <a:off x="0" y="0"/>
            <a:ext cx="10058400" cy="7772400"/>
          </a:xfrm>
          <a:prstGeom prst="rect">
            <a:avLst/>
          </a:prstGeom>
        </p:spPr>
      </p:pic>
      <p:sp>
        <p:nvSpPr>
          <p:cNvPr id="2" name="Title 1"/>
          <p:cNvSpPr>
            <a:spLocks noGrp="1"/>
          </p:cNvSpPr>
          <p:nvPr>
            <p:ph type="title" hasCustomPrompt="1"/>
          </p:nvPr>
        </p:nvSpPr>
        <p:spPr>
          <a:xfrm>
            <a:off x="4636631" y="1119982"/>
            <a:ext cx="4326702" cy="3233102"/>
          </a:xfrm>
          <a:prstGeom prst="rect">
            <a:avLst/>
          </a:prstGeom>
        </p:spPr>
        <p:txBody>
          <a:bodyPr anchor="b">
            <a:normAutofit/>
          </a:bodyPr>
          <a:lstStyle>
            <a:lvl1pPr>
              <a:defRPr sz="3300" b="1" i="0" baseline="0">
                <a:latin typeface="Times" pitchFamily="2" charset="0"/>
              </a:defRPr>
            </a:lvl1pPr>
          </a:lstStyle>
          <a:p>
            <a:r>
              <a:rPr lang="en-US"/>
              <a:t>Insert Section Header</a:t>
            </a:r>
          </a:p>
        </p:txBody>
      </p:sp>
      <p:sp>
        <p:nvSpPr>
          <p:cNvPr id="3" name="Text Placeholder 2"/>
          <p:cNvSpPr>
            <a:spLocks noGrp="1"/>
          </p:cNvSpPr>
          <p:nvPr>
            <p:ph type="body" idx="1" hasCustomPrompt="1"/>
          </p:nvPr>
        </p:nvSpPr>
        <p:spPr>
          <a:xfrm>
            <a:off x="4636631" y="4383670"/>
            <a:ext cx="4326702" cy="1700212"/>
          </a:xfrm>
          <a:prstGeom prst="rect">
            <a:avLst/>
          </a:prstGeom>
        </p:spPr>
        <p:txBody>
          <a:bodyPr>
            <a:normAutofit/>
          </a:bodyPr>
          <a:lstStyle>
            <a:lvl1pPr marL="0" indent="0">
              <a:buNone/>
              <a:defRPr sz="2310">
                <a:solidFill>
                  <a:schemeClr val="tx1">
                    <a:tint val="75000"/>
                  </a:schemeClr>
                </a:solidFill>
              </a:defRPr>
            </a:lvl1pPr>
            <a:lvl2pPr marL="377190" indent="0">
              <a:buNone/>
              <a:defRPr sz="1650">
                <a:solidFill>
                  <a:schemeClr val="tx1">
                    <a:tint val="75000"/>
                  </a:schemeClr>
                </a:solidFill>
              </a:defRPr>
            </a:lvl2pPr>
            <a:lvl3pPr marL="754380" indent="0">
              <a:buNone/>
              <a:defRPr sz="1485">
                <a:solidFill>
                  <a:schemeClr val="tx1">
                    <a:tint val="75000"/>
                  </a:schemeClr>
                </a:solidFill>
              </a:defRPr>
            </a:lvl3pPr>
            <a:lvl4pPr marL="1131570" indent="0">
              <a:buNone/>
              <a:defRPr sz="1320">
                <a:solidFill>
                  <a:schemeClr val="tx1">
                    <a:tint val="75000"/>
                  </a:schemeClr>
                </a:solidFill>
              </a:defRPr>
            </a:lvl4pPr>
            <a:lvl5pPr marL="1508760" indent="0">
              <a:buNone/>
              <a:defRPr sz="1320">
                <a:solidFill>
                  <a:schemeClr val="tx1">
                    <a:tint val="75000"/>
                  </a:schemeClr>
                </a:solidFill>
              </a:defRPr>
            </a:lvl5pPr>
            <a:lvl6pPr marL="1885950" indent="0">
              <a:buNone/>
              <a:defRPr sz="1320">
                <a:solidFill>
                  <a:schemeClr val="tx1">
                    <a:tint val="75000"/>
                  </a:schemeClr>
                </a:solidFill>
              </a:defRPr>
            </a:lvl6pPr>
            <a:lvl7pPr marL="2263140" indent="0">
              <a:buNone/>
              <a:defRPr sz="1320">
                <a:solidFill>
                  <a:schemeClr val="tx1">
                    <a:tint val="75000"/>
                  </a:schemeClr>
                </a:solidFill>
              </a:defRPr>
            </a:lvl7pPr>
            <a:lvl8pPr marL="2640330" indent="0">
              <a:buNone/>
              <a:defRPr sz="1320">
                <a:solidFill>
                  <a:schemeClr val="tx1">
                    <a:tint val="75000"/>
                  </a:schemeClr>
                </a:solidFill>
              </a:defRPr>
            </a:lvl8pPr>
            <a:lvl9pPr marL="3017520" indent="0">
              <a:buNone/>
              <a:defRPr sz="1320">
                <a:solidFill>
                  <a:schemeClr val="tx1">
                    <a:tint val="75000"/>
                  </a:schemeClr>
                </a:solidFill>
              </a:defRPr>
            </a:lvl9pPr>
          </a:lstStyle>
          <a:p>
            <a:pPr lvl="0"/>
            <a:r>
              <a:rPr lang="en-US"/>
              <a:t>Insert Section </a:t>
            </a:r>
            <a:r>
              <a:rPr lang="en-US" err="1"/>
              <a:t>Subheader</a:t>
            </a:r>
            <a:endParaRPr lang="en-US"/>
          </a:p>
        </p:txBody>
      </p:sp>
    </p:spTree>
    <p:extLst>
      <p:ext uri="{BB962C8B-B14F-4D97-AF65-F5344CB8AC3E}">
        <p14:creationId xmlns:p14="http://schemas.microsoft.com/office/powerpoint/2010/main" val="511200044"/>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89A9DFE-3133-7942-95B7-6513D4376A4B}"/>
              </a:ext>
            </a:extLst>
          </p:cNvPr>
          <p:cNvPicPr>
            <a:picLocks noChangeAspect="1"/>
          </p:cNvPicPr>
          <p:nvPr/>
        </p:nvPicPr>
        <p:blipFill>
          <a:blip r:embed="rId2"/>
          <a:srcRect/>
          <a:stretch/>
        </p:blipFill>
        <p:spPr>
          <a:xfrm>
            <a:off x="0" y="0"/>
            <a:ext cx="10058400" cy="7772400"/>
          </a:xfrm>
          <a:prstGeom prst="rect">
            <a:avLst/>
          </a:prstGeom>
        </p:spPr>
      </p:pic>
      <p:sp>
        <p:nvSpPr>
          <p:cNvPr id="3" name="Text Placeholder 2"/>
          <p:cNvSpPr>
            <a:spLocks noGrp="1"/>
          </p:cNvSpPr>
          <p:nvPr>
            <p:ph type="body" idx="1"/>
          </p:nvPr>
        </p:nvSpPr>
        <p:spPr>
          <a:xfrm>
            <a:off x="692826" y="1693597"/>
            <a:ext cx="4255174" cy="933767"/>
          </a:xfrm>
          <a:prstGeom prst="rect">
            <a:avLst/>
          </a:prstGeom>
        </p:spPr>
        <p:txBody>
          <a:bodyPr anchor="b"/>
          <a:lstStyle>
            <a:lvl1pPr marL="0" indent="0">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 Master text styles</a:t>
            </a:r>
          </a:p>
        </p:txBody>
      </p:sp>
      <p:sp>
        <p:nvSpPr>
          <p:cNvPr id="4" name="Content Placeholder 3"/>
          <p:cNvSpPr>
            <a:spLocks noGrp="1"/>
          </p:cNvSpPr>
          <p:nvPr>
            <p:ph sz="half" idx="2"/>
          </p:nvPr>
        </p:nvSpPr>
        <p:spPr>
          <a:xfrm>
            <a:off x="692826" y="2627363"/>
            <a:ext cx="4255174" cy="44217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92065" y="1693597"/>
            <a:ext cx="4276130" cy="933767"/>
          </a:xfrm>
          <a:prstGeom prst="rect">
            <a:avLst/>
          </a:prstGeom>
        </p:spPr>
        <p:txBody>
          <a:bodyPr anchor="b"/>
          <a:lstStyle>
            <a:lvl1pPr marL="0" indent="0">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 Master text styles</a:t>
            </a:r>
          </a:p>
        </p:txBody>
      </p:sp>
      <p:sp>
        <p:nvSpPr>
          <p:cNvPr id="6" name="Content Placeholder 5"/>
          <p:cNvSpPr>
            <a:spLocks noGrp="1"/>
          </p:cNvSpPr>
          <p:nvPr>
            <p:ph sz="quarter" idx="4"/>
          </p:nvPr>
        </p:nvSpPr>
        <p:spPr>
          <a:xfrm>
            <a:off x="5092065" y="2627364"/>
            <a:ext cx="4276130" cy="442177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BC4A2681-304B-C040-8A92-778EE1314D77}"/>
              </a:ext>
            </a:extLst>
          </p:cNvPr>
          <p:cNvSpPr>
            <a:spLocks noGrp="1"/>
          </p:cNvSpPr>
          <p:nvPr>
            <p:ph type="title" hasCustomPrompt="1"/>
          </p:nvPr>
        </p:nvSpPr>
        <p:spPr>
          <a:xfrm>
            <a:off x="692825" y="413810"/>
            <a:ext cx="8675370" cy="1168530"/>
          </a:xfrm>
          <a:prstGeom prst="rect">
            <a:avLst/>
          </a:prstGeom>
        </p:spPr>
        <p:txBody>
          <a:bodyPr anchor="b">
            <a:normAutofit/>
          </a:bodyPr>
          <a:lstStyle>
            <a:lvl1pPr>
              <a:defRPr sz="2970" b="1" i="0" baseline="0">
                <a:solidFill>
                  <a:schemeClr val="tx2"/>
                </a:solidFill>
                <a:latin typeface="Times" pitchFamily="2" charset="0"/>
              </a:defRPr>
            </a:lvl1pPr>
          </a:lstStyle>
          <a:p>
            <a:r>
              <a:rPr lang="en-US"/>
              <a:t>Insert slide header</a:t>
            </a:r>
          </a:p>
        </p:txBody>
      </p:sp>
      <p:pic>
        <p:nvPicPr>
          <p:cNvPr id="8" name="Picture 7">
            <a:extLst>
              <a:ext uri="{FF2B5EF4-FFF2-40B4-BE49-F238E27FC236}">
                <a16:creationId xmlns:a16="http://schemas.microsoft.com/office/drawing/2014/main" id="{B0ED5C22-D978-2E43-B7F1-CD2C36D963BB}"/>
              </a:ext>
            </a:extLst>
          </p:cNvPr>
          <p:cNvPicPr>
            <a:picLocks noChangeAspect="1"/>
          </p:cNvPicPr>
          <p:nvPr/>
        </p:nvPicPr>
        <p:blipFill>
          <a:blip r:embed="rId2"/>
          <a:srcRect/>
          <a:stretch/>
        </p:blipFill>
        <p:spPr>
          <a:xfrm>
            <a:off x="0" y="0"/>
            <a:ext cx="10058400" cy="7772400"/>
          </a:xfrm>
          <a:prstGeom prst="rect">
            <a:avLst/>
          </a:prstGeom>
        </p:spPr>
      </p:pic>
    </p:spTree>
    <p:extLst>
      <p:ext uri="{BB962C8B-B14F-4D97-AF65-F5344CB8AC3E}">
        <p14:creationId xmlns:p14="http://schemas.microsoft.com/office/powerpoint/2010/main" val="42299364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hoto_full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E301A61-FFE4-A248-95E6-8A44756678CA}"/>
              </a:ext>
            </a:extLst>
          </p:cNvPr>
          <p:cNvSpPr>
            <a:spLocks noGrp="1"/>
          </p:cNvSpPr>
          <p:nvPr>
            <p:ph type="pic" sz="quarter" idx="10" hasCustomPrompt="1"/>
          </p:nvPr>
        </p:nvSpPr>
        <p:spPr>
          <a:xfrm>
            <a:off x="0" y="0"/>
            <a:ext cx="10058400" cy="7772400"/>
          </a:xfrm>
          <a:prstGeom prst="rect">
            <a:avLst/>
          </a:prstGeom>
        </p:spPr>
        <p:txBody>
          <a:bodyPr/>
          <a:lstStyle>
            <a:lvl1pPr marL="0" indent="0">
              <a:buNone/>
              <a:defRPr/>
            </a:lvl1pPr>
          </a:lstStyle>
          <a:p>
            <a:r>
              <a:rPr lang="en-US"/>
              <a:t>Photo</a:t>
            </a:r>
          </a:p>
        </p:txBody>
      </p:sp>
      <p:sp>
        <p:nvSpPr>
          <p:cNvPr id="14" name="SmartArt Placeholder 13">
            <a:extLst>
              <a:ext uri="{FF2B5EF4-FFF2-40B4-BE49-F238E27FC236}">
                <a16:creationId xmlns:a16="http://schemas.microsoft.com/office/drawing/2014/main" id="{2F205BA3-5321-A340-B4CD-F0A6052BF0CE}"/>
              </a:ext>
            </a:extLst>
          </p:cNvPr>
          <p:cNvSpPr>
            <a:spLocks noGrp="1"/>
          </p:cNvSpPr>
          <p:nvPr>
            <p:ph type="dgm" sz="quarter" idx="11" hasCustomPrompt="1"/>
          </p:nvPr>
        </p:nvSpPr>
        <p:spPr>
          <a:xfrm>
            <a:off x="0" y="6199524"/>
            <a:ext cx="4610100" cy="1036320"/>
          </a:xfrm>
          <a:prstGeom prst="rect">
            <a:avLst/>
          </a:prstGeom>
          <a:solidFill>
            <a:schemeClr val="tx2"/>
          </a:solidFill>
          <a:ln>
            <a:noFill/>
          </a:ln>
        </p:spPr>
        <p:txBody>
          <a:bodyPr lIns="548640" tIns="137160" anchor="ctr"/>
          <a:lstStyle>
            <a:lvl1pPr marL="0" indent="0">
              <a:buNone/>
              <a:defRPr sz="2970" b="1" i="0">
                <a:solidFill>
                  <a:schemeClr val="bg1"/>
                </a:solidFill>
                <a:latin typeface="Times" pitchFamily="2" charset="0"/>
              </a:defRPr>
            </a:lvl1pPr>
          </a:lstStyle>
          <a:p>
            <a:r>
              <a:rPr lang="en-US"/>
              <a:t>Photo Headline</a:t>
            </a:r>
          </a:p>
        </p:txBody>
      </p:sp>
      <p:sp>
        <p:nvSpPr>
          <p:cNvPr id="16" name="Text Placeholder 15">
            <a:extLst>
              <a:ext uri="{FF2B5EF4-FFF2-40B4-BE49-F238E27FC236}">
                <a16:creationId xmlns:a16="http://schemas.microsoft.com/office/drawing/2014/main" id="{322CBD45-9E3B-2945-9D95-A20EEC28DA07}"/>
              </a:ext>
            </a:extLst>
          </p:cNvPr>
          <p:cNvSpPr>
            <a:spLocks noGrp="1"/>
          </p:cNvSpPr>
          <p:nvPr>
            <p:ph type="body" sz="quarter" idx="12" hasCustomPrompt="1"/>
          </p:nvPr>
        </p:nvSpPr>
        <p:spPr>
          <a:xfrm>
            <a:off x="132847" y="7403571"/>
            <a:ext cx="4469476" cy="203232"/>
          </a:xfrm>
          <a:prstGeom prst="rect">
            <a:avLst/>
          </a:prstGeom>
        </p:spPr>
        <p:txBody>
          <a:bodyPr lIns="0" tIns="0" rIns="0" bIns="0" anchor="b"/>
          <a:lstStyle>
            <a:lvl1pPr marL="0" indent="0">
              <a:buFont typeface="Arial" panose="020B0604020202020204" pitchFamily="34" charset="0"/>
              <a:buNone/>
              <a:defRPr sz="907"/>
            </a:lvl1pPr>
          </a:lstStyle>
          <a:p>
            <a:pPr lvl="0"/>
            <a:r>
              <a:rPr lang="en-US"/>
              <a:t>[Photo credit]</a:t>
            </a:r>
          </a:p>
        </p:txBody>
      </p:sp>
    </p:spTree>
    <p:extLst>
      <p:ext uri="{BB962C8B-B14F-4D97-AF65-F5344CB8AC3E}">
        <p14:creationId xmlns:p14="http://schemas.microsoft.com/office/powerpoint/2010/main" val="26178241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Last Slide_EN">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C5223C-21BC-844F-A509-90C9762C0458}"/>
              </a:ext>
            </a:extLst>
          </p:cNvPr>
          <p:cNvPicPr>
            <a:picLocks noChangeAspect="1"/>
          </p:cNvPicPr>
          <p:nvPr/>
        </p:nvPicPr>
        <p:blipFill>
          <a:blip r:embed="rId2"/>
          <a:srcRect/>
          <a:stretch/>
        </p:blipFill>
        <p:spPr>
          <a:xfrm>
            <a:off x="0" y="0"/>
            <a:ext cx="10058400" cy="7772400"/>
          </a:xfrm>
          <a:prstGeom prst="rect">
            <a:avLst/>
          </a:prstGeom>
        </p:spPr>
      </p:pic>
      <p:sp>
        <p:nvSpPr>
          <p:cNvPr id="7" name="Title 1">
            <a:extLst>
              <a:ext uri="{FF2B5EF4-FFF2-40B4-BE49-F238E27FC236}">
                <a16:creationId xmlns:a16="http://schemas.microsoft.com/office/drawing/2014/main" id="{ABE1E527-BFFA-F44B-94D0-1379A9E41A6D}"/>
              </a:ext>
            </a:extLst>
          </p:cNvPr>
          <p:cNvSpPr>
            <a:spLocks noGrp="1"/>
          </p:cNvSpPr>
          <p:nvPr>
            <p:ph type="ctrTitle" hasCustomPrompt="1"/>
          </p:nvPr>
        </p:nvSpPr>
        <p:spPr>
          <a:xfrm>
            <a:off x="1257300" y="1751170"/>
            <a:ext cx="7543800" cy="2705947"/>
          </a:xfrm>
          <a:prstGeom prst="rect">
            <a:avLst/>
          </a:prstGeom>
        </p:spPr>
        <p:txBody>
          <a:bodyPr anchor="b">
            <a:normAutofit/>
          </a:bodyPr>
          <a:lstStyle>
            <a:lvl1pPr algn="ctr">
              <a:defRPr sz="4538" b="1">
                <a:latin typeface="Times" pitchFamily="2" charset="0"/>
              </a:defRPr>
            </a:lvl1pPr>
          </a:lstStyle>
          <a:p>
            <a:r>
              <a:rPr lang="en-US"/>
              <a:t>Insert Final Thoughts</a:t>
            </a:r>
          </a:p>
        </p:txBody>
      </p:sp>
      <p:pic>
        <p:nvPicPr>
          <p:cNvPr id="3" name="Picture 2" descr="A close up of a logo&#10;&#10;Description automatically generated">
            <a:extLst>
              <a:ext uri="{FF2B5EF4-FFF2-40B4-BE49-F238E27FC236}">
                <a16:creationId xmlns:a16="http://schemas.microsoft.com/office/drawing/2014/main" id="{76DEBF15-9FBB-FE40-A95B-31A3A7E35FE9}"/>
              </a:ext>
            </a:extLst>
          </p:cNvPr>
          <p:cNvPicPr>
            <a:picLocks noChangeAspect="1"/>
          </p:cNvPicPr>
          <p:nvPr/>
        </p:nvPicPr>
        <p:blipFill>
          <a:blip r:embed="rId3"/>
          <a:stretch>
            <a:fillRect/>
          </a:stretch>
        </p:blipFill>
        <p:spPr>
          <a:xfrm>
            <a:off x="3588236" y="4592956"/>
            <a:ext cx="2881929" cy="2039492"/>
          </a:xfrm>
          <a:prstGeom prst="rect">
            <a:avLst/>
          </a:prstGeom>
        </p:spPr>
      </p:pic>
      <p:pic>
        <p:nvPicPr>
          <p:cNvPr id="5" name="Picture 4" descr="A close up of a logo&#10;&#10;Description automatically generated">
            <a:extLst>
              <a:ext uri="{FF2B5EF4-FFF2-40B4-BE49-F238E27FC236}">
                <a16:creationId xmlns:a16="http://schemas.microsoft.com/office/drawing/2014/main" id="{8DC728D0-8F57-B44D-A9BD-06305F4930EB}"/>
              </a:ext>
            </a:extLst>
          </p:cNvPr>
          <p:cNvPicPr>
            <a:picLocks noChangeAspect="1"/>
          </p:cNvPicPr>
          <p:nvPr/>
        </p:nvPicPr>
        <p:blipFill>
          <a:blip r:embed="rId3"/>
          <a:stretch>
            <a:fillRect/>
          </a:stretch>
        </p:blipFill>
        <p:spPr>
          <a:xfrm>
            <a:off x="3588236" y="4592956"/>
            <a:ext cx="2881929" cy="2039492"/>
          </a:xfrm>
          <a:prstGeom prst="rect">
            <a:avLst/>
          </a:prstGeom>
        </p:spPr>
      </p:pic>
    </p:spTree>
    <p:extLst>
      <p:ext uri="{BB962C8B-B14F-4D97-AF65-F5344CB8AC3E}">
        <p14:creationId xmlns:p14="http://schemas.microsoft.com/office/powerpoint/2010/main" val="59219253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Last Slide_FR">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C5223C-21BC-844F-A509-90C9762C0458}"/>
              </a:ext>
            </a:extLst>
          </p:cNvPr>
          <p:cNvPicPr>
            <a:picLocks noChangeAspect="1"/>
          </p:cNvPicPr>
          <p:nvPr/>
        </p:nvPicPr>
        <p:blipFill>
          <a:blip r:embed="rId2"/>
          <a:srcRect/>
          <a:stretch/>
        </p:blipFill>
        <p:spPr>
          <a:xfrm>
            <a:off x="0" y="0"/>
            <a:ext cx="10058400" cy="7772400"/>
          </a:xfrm>
          <a:prstGeom prst="rect">
            <a:avLst/>
          </a:prstGeom>
        </p:spPr>
      </p:pic>
      <p:sp>
        <p:nvSpPr>
          <p:cNvPr id="7" name="Title 1">
            <a:extLst>
              <a:ext uri="{FF2B5EF4-FFF2-40B4-BE49-F238E27FC236}">
                <a16:creationId xmlns:a16="http://schemas.microsoft.com/office/drawing/2014/main" id="{ABE1E527-BFFA-F44B-94D0-1379A9E41A6D}"/>
              </a:ext>
            </a:extLst>
          </p:cNvPr>
          <p:cNvSpPr>
            <a:spLocks noGrp="1"/>
          </p:cNvSpPr>
          <p:nvPr>
            <p:ph type="ctrTitle" hasCustomPrompt="1"/>
          </p:nvPr>
        </p:nvSpPr>
        <p:spPr>
          <a:xfrm>
            <a:off x="1257300" y="1751170"/>
            <a:ext cx="7543800" cy="2705947"/>
          </a:xfrm>
          <a:prstGeom prst="rect">
            <a:avLst/>
          </a:prstGeom>
        </p:spPr>
        <p:txBody>
          <a:bodyPr anchor="b">
            <a:normAutofit/>
          </a:bodyPr>
          <a:lstStyle>
            <a:lvl1pPr algn="ctr">
              <a:defRPr sz="4538" b="1">
                <a:latin typeface="Times" pitchFamily="2" charset="0"/>
              </a:defRPr>
            </a:lvl1pPr>
          </a:lstStyle>
          <a:p>
            <a:r>
              <a:rPr lang="en-US"/>
              <a:t>Insert Final Thoughts</a:t>
            </a:r>
          </a:p>
        </p:txBody>
      </p:sp>
      <p:pic>
        <p:nvPicPr>
          <p:cNvPr id="3" name="Picture 2">
            <a:extLst>
              <a:ext uri="{FF2B5EF4-FFF2-40B4-BE49-F238E27FC236}">
                <a16:creationId xmlns:a16="http://schemas.microsoft.com/office/drawing/2014/main" id="{76DEBF15-9FBB-FE40-A95B-31A3A7E35FE9}"/>
              </a:ext>
            </a:extLst>
          </p:cNvPr>
          <p:cNvPicPr>
            <a:picLocks noChangeAspect="1"/>
          </p:cNvPicPr>
          <p:nvPr/>
        </p:nvPicPr>
        <p:blipFill>
          <a:blip r:embed="rId3"/>
          <a:srcRect/>
          <a:stretch/>
        </p:blipFill>
        <p:spPr>
          <a:xfrm>
            <a:off x="3486493" y="4588959"/>
            <a:ext cx="3085414" cy="2044122"/>
          </a:xfrm>
          <a:prstGeom prst="rect">
            <a:avLst/>
          </a:prstGeom>
        </p:spPr>
      </p:pic>
    </p:spTree>
    <p:extLst>
      <p:ext uri="{BB962C8B-B14F-4D97-AF65-F5344CB8AC3E}">
        <p14:creationId xmlns:p14="http://schemas.microsoft.com/office/powerpoint/2010/main" val="40822311"/>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Last Slide_SP">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C5223C-21BC-844F-A509-90C9762C0458}"/>
              </a:ext>
            </a:extLst>
          </p:cNvPr>
          <p:cNvPicPr>
            <a:picLocks noChangeAspect="1"/>
          </p:cNvPicPr>
          <p:nvPr/>
        </p:nvPicPr>
        <p:blipFill>
          <a:blip r:embed="rId2"/>
          <a:srcRect/>
          <a:stretch/>
        </p:blipFill>
        <p:spPr>
          <a:xfrm>
            <a:off x="0" y="0"/>
            <a:ext cx="10058400" cy="7772400"/>
          </a:xfrm>
          <a:prstGeom prst="rect">
            <a:avLst/>
          </a:prstGeom>
        </p:spPr>
      </p:pic>
      <p:sp>
        <p:nvSpPr>
          <p:cNvPr id="7" name="Title 1">
            <a:extLst>
              <a:ext uri="{FF2B5EF4-FFF2-40B4-BE49-F238E27FC236}">
                <a16:creationId xmlns:a16="http://schemas.microsoft.com/office/drawing/2014/main" id="{ABE1E527-BFFA-F44B-94D0-1379A9E41A6D}"/>
              </a:ext>
            </a:extLst>
          </p:cNvPr>
          <p:cNvSpPr>
            <a:spLocks noGrp="1"/>
          </p:cNvSpPr>
          <p:nvPr>
            <p:ph type="ctrTitle" hasCustomPrompt="1"/>
          </p:nvPr>
        </p:nvSpPr>
        <p:spPr>
          <a:xfrm>
            <a:off x="1257300" y="1751170"/>
            <a:ext cx="7543800" cy="2705947"/>
          </a:xfrm>
          <a:prstGeom prst="rect">
            <a:avLst/>
          </a:prstGeom>
        </p:spPr>
        <p:txBody>
          <a:bodyPr anchor="b">
            <a:normAutofit/>
          </a:bodyPr>
          <a:lstStyle>
            <a:lvl1pPr algn="ctr">
              <a:defRPr sz="4538" b="1">
                <a:latin typeface="Times" pitchFamily="2" charset="0"/>
              </a:defRPr>
            </a:lvl1pPr>
          </a:lstStyle>
          <a:p>
            <a:r>
              <a:rPr lang="en-US"/>
              <a:t>Insert Final Thoughts</a:t>
            </a:r>
          </a:p>
        </p:txBody>
      </p:sp>
      <p:pic>
        <p:nvPicPr>
          <p:cNvPr id="3" name="Picture 2">
            <a:extLst>
              <a:ext uri="{FF2B5EF4-FFF2-40B4-BE49-F238E27FC236}">
                <a16:creationId xmlns:a16="http://schemas.microsoft.com/office/drawing/2014/main" id="{76DEBF15-9FBB-FE40-A95B-31A3A7E35FE9}"/>
              </a:ext>
            </a:extLst>
          </p:cNvPr>
          <p:cNvPicPr>
            <a:picLocks noChangeAspect="1"/>
          </p:cNvPicPr>
          <p:nvPr/>
        </p:nvPicPr>
        <p:blipFill>
          <a:blip r:embed="rId3"/>
          <a:srcRect/>
          <a:stretch/>
        </p:blipFill>
        <p:spPr>
          <a:xfrm>
            <a:off x="3413842" y="4598496"/>
            <a:ext cx="3230716" cy="2041550"/>
          </a:xfrm>
          <a:prstGeom prst="rect">
            <a:avLst/>
          </a:prstGeom>
        </p:spPr>
      </p:pic>
    </p:spTree>
    <p:extLst>
      <p:ext uri="{BB962C8B-B14F-4D97-AF65-F5344CB8AC3E}">
        <p14:creationId xmlns:p14="http://schemas.microsoft.com/office/powerpoint/2010/main" val="388920713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322415" y="7441142"/>
            <a:ext cx="336919" cy="228600"/>
          </a:xfrm>
          <a:prstGeom prst="rect">
            <a:avLst/>
          </a:prstGeom>
        </p:spPr>
        <p:txBody>
          <a:bodyPr/>
          <a:lstStyle>
            <a:lvl1pPr>
              <a:defRPr sz="1000" b="1">
                <a:solidFill>
                  <a:schemeClr val="bg1"/>
                </a:solidFill>
              </a:defRPr>
            </a:lvl1pPr>
          </a:lstStyle>
          <a:p>
            <a:fld id="{3AF21FA0-C69A-D549-B93E-AD7DB9D7EB7A}" type="slidenum">
              <a:rPr lang="en-US" smtClean="0"/>
              <a:pPr/>
              <a:t>‹#›</a:t>
            </a:fld>
            <a:endParaRPr lang="en-US"/>
          </a:p>
        </p:txBody>
      </p:sp>
    </p:spTree>
    <p:extLst>
      <p:ext uri="{BB962C8B-B14F-4D97-AF65-F5344CB8AC3E}">
        <p14:creationId xmlns:p14="http://schemas.microsoft.com/office/powerpoint/2010/main" val="3996437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_Photo_full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E301A61-FFE4-A248-95E6-8A44756678CA}"/>
              </a:ext>
            </a:extLst>
          </p:cNvPr>
          <p:cNvSpPr>
            <a:spLocks noGrp="1"/>
          </p:cNvSpPr>
          <p:nvPr>
            <p:ph type="pic" sz="quarter" idx="10" hasCustomPrompt="1"/>
          </p:nvPr>
        </p:nvSpPr>
        <p:spPr>
          <a:xfrm>
            <a:off x="0" y="0"/>
            <a:ext cx="10058400" cy="7772400"/>
          </a:xfrm>
          <a:prstGeom prst="rect">
            <a:avLst/>
          </a:prstGeom>
        </p:spPr>
        <p:txBody>
          <a:bodyPr/>
          <a:lstStyle>
            <a:lvl1pPr marL="0" indent="0">
              <a:buNone/>
              <a:defRPr/>
            </a:lvl1pPr>
          </a:lstStyle>
          <a:p>
            <a:r>
              <a:rPr lang="en-US"/>
              <a:t>Photo</a:t>
            </a:r>
          </a:p>
        </p:txBody>
      </p:sp>
      <p:sp>
        <p:nvSpPr>
          <p:cNvPr id="16" name="Text Placeholder 15">
            <a:extLst>
              <a:ext uri="{FF2B5EF4-FFF2-40B4-BE49-F238E27FC236}">
                <a16:creationId xmlns:a16="http://schemas.microsoft.com/office/drawing/2014/main" id="{322CBD45-9E3B-2945-9D95-A20EEC28DA07}"/>
              </a:ext>
            </a:extLst>
          </p:cNvPr>
          <p:cNvSpPr>
            <a:spLocks noGrp="1"/>
          </p:cNvSpPr>
          <p:nvPr>
            <p:ph type="body" sz="quarter" idx="12" hasCustomPrompt="1"/>
          </p:nvPr>
        </p:nvSpPr>
        <p:spPr>
          <a:xfrm>
            <a:off x="132847" y="7403571"/>
            <a:ext cx="4469476" cy="203232"/>
          </a:xfrm>
          <a:prstGeom prst="rect">
            <a:avLst/>
          </a:prstGeom>
        </p:spPr>
        <p:txBody>
          <a:bodyPr lIns="0" tIns="0" rIns="0" bIns="0" anchor="b"/>
          <a:lstStyle>
            <a:lvl1pPr marL="0" indent="0">
              <a:buFont typeface="Arial" panose="020B0604020202020204" pitchFamily="34" charset="0"/>
              <a:buNone/>
              <a:defRPr sz="907"/>
            </a:lvl1pPr>
          </a:lstStyle>
          <a:p>
            <a:pPr lvl="0"/>
            <a:r>
              <a:rPr lang="en-US"/>
              <a:t>[Photo credit]</a:t>
            </a:r>
          </a:p>
        </p:txBody>
      </p:sp>
      <p:sp>
        <p:nvSpPr>
          <p:cNvPr id="3" name="Text Placeholder 2">
            <a:extLst>
              <a:ext uri="{FF2B5EF4-FFF2-40B4-BE49-F238E27FC236}">
                <a16:creationId xmlns:a16="http://schemas.microsoft.com/office/drawing/2014/main" id="{513A38EA-FCD7-F844-A8CA-A168FB067694}"/>
              </a:ext>
            </a:extLst>
          </p:cNvPr>
          <p:cNvSpPr>
            <a:spLocks noGrp="1"/>
          </p:cNvSpPr>
          <p:nvPr>
            <p:ph type="body" sz="quarter" idx="13" hasCustomPrompt="1"/>
          </p:nvPr>
        </p:nvSpPr>
        <p:spPr>
          <a:xfrm>
            <a:off x="0" y="6199524"/>
            <a:ext cx="4610100" cy="1036320"/>
          </a:xfrm>
          <a:prstGeom prst="rect">
            <a:avLst/>
          </a:prstGeom>
          <a:solidFill>
            <a:schemeClr val="tx2"/>
          </a:solidFill>
        </p:spPr>
        <p:txBody>
          <a:bodyPr lIns="548640" tIns="45720" bIns="0" anchor="ctr"/>
          <a:lstStyle>
            <a:lvl1pPr marL="0" indent="0">
              <a:buNone/>
              <a:defRPr sz="2970" b="1">
                <a:solidFill>
                  <a:schemeClr val="bg1"/>
                </a:solidFill>
                <a:latin typeface="Times" pitchFamily="2" charset="0"/>
              </a:defRPr>
            </a:lvl1pPr>
          </a:lstStyle>
          <a:p>
            <a:r>
              <a:rPr lang="en-US"/>
              <a:t>Photo Headline</a:t>
            </a:r>
          </a:p>
        </p:txBody>
      </p:sp>
    </p:spTree>
    <p:extLst>
      <p:ext uri="{BB962C8B-B14F-4D97-AF65-F5344CB8AC3E}">
        <p14:creationId xmlns:p14="http://schemas.microsoft.com/office/powerpoint/2010/main" val="20331540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FC0EE1-B11A-4DB5-9F36-8C6F5C64B936}"/>
              </a:ext>
            </a:extLst>
          </p:cNvPr>
          <p:cNvSpPr>
            <a:spLocks noGrp="1"/>
          </p:cNvSpPr>
          <p:nvPr>
            <p:ph type="dt" sz="half" idx="10"/>
          </p:nvPr>
        </p:nvSpPr>
        <p:spPr/>
        <p:txBody>
          <a:bodyPr/>
          <a:lstStyle/>
          <a:p>
            <a:fld id="{4547B7E6-F9C8-4A35-A000-2F3F600CC8A7}" type="datetimeFigureOut">
              <a:rPr lang="fr-FR" smtClean="0"/>
              <a:t>16/01/2025</a:t>
            </a:fld>
            <a:endParaRPr lang="fr-FR"/>
          </a:p>
        </p:txBody>
      </p:sp>
      <p:sp>
        <p:nvSpPr>
          <p:cNvPr id="3" name="Footer Placeholder 2">
            <a:extLst>
              <a:ext uri="{FF2B5EF4-FFF2-40B4-BE49-F238E27FC236}">
                <a16:creationId xmlns:a16="http://schemas.microsoft.com/office/drawing/2014/main" id="{EF89493C-1D9E-4527-99B0-663BB2849530}"/>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4A1B2A47-5A46-4CFA-83F4-E9C54710EDA5}"/>
              </a:ext>
            </a:extLst>
          </p:cNvPr>
          <p:cNvSpPr>
            <a:spLocks noGrp="1"/>
          </p:cNvSpPr>
          <p:nvPr>
            <p:ph type="sldNum" sz="quarter" idx="12"/>
          </p:nvPr>
        </p:nvSpPr>
        <p:spPr/>
        <p:txBody>
          <a:bodyPr/>
          <a:lstStyle/>
          <a:p>
            <a:fld id="{7DEFD6E1-A8E9-4A0A-B6AD-B12A14D46EDD}" type="slidenum">
              <a:rPr lang="fr-FR" smtClean="0"/>
              <a:t>‹#›</a:t>
            </a:fld>
            <a:endParaRPr lang="fr-FR"/>
          </a:p>
        </p:txBody>
      </p:sp>
    </p:spTree>
    <p:extLst>
      <p:ext uri="{BB962C8B-B14F-4D97-AF65-F5344CB8AC3E}">
        <p14:creationId xmlns:p14="http://schemas.microsoft.com/office/powerpoint/2010/main" val="2990069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EFD74-B455-4C01-AF13-D9A9A53EF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2F5CFF-127D-4B8C-98D9-B46DF402919C}"/>
              </a:ext>
            </a:extLst>
          </p:cNvPr>
          <p:cNvSpPr>
            <a:spLocks noGrp="1"/>
          </p:cNvSpPr>
          <p:nvPr>
            <p:ph sz="half" idx="1"/>
          </p:nvPr>
        </p:nvSpPr>
        <p:spPr>
          <a:xfrm>
            <a:off x="69151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85B6D2-F739-441B-A7BD-880366F13707}"/>
              </a:ext>
            </a:extLst>
          </p:cNvPr>
          <p:cNvSpPr>
            <a:spLocks noGrp="1"/>
          </p:cNvSpPr>
          <p:nvPr>
            <p:ph sz="half" idx="2"/>
          </p:nvPr>
        </p:nvSpPr>
        <p:spPr>
          <a:xfrm>
            <a:off x="509206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BD6FDA-98F3-4222-90EE-68A2E25A06AE}"/>
              </a:ext>
            </a:extLst>
          </p:cNvPr>
          <p:cNvSpPr>
            <a:spLocks noGrp="1"/>
          </p:cNvSpPr>
          <p:nvPr>
            <p:ph type="dt" sz="half" idx="10"/>
          </p:nvPr>
        </p:nvSpPr>
        <p:spPr/>
        <p:txBody>
          <a:bodyPr/>
          <a:lstStyle/>
          <a:p>
            <a:fld id="{4547B7E6-F9C8-4A35-A000-2F3F600CC8A7}" type="datetimeFigureOut">
              <a:rPr lang="fr-FR" smtClean="0"/>
              <a:t>16/01/2025</a:t>
            </a:fld>
            <a:endParaRPr lang="fr-FR"/>
          </a:p>
        </p:txBody>
      </p:sp>
      <p:sp>
        <p:nvSpPr>
          <p:cNvPr id="6" name="Footer Placeholder 5">
            <a:extLst>
              <a:ext uri="{FF2B5EF4-FFF2-40B4-BE49-F238E27FC236}">
                <a16:creationId xmlns:a16="http://schemas.microsoft.com/office/drawing/2014/main" id="{93CEC55F-732E-48D4-9732-767866B80588}"/>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1D2F0B9C-AEBF-4DFC-AD20-DE504B3E25B3}"/>
              </a:ext>
            </a:extLst>
          </p:cNvPr>
          <p:cNvSpPr>
            <a:spLocks noGrp="1"/>
          </p:cNvSpPr>
          <p:nvPr>
            <p:ph type="sldNum" sz="quarter" idx="12"/>
          </p:nvPr>
        </p:nvSpPr>
        <p:spPr/>
        <p:txBody>
          <a:bodyPr/>
          <a:lstStyle/>
          <a:p>
            <a:fld id="{7DEFD6E1-A8E9-4A0A-B6AD-B12A14D46EDD}" type="slidenum">
              <a:rPr lang="fr-FR" smtClean="0"/>
              <a:t>‹#›</a:t>
            </a:fld>
            <a:endParaRPr lang="fr-FR"/>
          </a:p>
        </p:txBody>
      </p:sp>
    </p:spTree>
    <p:extLst>
      <p:ext uri="{BB962C8B-B14F-4D97-AF65-F5344CB8AC3E}">
        <p14:creationId xmlns:p14="http://schemas.microsoft.com/office/powerpoint/2010/main" val="195823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EA06F-844F-48AF-8A30-77DCD13A37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0676F6-2C24-4674-94C8-CE3EF87AFA17}"/>
              </a:ext>
            </a:extLst>
          </p:cNvPr>
          <p:cNvSpPr>
            <a:spLocks noGrp="1"/>
          </p:cNvSpPr>
          <p:nvPr>
            <p:ph type="dt" sz="half" idx="10"/>
          </p:nvPr>
        </p:nvSpPr>
        <p:spPr/>
        <p:txBody>
          <a:bodyPr/>
          <a:lstStyle/>
          <a:p>
            <a:fld id="{4547B7E6-F9C8-4A35-A000-2F3F600CC8A7}" type="datetimeFigureOut">
              <a:rPr lang="fr-FR" smtClean="0"/>
              <a:t>16/01/2025</a:t>
            </a:fld>
            <a:endParaRPr lang="fr-FR"/>
          </a:p>
        </p:txBody>
      </p:sp>
      <p:sp>
        <p:nvSpPr>
          <p:cNvPr id="4" name="Footer Placeholder 3">
            <a:extLst>
              <a:ext uri="{FF2B5EF4-FFF2-40B4-BE49-F238E27FC236}">
                <a16:creationId xmlns:a16="http://schemas.microsoft.com/office/drawing/2014/main" id="{6F86EE04-22A2-45B9-819F-00D5784F877D}"/>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E5135640-A019-4C05-9D28-593A3DA23220}"/>
              </a:ext>
            </a:extLst>
          </p:cNvPr>
          <p:cNvSpPr>
            <a:spLocks noGrp="1"/>
          </p:cNvSpPr>
          <p:nvPr>
            <p:ph type="sldNum" sz="quarter" idx="12"/>
          </p:nvPr>
        </p:nvSpPr>
        <p:spPr/>
        <p:txBody>
          <a:bodyPr/>
          <a:lstStyle/>
          <a:p>
            <a:fld id="{7DEFD6E1-A8E9-4A0A-B6AD-B12A14D46EDD}" type="slidenum">
              <a:rPr lang="fr-FR" smtClean="0"/>
              <a:t>‹#›</a:t>
            </a:fld>
            <a:endParaRPr lang="fr-FR"/>
          </a:p>
        </p:txBody>
      </p:sp>
    </p:spTree>
    <p:extLst>
      <p:ext uri="{BB962C8B-B14F-4D97-AF65-F5344CB8AC3E}">
        <p14:creationId xmlns:p14="http://schemas.microsoft.com/office/powerpoint/2010/main" val="17026733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idebar">
    <p:spTree>
      <p:nvGrpSpPr>
        <p:cNvPr id="1" name=""/>
        <p:cNvGrpSpPr/>
        <p:nvPr/>
      </p:nvGrpSpPr>
      <p:grpSpPr>
        <a:xfrm>
          <a:off x="0" y="0"/>
          <a:ext cx="0" cy="0"/>
          <a:chOff x="0" y="0"/>
          <a:chExt cx="0" cy="0"/>
        </a:xfrm>
      </p:grpSpPr>
      <p:sp>
        <p:nvSpPr>
          <p:cNvPr id="2" name="Title 1"/>
          <p:cNvSpPr>
            <a:spLocks noGrp="1"/>
          </p:cNvSpPr>
          <p:nvPr>
            <p:ph type="title"/>
          </p:nvPr>
        </p:nvSpPr>
        <p:spPr>
          <a:xfrm>
            <a:off x="914401" y="-4670"/>
            <a:ext cx="7315200" cy="112471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917245" y="1579564"/>
            <a:ext cx="4508807" cy="5169927"/>
          </a:xfrm>
          <a:prstGeom prst="rect">
            <a:avLst/>
          </a:prstGeom>
        </p:spPr>
        <p:txBody>
          <a:bodyPr/>
          <a:lstStyle>
            <a:lvl1pPr>
              <a:defRPr sz="1601"/>
            </a:lvl1pPr>
            <a:lvl2pPr>
              <a:defRPr sz="1310"/>
            </a:lvl2pPr>
            <a:lvl3pPr>
              <a:defRPr sz="1310"/>
            </a:lvl3pPr>
            <a:lvl4pPr>
              <a:defRPr sz="1310"/>
            </a:lvl4pPr>
            <a:lvl5pPr>
              <a:defRPr sz="1310"/>
            </a:lvl5pPr>
            <a:lvl6pPr>
              <a:defRPr sz="1456"/>
            </a:lvl6pPr>
            <a:lvl7pPr>
              <a:defRPr sz="1456"/>
            </a:lvl7pPr>
            <a:lvl8pPr>
              <a:defRPr sz="1456"/>
            </a:lvl8pPr>
            <a:lvl9pPr>
              <a:defRPr sz="14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p:nvSpPr>
        <p:spPr>
          <a:xfrm>
            <a:off x="322416" y="7441141"/>
            <a:ext cx="336919" cy="228600"/>
          </a:xfrm>
          <a:prstGeom prst="rect">
            <a:avLst/>
          </a:prstGeom>
        </p:spPr>
        <p:txBody>
          <a:bodyPr/>
          <a:lstStyle>
            <a:defPPr>
              <a:defRPr lang="en-US"/>
            </a:defPPr>
            <a:lvl1pPr marL="0" algn="l" defTabSz="509412" rtl="0" eaLnBrk="1" latinLnBrk="0" hangingPunct="1">
              <a:defRPr sz="1000" b="1" kern="1200">
                <a:solidFill>
                  <a:schemeClr val="bg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a:lstStyle>
          <a:p>
            <a:fld id="{3AF21FA0-C69A-D549-B93E-AD7DB9D7EB7A}" type="slidenum">
              <a:rPr lang="en-US" sz="728" smtClean="0"/>
              <a:pPr/>
              <a:t>‹#›</a:t>
            </a:fld>
            <a:endParaRPr lang="en-US" sz="728"/>
          </a:p>
        </p:txBody>
      </p:sp>
    </p:spTree>
    <p:extLst>
      <p:ext uri="{BB962C8B-B14F-4D97-AF65-F5344CB8AC3E}">
        <p14:creationId xmlns:p14="http://schemas.microsoft.com/office/powerpoint/2010/main" val="31221947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right Green Divider">
    <p:spTree>
      <p:nvGrpSpPr>
        <p:cNvPr id="1" name=""/>
        <p:cNvGrpSpPr/>
        <p:nvPr/>
      </p:nvGrpSpPr>
      <p:grpSpPr>
        <a:xfrm>
          <a:off x="0" y="0"/>
          <a:ext cx="0" cy="0"/>
          <a:chOff x="0" y="0"/>
          <a:chExt cx="0" cy="0"/>
        </a:xfrm>
      </p:grpSpPr>
      <p:sp>
        <p:nvSpPr>
          <p:cNvPr id="12" name="Content Placeholder 2"/>
          <p:cNvSpPr>
            <a:spLocks noGrp="1"/>
          </p:cNvSpPr>
          <p:nvPr>
            <p:ph idx="1" hasCustomPrompt="1"/>
          </p:nvPr>
        </p:nvSpPr>
        <p:spPr>
          <a:xfrm>
            <a:off x="3330576" y="2723175"/>
            <a:ext cx="5810250" cy="455406"/>
          </a:xfrm>
          <a:prstGeom prst="rect">
            <a:avLst/>
          </a:prstGeom>
        </p:spPr>
        <p:txBody>
          <a:bodyPr anchor="b" anchorCtr="0"/>
          <a:lstStyle>
            <a:lvl1pPr marL="0" indent="0">
              <a:buNone/>
              <a:defRPr sz="1310" b="0">
                <a:solidFill>
                  <a:schemeClr val="accent1"/>
                </a:solidFill>
              </a:defRPr>
            </a:lvl1pPr>
          </a:lstStyle>
          <a:p>
            <a:pPr lvl="0"/>
            <a:r>
              <a:rPr lang="en-US"/>
              <a:t>CLICK TO EDIT MASTER TEXT STYLES</a:t>
            </a:r>
          </a:p>
        </p:txBody>
      </p:sp>
      <p:sp>
        <p:nvSpPr>
          <p:cNvPr id="16" name="Title 1"/>
          <p:cNvSpPr>
            <a:spLocks noGrp="1"/>
          </p:cNvSpPr>
          <p:nvPr>
            <p:ph type="ctrTitle" hasCustomPrompt="1"/>
          </p:nvPr>
        </p:nvSpPr>
        <p:spPr>
          <a:xfrm>
            <a:off x="3330576" y="3275677"/>
            <a:ext cx="5810250" cy="2439961"/>
          </a:xfrm>
          <a:prstGeom prst="rect">
            <a:avLst/>
          </a:prstGeom>
        </p:spPr>
        <p:txBody>
          <a:bodyPr anchor="t" anchorCtr="0">
            <a:noAutofit/>
          </a:bodyPr>
          <a:lstStyle>
            <a:lvl1pPr>
              <a:defRPr sz="2766">
                <a:solidFill>
                  <a:schemeClr val="accent2"/>
                </a:solidFill>
              </a:defRPr>
            </a:lvl1pPr>
          </a:lstStyle>
          <a:p>
            <a:r>
              <a:rPr lang="en-US"/>
              <a:t>Title goes here</a:t>
            </a:r>
          </a:p>
        </p:txBody>
      </p:sp>
      <p:sp>
        <p:nvSpPr>
          <p:cNvPr id="5" name="Slide Number Placeholder 5"/>
          <p:cNvSpPr>
            <a:spLocks noGrp="1"/>
          </p:cNvSpPr>
          <p:nvPr>
            <p:ph type="sldNum" sz="quarter" idx="4"/>
          </p:nvPr>
        </p:nvSpPr>
        <p:spPr>
          <a:xfrm>
            <a:off x="322416" y="7441141"/>
            <a:ext cx="336919" cy="228600"/>
          </a:xfrm>
          <a:prstGeom prst="rect">
            <a:avLst/>
          </a:prstGeom>
        </p:spPr>
        <p:txBody>
          <a:bodyPr/>
          <a:lstStyle>
            <a:lvl1pPr>
              <a:defRPr sz="728" b="1">
                <a:solidFill>
                  <a:schemeClr val="bg1"/>
                </a:solidFill>
              </a:defRPr>
            </a:lvl1pPr>
          </a:lstStyle>
          <a:p>
            <a:fld id="{7DEFD6E1-A8E9-4A0A-B6AD-B12A14D46EDD}" type="slidenum">
              <a:rPr lang="fr-FR" smtClean="0"/>
              <a:t>‹#›</a:t>
            </a:fld>
            <a:endParaRPr lang="fr-FR"/>
          </a:p>
        </p:txBody>
      </p:sp>
      <p:pic>
        <p:nvPicPr>
          <p:cNvPr id="6" name="Picture 5" descr="warm_corner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0"/>
            <a:ext cx="3319272" cy="2593848"/>
          </a:xfrm>
          <a:prstGeom prst="rect">
            <a:avLst/>
          </a:prstGeom>
        </p:spPr>
      </p:pic>
    </p:spTree>
    <p:extLst>
      <p:ext uri="{BB962C8B-B14F-4D97-AF65-F5344CB8AC3E}">
        <p14:creationId xmlns:p14="http://schemas.microsoft.com/office/powerpoint/2010/main" val="12520252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Green Divider">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3330576" y="3275677"/>
            <a:ext cx="5810250" cy="2439961"/>
          </a:xfrm>
          <a:prstGeom prst="rect">
            <a:avLst/>
          </a:prstGeom>
        </p:spPr>
        <p:txBody>
          <a:bodyPr anchor="t" anchorCtr="0">
            <a:noAutofit/>
          </a:bodyPr>
          <a:lstStyle>
            <a:lvl1pPr>
              <a:defRPr sz="2766">
                <a:solidFill>
                  <a:schemeClr val="accent3"/>
                </a:solidFill>
              </a:defRPr>
            </a:lvl1pPr>
          </a:lstStyle>
          <a:p>
            <a:r>
              <a:rPr lang="en-US"/>
              <a:t>Title goes here</a:t>
            </a:r>
          </a:p>
        </p:txBody>
      </p:sp>
      <p:sp>
        <p:nvSpPr>
          <p:cNvPr id="19" name="Content Placeholder 2"/>
          <p:cNvSpPr>
            <a:spLocks noGrp="1"/>
          </p:cNvSpPr>
          <p:nvPr>
            <p:ph idx="1" hasCustomPrompt="1"/>
          </p:nvPr>
        </p:nvSpPr>
        <p:spPr>
          <a:xfrm>
            <a:off x="3330576" y="2723175"/>
            <a:ext cx="5810250" cy="455406"/>
          </a:xfrm>
          <a:prstGeom prst="rect">
            <a:avLst/>
          </a:prstGeom>
        </p:spPr>
        <p:txBody>
          <a:bodyPr anchor="b" anchorCtr="0"/>
          <a:lstStyle>
            <a:lvl1pPr marL="0" indent="0">
              <a:buNone/>
              <a:defRPr sz="1310" b="0">
                <a:solidFill>
                  <a:schemeClr val="accent1"/>
                </a:solidFill>
              </a:defRPr>
            </a:lvl1pPr>
          </a:lstStyle>
          <a:p>
            <a:pPr lvl="0"/>
            <a:r>
              <a:rPr lang="en-US"/>
              <a:t>CLICK TO EDIT MASTER TEXT STYLES</a:t>
            </a:r>
          </a:p>
        </p:txBody>
      </p:sp>
      <p:pic>
        <p:nvPicPr>
          <p:cNvPr id="5" name="Picture 4" descr="warm_corner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0"/>
            <a:ext cx="3319272" cy="2593848"/>
          </a:xfrm>
          <a:prstGeom prst="rect">
            <a:avLst/>
          </a:prstGeom>
        </p:spPr>
      </p:pic>
    </p:spTree>
    <p:extLst>
      <p:ext uri="{BB962C8B-B14F-4D97-AF65-F5344CB8AC3E}">
        <p14:creationId xmlns:p14="http://schemas.microsoft.com/office/powerpoint/2010/main" val="12678517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right Blue Divider">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3330576" y="3275677"/>
            <a:ext cx="5810250" cy="2439961"/>
          </a:xfrm>
          <a:prstGeom prst="rect">
            <a:avLst/>
          </a:prstGeom>
        </p:spPr>
        <p:txBody>
          <a:bodyPr anchor="t" anchorCtr="0">
            <a:noAutofit/>
          </a:bodyPr>
          <a:lstStyle>
            <a:lvl1pPr>
              <a:defRPr sz="2766">
                <a:solidFill>
                  <a:schemeClr val="accent4"/>
                </a:solidFill>
              </a:defRPr>
            </a:lvl1pPr>
          </a:lstStyle>
          <a:p>
            <a:r>
              <a:rPr lang="en-US"/>
              <a:t>Title goes here</a:t>
            </a:r>
          </a:p>
        </p:txBody>
      </p:sp>
      <p:sp>
        <p:nvSpPr>
          <p:cNvPr id="21" name="Content Placeholder 2"/>
          <p:cNvSpPr>
            <a:spLocks noGrp="1"/>
          </p:cNvSpPr>
          <p:nvPr>
            <p:ph idx="1" hasCustomPrompt="1"/>
          </p:nvPr>
        </p:nvSpPr>
        <p:spPr>
          <a:xfrm>
            <a:off x="3330576" y="2723175"/>
            <a:ext cx="5810250" cy="455406"/>
          </a:xfrm>
          <a:prstGeom prst="rect">
            <a:avLst/>
          </a:prstGeom>
        </p:spPr>
        <p:txBody>
          <a:bodyPr anchor="b" anchorCtr="0"/>
          <a:lstStyle>
            <a:lvl1pPr marL="0" indent="0">
              <a:buNone/>
              <a:defRPr sz="1310" b="0">
                <a:solidFill>
                  <a:schemeClr val="accent1"/>
                </a:solidFill>
              </a:defRPr>
            </a:lvl1pPr>
          </a:lstStyle>
          <a:p>
            <a:pPr lvl="0"/>
            <a:r>
              <a:rPr lang="en-US"/>
              <a:t>CLICK TO EDIT MASTER TEXT STYLES</a:t>
            </a:r>
          </a:p>
        </p:txBody>
      </p:sp>
      <p:pic>
        <p:nvPicPr>
          <p:cNvPr id="5" name="Picture 4" descr="warm_corner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0"/>
            <a:ext cx="3319272" cy="2593848"/>
          </a:xfrm>
          <a:prstGeom prst="rect">
            <a:avLst/>
          </a:prstGeom>
        </p:spPr>
      </p:pic>
    </p:spTree>
    <p:extLst>
      <p:ext uri="{BB962C8B-B14F-4D97-AF65-F5344CB8AC3E}">
        <p14:creationId xmlns:p14="http://schemas.microsoft.com/office/powerpoint/2010/main" val="5580177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32A3C0-D8BC-40BF-8254-ACD3287F2DF0}"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A9FFA5-8DAB-4424-898D-DFC2A59EC6B7}" type="slidenum">
              <a:rPr lang="en-US" smtClean="0"/>
              <a:t>‹#›</a:t>
            </a:fld>
            <a:endParaRPr lang="en-US"/>
          </a:p>
        </p:txBody>
      </p:sp>
    </p:spTree>
    <p:extLst>
      <p:ext uri="{BB962C8B-B14F-4D97-AF65-F5344CB8AC3E}">
        <p14:creationId xmlns:p14="http://schemas.microsoft.com/office/powerpoint/2010/main" val="36504464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431C2D-FF90-4C45-971A-C5E979C77D4F}"/>
              </a:ext>
            </a:extLst>
          </p:cNvPr>
          <p:cNvPicPr>
            <a:picLocks noChangeAspect="1"/>
          </p:cNvPicPr>
          <p:nvPr/>
        </p:nvPicPr>
        <p:blipFill>
          <a:blip r:embed="rId2"/>
          <a:srcRect/>
          <a:stretch/>
        </p:blipFill>
        <p:spPr>
          <a:xfrm>
            <a:off x="0" y="0"/>
            <a:ext cx="10058400" cy="7772400"/>
          </a:xfrm>
          <a:prstGeom prst="rect">
            <a:avLst/>
          </a:prstGeom>
        </p:spPr>
      </p:pic>
      <p:sp>
        <p:nvSpPr>
          <p:cNvPr id="2" name="Title 1"/>
          <p:cNvSpPr>
            <a:spLocks noGrp="1"/>
          </p:cNvSpPr>
          <p:nvPr>
            <p:ph type="ctrTitle" hasCustomPrompt="1"/>
          </p:nvPr>
        </p:nvSpPr>
        <p:spPr>
          <a:xfrm>
            <a:off x="1257300" y="1751170"/>
            <a:ext cx="7543800" cy="2705947"/>
          </a:xfrm>
          <a:prstGeom prst="rect">
            <a:avLst/>
          </a:prstGeom>
        </p:spPr>
        <p:txBody>
          <a:bodyPr anchor="b">
            <a:normAutofit/>
          </a:bodyPr>
          <a:lstStyle>
            <a:lvl1pPr algn="ctr">
              <a:defRPr sz="4538" b="1">
                <a:latin typeface="Times" pitchFamily="2" charset="0"/>
              </a:defRPr>
            </a:lvl1pPr>
          </a:lstStyle>
          <a:p>
            <a:r>
              <a:rPr lang="en-US"/>
              <a:t>Insert </a:t>
            </a:r>
            <a:r>
              <a:rPr lang="en-US" err="1"/>
              <a:t>Powerpoint</a:t>
            </a:r>
            <a:r>
              <a:rPr lang="en-US"/>
              <a:t> Title</a:t>
            </a:r>
          </a:p>
        </p:txBody>
      </p:sp>
      <p:sp>
        <p:nvSpPr>
          <p:cNvPr id="3" name="Subtitle 2"/>
          <p:cNvSpPr>
            <a:spLocks noGrp="1"/>
          </p:cNvSpPr>
          <p:nvPr>
            <p:ph type="subTitle" idx="1" hasCustomPrompt="1"/>
          </p:nvPr>
        </p:nvSpPr>
        <p:spPr>
          <a:xfrm>
            <a:off x="1257300" y="4561468"/>
            <a:ext cx="7543800" cy="1876530"/>
          </a:xfrm>
          <a:prstGeom prst="rect">
            <a:avLst/>
          </a:prstGeom>
        </p:spPr>
        <p:txBody>
          <a:bodyPr>
            <a:normAutofit/>
          </a:bodyPr>
          <a:lstStyle>
            <a:lvl1pPr marL="0" indent="0" algn="ctr">
              <a:buNone/>
              <a:defRPr sz="2723"/>
            </a:lvl1pPr>
            <a:lvl2pPr marL="377190" indent="0" algn="ctr">
              <a:buNone/>
              <a:defRPr sz="1650"/>
            </a:lvl2pPr>
            <a:lvl3pPr marL="754380" indent="0" algn="ctr">
              <a:buNone/>
              <a:defRPr sz="1485"/>
            </a:lvl3pPr>
            <a:lvl4pPr marL="1131570" indent="0" algn="ctr">
              <a:buNone/>
              <a:defRPr sz="1320"/>
            </a:lvl4pPr>
            <a:lvl5pPr marL="1508760" indent="0" algn="ctr">
              <a:buNone/>
              <a:defRPr sz="1320"/>
            </a:lvl5pPr>
            <a:lvl6pPr marL="1885950" indent="0" algn="ctr">
              <a:buNone/>
              <a:defRPr sz="1320"/>
            </a:lvl6pPr>
            <a:lvl7pPr marL="2263140" indent="0" algn="ctr">
              <a:buNone/>
              <a:defRPr sz="1320"/>
            </a:lvl7pPr>
            <a:lvl8pPr marL="2640330" indent="0" algn="ctr">
              <a:buNone/>
              <a:defRPr sz="1320"/>
            </a:lvl8pPr>
            <a:lvl9pPr marL="3017520" indent="0" algn="ctr">
              <a:buNone/>
              <a:defRPr sz="1320"/>
            </a:lvl9pPr>
          </a:lstStyle>
          <a:p>
            <a:r>
              <a:rPr lang="en-US"/>
              <a:t>Insert </a:t>
            </a:r>
            <a:r>
              <a:rPr lang="en-US" err="1"/>
              <a:t>Powerpoint</a:t>
            </a:r>
            <a:r>
              <a:rPr lang="en-US"/>
              <a:t> Subtitle</a:t>
            </a:r>
          </a:p>
        </p:txBody>
      </p:sp>
    </p:spTree>
    <p:extLst>
      <p:ext uri="{BB962C8B-B14F-4D97-AF65-F5344CB8AC3E}">
        <p14:creationId xmlns:p14="http://schemas.microsoft.com/office/powerpoint/2010/main" val="2619026995"/>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txBox="1">
            <a:spLocks/>
          </p:cNvSpPr>
          <p:nvPr userDrawn="1"/>
        </p:nvSpPr>
        <p:spPr>
          <a:xfrm>
            <a:off x="322415" y="7441142"/>
            <a:ext cx="336919" cy="228600"/>
          </a:xfrm>
          <a:prstGeom prst="rect">
            <a:avLst/>
          </a:prstGeom>
        </p:spPr>
        <p:txBody>
          <a:bodyPr/>
          <a:lstStyle>
            <a:defPPr>
              <a:defRPr lang="en-US"/>
            </a:defPPr>
            <a:lvl1pPr marL="0" algn="l" defTabSz="509412" rtl="0" eaLnBrk="1" latinLnBrk="0" hangingPunct="1">
              <a:defRPr sz="1000" b="1" kern="1200">
                <a:solidFill>
                  <a:schemeClr val="bg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a:lstStyle>
          <a:p>
            <a:fld id="{3AF21FA0-C69A-D549-B93E-AD7DB9D7EB7A}" type="slidenum">
              <a:rPr lang="en-US" smtClean="0"/>
              <a:pPr/>
              <a:t>‹#›</a:t>
            </a:fld>
            <a:endParaRPr lang="en-US"/>
          </a:p>
        </p:txBody>
      </p:sp>
    </p:spTree>
    <p:extLst>
      <p:ext uri="{BB962C8B-B14F-4D97-AF65-F5344CB8AC3E}">
        <p14:creationId xmlns:p14="http://schemas.microsoft.com/office/powerpoint/2010/main" val="6768923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Slid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4817E9-D6A2-B045-8BB8-03114C60E856}"/>
              </a:ext>
            </a:extLst>
          </p:cNvPr>
          <p:cNvPicPr>
            <a:picLocks noChangeAspect="1"/>
          </p:cNvPicPr>
          <p:nvPr/>
        </p:nvPicPr>
        <p:blipFill>
          <a:blip r:embed="rId2"/>
          <a:srcRect/>
          <a:stretch/>
        </p:blipFill>
        <p:spPr>
          <a:xfrm>
            <a:off x="0" y="0"/>
            <a:ext cx="10058400" cy="7772400"/>
          </a:xfrm>
          <a:prstGeom prst="rect">
            <a:avLst/>
          </a:prstGeom>
        </p:spPr>
      </p:pic>
      <p:sp>
        <p:nvSpPr>
          <p:cNvPr id="3" name="Content Placeholder 2"/>
          <p:cNvSpPr>
            <a:spLocks noGrp="1"/>
          </p:cNvSpPr>
          <p:nvPr>
            <p:ph idx="1"/>
          </p:nvPr>
        </p:nvSpPr>
        <p:spPr>
          <a:xfrm>
            <a:off x="691515" y="1682627"/>
            <a:ext cx="8675370" cy="531793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3DB9AC2D-6418-264F-9387-DC4FF03C15DC}"/>
              </a:ext>
            </a:extLst>
          </p:cNvPr>
          <p:cNvSpPr>
            <a:spLocks noGrp="1"/>
          </p:cNvSpPr>
          <p:nvPr>
            <p:ph type="title" hasCustomPrompt="1"/>
          </p:nvPr>
        </p:nvSpPr>
        <p:spPr>
          <a:xfrm>
            <a:off x="692825" y="413810"/>
            <a:ext cx="8675370" cy="1168530"/>
          </a:xfrm>
          <a:prstGeom prst="rect">
            <a:avLst/>
          </a:prstGeom>
        </p:spPr>
        <p:txBody>
          <a:bodyPr anchor="b">
            <a:normAutofit/>
          </a:bodyPr>
          <a:lstStyle>
            <a:lvl1pPr>
              <a:defRPr sz="2970" b="1" i="0" baseline="0">
                <a:solidFill>
                  <a:schemeClr val="tx2"/>
                </a:solidFill>
                <a:latin typeface="Times" pitchFamily="2" charset="0"/>
              </a:defRPr>
            </a:lvl1pPr>
          </a:lstStyle>
          <a:p>
            <a:r>
              <a:rPr lang="en-US"/>
              <a:t>Insert slide header</a:t>
            </a:r>
          </a:p>
        </p:txBody>
      </p:sp>
    </p:spTree>
    <p:extLst>
      <p:ext uri="{BB962C8B-B14F-4D97-AF65-F5344CB8AC3E}">
        <p14:creationId xmlns:p14="http://schemas.microsoft.com/office/powerpoint/2010/main" val="22289531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Slide">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5BDDDB-21A7-1643-8CB2-B16F42CBB8E4}"/>
              </a:ext>
            </a:extLst>
          </p:cNvPr>
          <p:cNvPicPr>
            <a:picLocks noChangeAspect="1"/>
          </p:cNvPicPr>
          <p:nvPr/>
        </p:nvPicPr>
        <p:blipFill>
          <a:blip r:embed="rId2"/>
          <a:srcRect/>
          <a:stretch/>
        </p:blipFill>
        <p:spPr>
          <a:xfrm>
            <a:off x="0" y="0"/>
            <a:ext cx="10058400" cy="7772400"/>
          </a:xfrm>
          <a:prstGeom prst="rect">
            <a:avLst/>
          </a:prstGeom>
        </p:spPr>
      </p:pic>
      <p:sp>
        <p:nvSpPr>
          <p:cNvPr id="2" name="Title 1"/>
          <p:cNvSpPr>
            <a:spLocks noGrp="1"/>
          </p:cNvSpPr>
          <p:nvPr>
            <p:ph type="title" hasCustomPrompt="1"/>
          </p:nvPr>
        </p:nvSpPr>
        <p:spPr>
          <a:xfrm>
            <a:off x="4636631" y="1119982"/>
            <a:ext cx="4326702" cy="3233102"/>
          </a:xfrm>
          <a:prstGeom prst="rect">
            <a:avLst/>
          </a:prstGeom>
        </p:spPr>
        <p:txBody>
          <a:bodyPr anchor="b">
            <a:normAutofit/>
          </a:bodyPr>
          <a:lstStyle>
            <a:lvl1pPr>
              <a:defRPr sz="3300" b="1" i="0" baseline="0">
                <a:latin typeface="Times" pitchFamily="2" charset="0"/>
              </a:defRPr>
            </a:lvl1pPr>
          </a:lstStyle>
          <a:p>
            <a:r>
              <a:rPr lang="en-US"/>
              <a:t>Insert Section Header</a:t>
            </a:r>
          </a:p>
        </p:txBody>
      </p:sp>
      <p:sp>
        <p:nvSpPr>
          <p:cNvPr id="3" name="Text Placeholder 2"/>
          <p:cNvSpPr>
            <a:spLocks noGrp="1"/>
          </p:cNvSpPr>
          <p:nvPr>
            <p:ph type="body" idx="1" hasCustomPrompt="1"/>
          </p:nvPr>
        </p:nvSpPr>
        <p:spPr>
          <a:xfrm>
            <a:off x="4636631" y="4383670"/>
            <a:ext cx="4326702" cy="1700212"/>
          </a:xfrm>
          <a:prstGeom prst="rect">
            <a:avLst/>
          </a:prstGeom>
        </p:spPr>
        <p:txBody>
          <a:bodyPr>
            <a:normAutofit/>
          </a:bodyPr>
          <a:lstStyle>
            <a:lvl1pPr marL="0" indent="0">
              <a:buNone/>
              <a:defRPr sz="2310">
                <a:solidFill>
                  <a:schemeClr val="tx1">
                    <a:tint val="75000"/>
                  </a:schemeClr>
                </a:solidFill>
              </a:defRPr>
            </a:lvl1pPr>
            <a:lvl2pPr marL="377190" indent="0">
              <a:buNone/>
              <a:defRPr sz="1650">
                <a:solidFill>
                  <a:schemeClr val="tx1">
                    <a:tint val="75000"/>
                  </a:schemeClr>
                </a:solidFill>
              </a:defRPr>
            </a:lvl2pPr>
            <a:lvl3pPr marL="754380" indent="0">
              <a:buNone/>
              <a:defRPr sz="1485">
                <a:solidFill>
                  <a:schemeClr val="tx1">
                    <a:tint val="75000"/>
                  </a:schemeClr>
                </a:solidFill>
              </a:defRPr>
            </a:lvl3pPr>
            <a:lvl4pPr marL="1131570" indent="0">
              <a:buNone/>
              <a:defRPr sz="1320">
                <a:solidFill>
                  <a:schemeClr val="tx1">
                    <a:tint val="75000"/>
                  </a:schemeClr>
                </a:solidFill>
              </a:defRPr>
            </a:lvl4pPr>
            <a:lvl5pPr marL="1508760" indent="0">
              <a:buNone/>
              <a:defRPr sz="1320">
                <a:solidFill>
                  <a:schemeClr val="tx1">
                    <a:tint val="75000"/>
                  </a:schemeClr>
                </a:solidFill>
              </a:defRPr>
            </a:lvl5pPr>
            <a:lvl6pPr marL="1885950" indent="0">
              <a:buNone/>
              <a:defRPr sz="1320">
                <a:solidFill>
                  <a:schemeClr val="tx1">
                    <a:tint val="75000"/>
                  </a:schemeClr>
                </a:solidFill>
              </a:defRPr>
            </a:lvl6pPr>
            <a:lvl7pPr marL="2263140" indent="0">
              <a:buNone/>
              <a:defRPr sz="1320">
                <a:solidFill>
                  <a:schemeClr val="tx1">
                    <a:tint val="75000"/>
                  </a:schemeClr>
                </a:solidFill>
              </a:defRPr>
            </a:lvl7pPr>
            <a:lvl8pPr marL="2640330" indent="0">
              <a:buNone/>
              <a:defRPr sz="1320">
                <a:solidFill>
                  <a:schemeClr val="tx1">
                    <a:tint val="75000"/>
                  </a:schemeClr>
                </a:solidFill>
              </a:defRPr>
            </a:lvl8pPr>
            <a:lvl9pPr marL="3017520" indent="0">
              <a:buNone/>
              <a:defRPr sz="1320">
                <a:solidFill>
                  <a:schemeClr val="tx1">
                    <a:tint val="75000"/>
                  </a:schemeClr>
                </a:solidFill>
              </a:defRPr>
            </a:lvl9pPr>
          </a:lstStyle>
          <a:p>
            <a:pPr lvl="0"/>
            <a:r>
              <a:rPr lang="en-US"/>
              <a:t>Insert Section </a:t>
            </a:r>
            <a:r>
              <a:rPr lang="en-US" err="1"/>
              <a:t>Subheader</a:t>
            </a:r>
            <a:endParaRPr lang="en-US"/>
          </a:p>
        </p:txBody>
      </p:sp>
    </p:spTree>
    <p:extLst>
      <p:ext uri="{BB962C8B-B14F-4D97-AF65-F5344CB8AC3E}">
        <p14:creationId xmlns:p14="http://schemas.microsoft.com/office/powerpoint/2010/main" val="2642800712"/>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89A9DFE-3133-7942-95B7-6513D4376A4B}"/>
              </a:ext>
            </a:extLst>
          </p:cNvPr>
          <p:cNvPicPr>
            <a:picLocks noChangeAspect="1"/>
          </p:cNvPicPr>
          <p:nvPr/>
        </p:nvPicPr>
        <p:blipFill>
          <a:blip r:embed="rId2"/>
          <a:srcRect/>
          <a:stretch/>
        </p:blipFill>
        <p:spPr>
          <a:xfrm>
            <a:off x="0" y="0"/>
            <a:ext cx="10058400" cy="7772400"/>
          </a:xfrm>
          <a:prstGeom prst="rect">
            <a:avLst/>
          </a:prstGeom>
        </p:spPr>
      </p:pic>
      <p:sp>
        <p:nvSpPr>
          <p:cNvPr id="3" name="Text Placeholder 2"/>
          <p:cNvSpPr>
            <a:spLocks noGrp="1"/>
          </p:cNvSpPr>
          <p:nvPr>
            <p:ph type="body" idx="1"/>
          </p:nvPr>
        </p:nvSpPr>
        <p:spPr>
          <a:xfrm>
            <a:off x="692826" y="1693597"/>
            <a:ext cx="4255174" cy="933767"/>
          </a:xfrm>
          <a:prstGeom prst="rect">
            <a:avLst/>
          </a:prstGeom>
        </p:spPr>
        <p:txBody>
          <a:bodyPr anchor="b"/>
          <a:lstStyle>
            <a:lvl1pPr marL="0" indent="0">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 Master text styles</a:t>
            </a:r>
          </a:p>
        </p:txBody>
      </p:sp>
      <p:sp>
        <p:nvSpPr>
          <p:cNvPr id="4" name="Content Placeholder 3"/>
          <p:cNvSpPr>
            <a:spLocks noGrp="1"/>
          </p:cNvSpPr>
          <p:nvPr>
            <p:ph sz="half" idx="2"/>
          </p:nvPr>
        </p:nvSpPr>
        <p:spPr>
          <a:xfrm>
            <a:off x="692826" y="2627363"/>
            <a:ext cx="4255174" cy="44217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92065" y="1693597"/>
            <a:ext cx="4276130" cy="933767"/>
          </a:xfrm>
          <a:prstGeom prst="rect">
            <a:avLst/>
          </a:prstGeom>
        </p:spPr>
        <p:txBody>
          <a:bodyPr anchor="b"/>
          <a:lstStyle>
            <a:lvl1pPr marL="0" indent="0">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 Master text styles</a:t>
            </a:r>
          </a:p>
        </p:txBody>
      </p:sp>
      <p:sp>
        <p:nvSpPr>
          <p:cNvPr id="6" name="Content Placeholder 5"/>
          <p:cNvSpPr>
            <a:spLocks noGrp="1"/>
          </p:cNvSpPr>
          <p:nvPr>
            <p:ph sz="quarter" idx="4"/>
          </p:nvPr>
        </p:nvSpPr>
        <p:spPr>
          <a:xfrm>
            <a:off x="5092065" y="2627364"/>
            <a:ext cx="4276130" cy="442177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BC4A2681-304B-C040-8A92-778EE1314D77}"/>
              </a:ext>
            </a:extLst>
          </p:cNvPr>
          <p:cNvSpPr>
            <a:spLocks noGrp="1"/>
          </p:cNvSpPr>
          <p:nvPr>
            <p:ph type="title" hasCustomPrompt="1"/>
          </p:nvPr>
        </p:nvSpPr>
        <p:spPr>
          <a:xfrm>
            <a:off x="692825" y="413810"/>
            <a:ext cx="8675370" cy="1168530"/>
          </a:xfrm>
          <a:prstGeom prst="rect">
            <a:avLst/>
          </a:prstGeom>
        </p:spPr>
        <p:txBody>
          <a:bodyPr anchor="b">
            <a:normAutofit/>
          </a:bodyPr>
          <a:lstStyle>
            <a:lvl1pPr>
              <a:defRPr sz="2970" b="1" i="0" baseline="0">
                <a:solidFill>
                  <a:schemeClr val="tx2"/>
                </a:solidFill>
                <a:latin typeface="Times" pitchFamily="2" charset="0"/>
              </a:defRPr>
            </a:lvl1pPr>
          </a:lstStyle>
          <a:p>
            <a:r>
              <a:rPr lang="en-US"/>
              <a:t>Insert slide header</a:t>
            </a:r>
          </a:p>
        </p:txBody>
      </p:sp>
      <p:pic>
        <p:nvPicPr>
          <p:cNvPr id="8" name="Picture 7">
            <a:extLst>
              <a:ext uri="{FF2B5EF4-FFF2-40B4-BE49-F238E27FC236}">
                <a16:creationId xmlns:a16="http://schemas.microsoft.com/office/drawing/2014/main" id="{B0ED5C22-D978-2E43-B7F1-CD2C36D963BB}"/>
              </a:ext>
            </a:extLst>
          </p:cNvPr>
          <p:cNvPicPr>
            <a:picLocks noChangeAspect="1"/>
          </p:cNvPicPr>
          <p:nvPr userDrawn="1"/>
        </p:nvPicPr>
        <p:blipFill>
          <a:blip r:embed="rId2"/>
          <a:srcRect/>
          <a:stretch/>
        </p:blipFill>
        <p:spPr>
          <a:xfrm>
            <a:off x="0" y="0"/>
            <a:ext cx="10058400" cy="7772400"/>
          </a:xfrm>
          <a:prstGeom prst="rect">
            <a:avLst/>
          </a:prstGeom>
        </p:spPr>
      </p:pic>
    </p:spTree>
    <p:extLst>
      <p:ext uri="{BB962C8B-B14F-4D97-AF65-F5344CB8AC3E}">
        <p14:creationId xmlns:p14="http://schemas.microsoft.com/office/powerpoint/2010/main" val="12191067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hoto_full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E301A61-FFE4-A248-95E6-8A44756678CA}"/>
              </a:ext>
            </a:extLst>
          </p:cNvPr>
          <p:cNvSpPr>
            <a:spLocks noGrp="1"/>
          </p:cNvSpPr>
          <p:nvPr>
            <p:ph type="pic" sz="quarter" idx="10" hasCustomPrompt="1"/>
          </p:nvPr>
        </p:nvSpPr>
        <p:spPr>
          <a:xfrm>
            <a:off x="0" y="0"/>
            <a:ext cx="10058400" cy="7772400"/>
          </a:xfrm>
          <a:prstGeom prst="rect">
            <a:avLst/>
          </a:prstGeom>
        </p:spPr>
        <p:txBody>
          <a:bodyPr/>
          <a:lstStyle>
            <a:lvl1pPr marL="0" indent="0">
              <a:buNone/>
              <a:defRPr/>
            </a:lvl1pPr>
          </a:lstStyle>
          <a:p>
            <a:r>
              <a:rPr lang="en-US"/>
              <a:t>Photo</a:t>
            </a:r>
          </a:p>
        </p:txBody>
      </p:sp>
      <p:sp>
        <p:nvSpPr>
          <p:cNvPr id="14" name="SmartArt Placeholder 13">
            <a:extLst>
              <a:ext uri="{FF2B5EF4-FFF2-40B4-BE49-F238E27FC236}">
                <a16:creationId xmlns:a16="http://schemas.microsoft.com/office/drawing/2014/main" id="{2F205BA3-5321-A340-B4CD-F0A6052BF0CE}"/>
              </a:ext>
            </a:extLst>
          </p:cNvPr>
          <p:cNvSpPr>
            <a:spLocks noGrp="1"/>
          </p:cNvSpPr>
          <p:nvPr>
            <p:ph type="dgm" sz="quarter" idx="11" hasCustomPrompt="1"/>
          </p:nvPr>
        </p:nvSpPr>
        <p:spPr>
          <a:xfrm>
            <a:off x="0" y="6199524"/>
            <a:ext cx="4610100" cy="1036320"/>
          </a:xfrm>
          <a:prstGeom prst="rect">
            <a:avLst/>
          </a:prstGeom>
          <a:solidFill>
            <a:schemeClr val="tx2"/>
          </a:solidFill>
          <a:ln>
            <a:noFill/>
          </a:ln>
        </p:spPr>
        <p:txBody>
          <a:bodyPr lIns="548640" tIns="137160" anchor="ctr"/>
          <a:lstStyle>
            <a:lvl1pPr marL="0" indent="0">
              <a:buNone/>
              <a:defRPr sz="2970" b="1" i="0">
                <a:solidFill>
                  <a:schemeClr val="bg1"/>
                </a:solidFill>
                <a:latin typeface="Times" pitchFamily="2" charset="0"/>
              </a:defRPr>
            </a:lvl1pPr>
          </a:lstStyle>
          <a:p>
            <a:r>
              <a:rPr lang="en-US"/>
              <a:t>Photo Headline</a:t>
            </a:r>
          </a:p>
        </p:txBody>
      </p:sp>
      <p:sp>
        <p:nvSpPr>
          <p:cNvPr id="16" name="Text Placeholder 15">
            <a:extLst>
              <a:ext uri="{FF2B5EF4-FFF2-40B4-BE49-F238E27FC236}">
                <a16:creationId xmlns:a16="http://schemas.microsoft.com/office/drawing/2014/main" id="{322CBD45-9E3B-2945-9D95-A20EEC28DA07}"/>
              </a:ext>
            </a:extLst>
          </p:cNvPr>
          <p:cNvSpPr>
            <a:spLocks noGrp="1"/>
          </p:cNvSpPr>
          <p:nvPr>
            <p:ph type="body" sz="quarter" idx="12" hasCustomPrompt="1"/>
          </p:nvPr>
        </p:nvSpPr>
        <p:spPr>
          <a:xfrm>
            <a:off x="132847" y="7403571"/>
            <a:ext cx="4469476" cy="203232"/>
          </a:xfrm>
          <a:prstGeom prst="rect">
            <a:avLst/>
          </a:prstGeom>
        </p:spPr>
        <p:txBody>
          <a:bodyPr lIns="0" tIns="0" rIns="0" bIns="0" anchor="b"/>
          <a:lstStyle>
            <a:lvl1pPr marL="0" indent="0">
              <a:buFont typeface="Arial" panose="020B0604020202020204" pitchFamily="34" charset="0"/>
              <a:buNone/>
              <a:defRPr sz="907"/>
            </a:lvl1pPr>
          </a:lstStyle>
          <a:p>
            <a:pPr lvl="0"/>
            <a:r>
              <a:rPr lang="en-US"/>
              <a:t>[Photo credit]</a:t>
            </a:r>
          </a:p>
        </p:txBody>
      </p:sp>
    </p:spTree>
    <p:extLst>
      <p:ext uri="{BB962C8B-B14F-4D97-AF65-F5344CB8AC3E}">
        <p14:creationId xmlns:p14="http://schemas.microsoft.com/office/powerpoint/2010/main" val="1791908862"/>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Last Slide_EN">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C5223C-21BC-844F-A509-90C9762C0458}"/>
              </a:ext>
            </a:extLst>
          </p:cNvPr>
          <p:cNvPicPr>
            <a:picLocks noChangeAspect="1"/>
          </p:cNvPicPr>
          <p:nvPr/>
        </p:nvPicPr>
        <p:blipFill>
          <a:blip r:embed="rId2"/>
          <a:srcRect/>
          <a:stretch/>
        </p:blipFill>
        <p:spPr>
          <a:xfrm>
            <a:off x="0" y="0"/>
            <a:ext cx="10058400" cy="7772400"/>
          </a:xfrm>
          <a:prstGeom prst="rect">
            <a:avLst/>
          </a:prstGeom>
        </p:spPr>
      </p:pic>
      <p:sp>
        <p:nvSpPr>
          <p:cNvPr id="7" name="Title 1">
            <a:extLst>
              <a:ext uri="{FF2B5EF4-FFF2-40B4-BE49-F238E27FC236}">
                <a16:creationId xmlns:a16="http://schemas.microsoft.com/office/drawing/2014/main" id="{ABE1E527-BFFA-F44B-94D0-1379A9E41A6D}"/>
              </a:ext>
            </a:extLst>
          </p:cNvPr>
          <p:cNvSpPr>
            <a:spLocks noGrp="1"/>
          </p:cNvSpPr>
          <p:nvPr>
            <p:ph type="ctrTitle" hasCustomPrompt="1"/>
          </p:nvPr>
        </p:nvSpPr>
        <p:spPr>
          <a:xfrm>
            <a:off x="1257300" y="1751170"/>
            <a:ext cx="7543800" cy="2705947"/>
          </a:xfrm>
          <a:prstGeom prst="rect">
            <a:avLst/>
          </a:prstGeom>
        </p:spPr>
        <p:txBody>
          <a:bodyPr anchor="b">
            <a:normAutofit/>
          </a:bodyPr>
          <a:lstStyle>
            <a:lvl1pPr algn="ctr">
              <a:defRPr sz="4538" b="1">
                <a:latin typeface="Times" pitchFamily="2" charset="0"/>
              </a:defRPr>
            </a:lvl1pPr>
          </a:lstStyle>
          <a:p>
            <a:r>
              <a:rPr lang="en-US"/>
              <a:t>Insert Final Thoughts</a:t>
            </a:r>
          </a:p>
        </p:txBody>
      </p:sp>
      <p:pic>
        <p:nvPicPr>
          <p:cNvPr id="3" name="Picture 2" descr="A close up of a logo&#10;&#10;Description automatically generated">
            <a:extLst>
              <a:ext uri="{FF2B5EF4-FFF2-40B4-BE49-F238E27FC236}">
                <a16:creationId xmlns:a16="http://schemas.microsoft.com/office/drawing/2014/main" id="{76DEBF15-9FBB-FE40-A95B-31A3A7E35FE9}"/>
              </a:ext>
            </a:extLst>
          </p:cNvPr>
          <p:cNvPicPr>
            <a:picLocks noChangeAspect="1"/>
          </p:cNvPicPr>
          <p:nvPr/>
        </p:nvPicPr>
        <p:blipFill>
          <a:blip r:embed="rId3"/>
          <a:stretch>
            <a:fillRect/>
          </a:stretch>
        </p:blipFill>
        <p:spPr>
          <a:xfrm>
            <a:off x="3588236" y="4592956"/>
            <a:ext cx="2881929" cy="2039492"/>
          </a:xfrm>
          <a:prstGeom prst="rect">
            <a:avLst/>
          </a:prstGeom>
        </p:spPr>
      </p:pic>
      <p:pic>
        <p:nvPicPr>
          <p:cNvPr id="5" name="Picture 4" descr="A close up of a logo&#10;&#10;Description automatically generated">
            <a:extLst>
              <a:ext uri="{FF2B5EF4-FFF2-40B4-BE49-F238E27FC236}">
                <a16:creationId xmlns:a16="http://schemas.microsoft.com/office/drawing/2014/main" id="{8DC728D0-8F57-B44D-A9BD-06305F4930EB}"/>
              </a:ext>
            </a:extLst>
          </p:cNvPr>
          <p:cNvPicPr>
            <a:picLocks noChangeAspect="1"/>
          </p:cNvPicPr>
          <p:nvPr userDrawn="1"/>
        </p:nvPicPr>
        <p:blipFill>
          <a:blip r:embed="rId3"/>
          <a:stretch>
            <a:fillRect/>
          </a:stretch>
        </p:blipFill>
        <p:spPr>
          <a:xfrm>
            <a:off x="3588236" y="4592956"/>
            <a:ext cx="2881929" cy="2039492"/>
          </a:xfrm>
          <a:prstGeom prst="rect">
            <a:avLst/>
          </a:prstGeom>
        </p:spPr>
      </p:pic>
    </p:spTree>
    <p:extLst>
      <p:ext uri="{BB962C8B-B14F-4D97-AF65-F5344CB8AC3E}">
        <p14:creationId xmlns:p14="http://schemas.microsoft.com/office/powerpoint/2010/main" val="3691217971"/>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Last Slide_FR">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C5223C-21BC-844F-A509-90C9762C0458}"/>
              </a:ext>
            </a:extLst>
          </p:cNvPr>
          <p:cNvPicPr>
            <a:picLocks noChangeAspect="1"/>
          </p:cNvPicPr>
          <p:nvPr/>
        </p:nvPicPr>
        <p:blipFill>
          <a:blip r:embed="rId2"/>
          <a:srcRect/>
          <a:stretch/>
        </p:blipFill>
        <p:spPr>
          <a:xfrm>
            <a:off x="0" y="0"/>
            <a:ext cx="10058400" cy="7772400"/>
          </a:xfrm>
          <a:prstGeom prst="rect">
            <a:avLst/>
          </a:prstGeom>
        </p:spPr>
      </p:pic>
      <p:sp>
        <p:nvSpPr>
          <p:cNvPr id="7" name="Title 1">
            <a:extLst>
              <a:ext uri="{FF2B5EF4-FFF2-40B4-BE49-F238E27FC236}">
                <a16:creationId xmlns:a16="http://schemas.microsoft.com/office/drawing/2014/main" id="{ABE1E527-BFFA-F44B-94D0-1379A9E41A6D}"/>
              </a:ext>
            </a:extLst>
          </p:cNvPr>
          <p:cNvSpPr>
            <a:spLocks noGrp="1"/>
          </p:cNvSpPr>
          <p:nvPr>
            <p:ph type="ctrTitle" hasCustomPrompt="1"/>
          </p:nvPr>
        </p:nvSpPr>
        <p:spPr>
          <a:xfrm>
            <a:off x="1257300" y="1751170"/>
            <a:ext cx="7543800" cy="2705947"/>
          </a:xfrm>
          <a:prstGeom prst="rect">
            <a:avLst/>
          </a:prstGeom>
        </p:spPr>
        <p:txBody>
          <a:bodyPr anchor="b">
            <a:normAutofit/>
          </a:bodyPr>
          <a:lstStyle>
            <a:lvl1pPr algn="ctr">
              <a:defRPr sz="4538" b="1">
                <a:latin typeface="Times" pitchFamily="2" charset="0"/>
              </a:defRPr>
            </a:lvl1pPr>
          </a:lstStyle>
          <a:p>
            <a:r>
              <a:rPr lang="en-US"/>
              <a:t>Insert Final Thoughts</a:t>
            </a:r>
          </a:p>
        </p:txBody>
      </p:sp>
      <p:pic>
        <p:nvPicPr>
          <p:cNvPr id="3" name="Picture 2">
            <a:extLst>
              <a:ext uri="{FF2B5EF4-FFF2-40B4-BE49-F238E27FC236}">
                <a16:creationId xmlns:a16="http://schemas.microsoft.com/office/drawing/2014/main" id="{76DEBF15-9FBB-FE40-A95B-31A3A7E35FE9}"/>
              </a:ext>
            </a:extLst>
          </p:cNvPr>
          <p:cNvPicPr>
            <a:picLocks noChangeAspect="1"/>
          </p:cNvPicPr>
          <p:nvPr/>
        </p:nvPicPr>
        <p:blipFill>
          <a:blip r:embed="rId3"/>
          <a:srcRect/>
          <a:stretch/>
        </p:blipFill>
        <p:spPr>
          <a:xfrm>
            <a:off x="3486493" y="4588959"/>
            <a:ext cx="3085414" cy="2044122"/>
          </a:xfrm>
          <a:prstGeom prst="rect">
            <a:avLst/>
          </a:prstGeom>
        </p:spPr>
      </p:pic>
    </p:spTree>
    <p:extLst>
      <p:ext uri="{BB962C8B-B14F-4D97-AF65-F5344CB8AC3E}">
        <p14:creationId xmlns:p14="http://schemas.microsoft.com/office/powerpoint/2010/main" val="2816918683"/>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Last Slide_SP">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C5223C-21BC-844F-A509-90C9762C0458}"/>
              </a:ext>
            </a:extLst>
          </p:cNvPr>
          <p:cNvPicPr>
            <a:picLocks noChangeAspect="1"/>
          </p:cNvPicPr>
          <p:nvPr/>
        </p:nvPicPr>
        <p:blipFill>
          <a:blip r:embed="rId2"/>
          <a:srcRect/>
          <a:stretch/>
        </p:blipFill>
        <p:spPr>
          <a:xfrm>
            <a:off x="0" y="0"/>
            <a:ext cx="10058400" cy="7772400"/>
          </a:xfrm>
          <a:prstGeom prst="rect">
            <a:avLst/>
          </a:prstGeom>
        </p:spPr>
      </p:pic>
      <p:sp>
        <p:nvSpPr>
          <p:cNvPr id="7" name="Title 1">
            <a:extLst>
              <a:ext uri="{FF2B5EF4-FFF2-40B4-BE49-F238E27FC236}">
                <a16:creationId xmlns:a16="http://schemas.microsoft.com/office/drawing/2014/main" id="{ABE1E527-BFFA-F44B-94D0-1379A9E41A6D}"/>
              </a:ext>
            </a:extLst>
          </p:cNvPr>
          <p:cNvSpPr>
            <a:spLocks noGrp="1"/>
          </p:cNvSpPr>
          <p:nvPr>
            <p:ph type="ctrTitle" hasCustomPrompt="1"/>
          </p:nvPr>
        </p:nvSpPr>
        <p:spPr>
          <a:xfrm>
            <a:off x="1257300" y="1751170"/>
            <a:ext cx="7543800" cy="2705947"/>
          </a:xfrm>
          <a:prstGeom prst="rect">
            <a:avLst/>
          </a:prstGeom>
        </p:spPr>
        <p:txBody>
          <a:bodyPr anchor="b">
            <a:normAutofit/>
          </a:bodyPr>
          <a:lstStyle>
            <a:lvl1pPr algn="ctr">
              <a:defRPr sz="4538" b="1">
                <a:latin typeface="Times" pitchFamily="2" charset="0"/>
              </a:defRPr>
            </a:lvl1pPr>
          </a:lstStyle>
          <a:p>
            <a:r>
              <a:rPr lang="en-US"/>
              <a:t>Insert Final Thoughts</a:t>
            </a:r>
          </a:p>
        </p:txBody>
      </p:sp>
      <p:pic>
        <p:nvPicPr>
          <p:cNvPr id="3" name="Picture 2">
            <a:extLst>
              <a:ext uri="{FF2B5EF4-FFF2-40B4-BE49-F238E27FC236}">
                <a16:creationId xmlns:a16="http://schemas.microsoft.com/office/drawing/2014/main" id="{76DEBF15-9FBB-FE40-A95B-31A3A7E35FE9}"/>
              </a:ext>
            </a:extLst>
          </p:cNvPr>
          <p:cNvPicPr>
            <a:picLocks noChangeAspect="1"/>
          </p:cNvPicPr>
          <p:nvPr/>
        </p:nvPicPr>
        <p:blipFill>
          <a:blip r:embed="rId3"/>
          <a:srcRect/>
          <a:stretch/>
        </p:blipFill>
        <p:spPr>
          <a:xfrm>
            <a:off x="3413842" y="4598496"/>
            <a:ext cx="3230716" cy="2041550"/>
          </a:xfrm>
          <a:prstGeom prst="rect">
            <a:avLst/>
          </a:prstGeom>
        </p:spPr>
      </p:pic>
    </p:spTree>
    <p:extLst>
      <p:ext uri="{BB962C8B-B14F-4D97-AF65-F5344CB8AC3E}">
        <p14:creationId xmlns:p14="http://schemas.microsoft.com/office/powerpoint/2010/main" val="4234103643"/>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2"/>
      </p:bgRef>
    </p:bg>
    <p:spTree>
      <p:nvGrpSpPr>
        <p:cNvPr id="1" name=""/>
        <p:cNvGrpSpPr/>
        <p:nvPr/>
      </p:nvGrpSpPr>
      <p:grpSpPr>
        <a:xfrm>
          <a:off x="0" y="0"/>
          <a:ext cx="0" cy="0"/>
          <a:chOff x="0" y="0"/>
          <a:chExt cx="0" cy="0"/>
        </a:xfrm>
      </p:grpSpPr>
      <p:grpSp>
        <p:nvGrpSpPr>
          <p:cNvPr id="4" name="Color paths">
            <a:extLst>
              <a:ext uri="{FF2B5EF4-FFF2-40B4-BE49-F238E27FC236}">
                <a16:creationId xmlns:a16="http://schemas.microsoft.com/office/drawing/2014/main" id="{03F17C37-58B6-D640-B2FE-0D7DA2AF5621}"/>
              </a:ext>
              <a:ext uri="{C183D7F6-B498-43B3-948B-1728B52AA6E4}">
                <adec:decorative xmlns:adec="http://schemas.microsoft.com/office/drawing/2017/decorative" val="1"/>
              </a:ext>
            </a:extLst>
          </p:cNvPr>
          <p:cNvGrpSpPr>
            <a:grpSpLocks noChangeAspect="1"/>
          </p:cNvGrpSpPr>
          <p:nvPr userDrawn="1"/>
        </p:nvGrpSpPr>
        <p:grpSpPr>
          <a:xfrm>
            <a:off x="0" y="0"/>
            <a:ext cx="10058400" cy="7772400"/>
            <a:chOff x="0" y="0"/>
            <a:chExt cx="9144000" cy="6858000"/>
          </a:xfrm>
        </p:grpSpPr>
        <p:pic>
          <p:nvPicPr>
            <p:cNvPr id="9" name="Color path 26°">
              <a:extLst>
                <a:ext uri="{FF2B5EF4-FFF2-40B4-BE49-F238E27FC236}">
                  <a16:creationId xmlns:a16="http://schemas.microsoft.com/office/drawing/2014/main" id="{26826FBE-34F8-EF4B-B617-E0E9A8DCE18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9144000" cy="6858000"/>
            </a:xfrm>
            <a:prstGeom prst="rect">
              <a:avLst/>
            </a:prstGeom>
            <a:ln>
              <a:noFill/>
            </a:ln>
          </p:spPr>
        </p:pic>
        <p:pic>
          <p:nvPicPr>
            <p:cNvPr id="7" name="Color path 45°">
              <a:extLst>
                <a:ext uri="{FF2B5EF4-FFF2-40B4-BE49-F238E27FC236}">
                  <a16:creationId xmlns:a16="http://schemas.microsoft.com/office/drawing/2014/main" id="{78431C2D-FF90-4C45-971A-C5E979C77D4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0" y="0"/>
              <a:ext cx="9144000" cy="6858000"/>
            </a:xfrm>
            <a:prstGeom prst="rect">
              <a:avLst/>
            </a:prstGeom>
            <a:ln>
              <a:noFill/>
            </a:ln>
          </p:spPr>
        </p:pic>
      </p:grpSp>
      <p:sp>
        <p:nvSpPr>
          <p:cNvPr id="2" name="Title"/>
          <p:cNvSpPr>
            <a:spLocks noGrp="1"/>
          </p:cNvSpPr>
          <p:nvPr>
            <p:ph type="ctrTitle" hasCustomPrompt="1"/>
          </p:nvPr>
        </p:nvSpPr>
        <p:spPr>
          <a:xfrm>
            <a:off x="1257300" y="2159290"/>
            <a:ext cx="7543800" cy="2297827"/>
          </a:xfrm>
          <a:prstGeom prst="rect">
            <a:avLst/>
          </a:prstGeom>
        </p:spPr>
        <p:txBody>
          <a:bodyPr anchor="b">
            <a:normAutofit/>
          </a:bodyPr>
          <a:lstStyle>
            <a:lvl1pPr algn="ctr">
              <a:defRPr sz="3403" b="1">
                <a:solidFill>
                  <a:schemeClr val="tx1"/>
                </a:solidFill>
                <a:latin typeface="+mj-lt"/>
                <a:cs typeface="Times New Roman" panose="02020603050405020304" pitchFamily="18" charset="0"/>
              </a:defRPr>
            </a:lvl1pPr>
          </a:lstStyle>
          <a:p>
            <a:r>
              <a:rPr lang="en-US"/>
              <a:t>Insert </a:t>
            </a:r>
            <a:r>
              <a:rPr lang="en-US" err="1"/>
              <a:t>Powerpoint</a:t>
            </a:r>
            <a:r>
              <a:rPr lang="en-US"/>
              <a:t> Title</a:t>
            </a:r>
          </a:p>
        </p:txBody>
      </p:sp>
      <p:sp>
        <p:nvSpPr>
          <p:cNvPr id="3" name="Subtitle Placeholder"/>
          <p:cNvSpPr>
            <a:spLocks noGrp="1"/>
          </p:cNvSpPr>
          <p:nvPr>
            <p:ph type="subTitle" idx="1" hasCustomPrompt="1"/>
          </p:nvPr>
        </p:nvSpPr>
        <p:spPr>
          <a:xfrm>
            <a:off x="1257300" y="4561468"/>
            <a:ext cx="7543800" cy="1876530"/>
          </a:xfrm>
          <a:prstGeom prst="rect">
            <a:avLst/>
          </a:prstGeom>
        </p:spPr>
        <p:txBody>
          <a:bodyPr>
            <a:normAutofit/>
          </a:bodyPr>
          <a:lstStyle>
            <a:lvl1pPr marL="0" indent="0" algn="ctr">
              <a:buNone/>
              <a:defRPr sz="2042"/>
            </a:lvl1pPr>
            <a:lvl2pPr marL="282893" indent="0" algn="ctr">
              <a:buNone/>
              <a:defRPr sz="1238"/>
            </a:lvl2pPr>
            <a:lvl3pPr marL="565785" indent="0" algn="ctr">
              <a:buNone/>
              <a:defRPr sz="1114"/>
            </a:lvl3pPr>
            <a:lvl4pPr marL="848678" indent="0" algn="ctr">
              <a:buNone/>
              <a:defRPr sz="990"/>
            </a:lvl4pPr>
            <a:lvl5pPr marL="1131570" indent="0" algn="ctr">
              <a:buNone/>
              <a:defRPr sz="990"/>
            </a:lvl5pPr>
            <a:lvl6pPr marL="1414463" indent="0" algn="ctr">
              <a:buNone/>
              <a:defRPr sz="990"/>
            </a:lvl6pPr>
            <a:lvl7pPr marL="1697355" indent="0" algn="ctr">
              <a:buNone/>
              <a:defRPr sz="990"/>
            </a:lvl7pPr>
            <a:lvl8pPr marL="1980248" indent="0" algn="ctr">
              <a:buNone/>
              <a:defRPr sz="990"/>
            </a:lvl8pPr>
            <a:lvl9pPr marL="2263140" indent="0" algn="ctr">
              <a:buNone/>
              <a:defRPr sz="990"/>
            </a:lvl9pPr>
          </a:lstStyle>
          <a:p>
            <a:r>
              <a:rPr lang="en-US"/>
              <a:t>Insert </a:t>
            </a:r>
            <a:r>
              <a:rPr lang="en-US" err="1"/>
              <a:t>Powerpoint</a:t>
            </a:r>
            <a:r>
              <a:rPr lang="en-US"/>
              <a:t> Subtitle</a:t>
            </a:r>
          </a:p>
        </p:txBody>
      </p:sp>
      <p:sp>
        <p:nvSpPr>
          <p:cNvPr id="6" name="Copyright">
            <a:extLst>
              <a:ext uri="{FF2B5EF4-FFF2-40B4-BE49-F238E27FC236}">
                <a16:creationId xmlns:a16="http://schemas.microsoft.com/office/drawing/2014/main" id="{28693E18-1334-5C4E-AFD1-50F587874EDD}"/>
              </a:ext>
            </a:extLst>
          </p:cNvPr>
          <p:cNvSpPr>
            <a:spLocks noGrp="1"/>
          </p:cNvSpPr>
          <p:nvPr>
            <p:ph type="body" sz="quarter" idx="12" hasCustomPrompt="1"/>
          </p:nvPr>
        </p:nvSpPr>
        <p:spPr>
          <a:xfrm>
            <a:off x="132848" y="7403571"/>
            <a:ext cx="4469476" cy="203232"/>
          </a:xfrm>
          <a:prstGeom prst="rect">
            <a:avLst/>
          </a:prstGeom>
        </p:spPr>
        <p:txBody>
          <a:bodyPr lIns="0" tIns="0" rIns="0" bIns="0" anchor="b">
            <a:normAutofit/>
          </a:bodyPr>
          <a:lstStyle>
            <a:lvl1pPr marL="0" indent="0">
              <a:buFont typeface="Arial" panose="020B0604020202020204" pitchFamily="34" charset="0"/>
              <a:buNone/>
              <a:defRPr sz="413" b="0">
                <a:latin typeface="+mn-lt"/>
              </a:defRPr>
            </a:lvl1pPr>
          </a:lstStyle>
          <a:p>
            <a:pPr lvl="0"/>
            <a:r>
              <a:rPr lang="en-US"/>
              <a:t>©2024 Catholic Relief Services. All Rights Reserved.    24MK-1448866M</a:t>
            </a:r>
          </a:p>
        </p:txBody>
      </p:sp>
      <p:pic>
        <p:nvPicPr>
          <p:cNvPr id="8" name="CRS logo">
            <a:extLst>
              <a:ext uri="{FF2B5EF4-FFF2-40B4-BE49-F238E27FC236}">
                <a16:creationId xmlns:a16="http://schemas.microsoft.com/office/drawing/2014/main" id="{C0074AD9-7116-744D-9163-B4AD9046E299}"/>
              </a:ext>
              <a:ext uri="{C183D7F6-B498-43B3-948B-1728B52AA6E4}">
                <adec:decorative xmlns:adec="http://schemas.microsoft.com/office/drawing/2017/decorative" val="0"/>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806476" y="893167"/>
            <a:ext cx="1573022" cy="900382"/>
          </a:xfrm>
          <a:prstGeom prst="rect">
            <a:avLst/>
          </a:prstGeom>
        </p:spPr>
      </p:pic>
    </p:spTree>
    <p:extLst>
      <p:ext uri="{BB962C8B-B14F-4D97-AF65-F5344CB8AC3E}">
        <p14:creationId xmlns:p14="http://schemas.microsoft.com/office/powerpoint/2010/main" val="3433338922"/>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5D399AF-5922-44E5-9E71-FB33E80F091E}"/>
              </a:ext>
            </a:extLst>
          </p:cNvPr>
          <p:cNvSpPr>
            <a:spLocks noGrp="1"/>
          </p:cNvSpPr>
          <p:nvPr>
            <p:ph type="title"/>
          </p:nvPr>
        </p:nvSpPr>
        <p:spPr/>
        <p:txBody>
          <a:bodyPr/>
          <a:lstStyle/>
          <a:p>
            <a:r>
              <a:rPr lang="en-US"/>
              <a:t>Click to edit Master title style</a:t>
            </a:r>
          </a:p>
        </p:txBody>
      </p:sp>
      <p:sp>
        <p:nvSpPr>
          <p:cNvPr id="4" name="Content Placeholder">
            <a:extLst>
              <a:ext uri="{FF2B5EF4-FFF2-40B4-BE49-F238E27FC236}">
                <a16:creationId xmlns:a16="http://schemas.microsoft.com/office/drawing/2014/main" id="{2F52E914-CF20-4F3F-B23A-83D49186144F}"/>
              </a:ext>
            </a:extLst>
          </p:cNvPr>
          <p:cNvSpPr>
            <a:spLocks noGrp="1"/>
          </p:cNvSpPr>
          <p:nvPr>
            <p:ph sz="quarter" idx="10"/>
          </p:nvPr>
        </p:nvSpPr>
        <p:spPr>
          <a:xfrm>
            <a:off x="691515" y="1686364"/>
            <a:ext cx="8675370" cy="53021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a:extLst>
              <a:ext uri="{FF2B5EF4-FFF2-40B4-BE49-F238E27FC236}">
                <a16:creationId xmlns:a16="http://schemas.microsoft.com/office/drawing/2014/main" id="{3C1C682E-8FAD-49E8-8F92-927F4518EDCF}"/>
              </a:ext>
            </a:extLst>
          </p:cNvPr>
          <p:cNvSpPr>
            <a:spLocks noGrp="1"/>
          </p:cNvSpPr>
          <p:nvPr>
            <p:ph type="sldNum" sz="quarter" idx="11"/>
          </p:nvPr>
        </p:nvSpPr>
        <p:spPr>
          <a:xfrm>
            <a:off x="9499091" y="7203631"/>
            <a:ext cx="559310" cy="217037"/>
          </a:xfrm>
        </p:spPr>
        <p:txBody>
          <a:bodyPr/>
          <a:lstStyle/>
          <a:p>
            <a:fld id="{D8FE707D-7EDD-4671-B995-A3FBECAF0B25}" type="slidenum">
              <a:rPr lang="en-US" smtClean="0"/>
              <a:t>‹#›</a:t>
            </a:fld>
            <a:endParaRPr lang="en-US"/>
          </a:p>
        </p:txBody>
      </p:sp>
    </p:spTree>
    <p:extLst>
      <p:ext uri="{BB962C8B-B14F-4D97-AF65-F5344CB8AC3E}">
        <p14:creationId xmlns:p14="http://schemas.microsoft.com/office/powerpoint/2010/main" val="4150739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grpSp>
        <p:nvGrpSpPr>
          <p:cNvPr id="4" name="Color paths">
            <a:extLst>
              <a:ext uri="{FF2B5EF4-FFF2-40B4-BE49-F238E27FC236}">
                <a16:creationId xmlns:a16="http://schemas.microsoft.com/office/drawing/2014/main" id="{BBE9F3CB-CB59-9C4A-A1E2-B6BD2460A3A1}"/>
              </a:ext>
              <a:ext uri="{C183D7F6-B498-43B3-948B-1728B52AA6E4}">
                <adec:decorative xmlns:adec="http://schemas.microsoft.com/office/drawing/2017/decorative" val="1"/>
              </a:ext>
            </a:extLst>
          </p:cNvPr>
          <p:cNvGrpSpPr>
            <a:grpSpLocks noChangeAspect="1"/>
          </p:cNvGrpSpPr>
          <p:nvPr userDrawn="1"/>
        </p:nvGrpSpPr>
        <p:grpSpPr>
          <a:xfrm>
            <a:off x="0" y="0"/>
            <a:ext cx="10058400" cy="7772400"/>
            <a:chOff x="0" y="0"/>
            <a:chExt cx="9144000" cy="6858000"/>
          </a:xfrm>
        </p:grpSpPr>
        <p:pic>
          <p:nvPicPr>
            <p:cNvPr id="6" name="Color path 26°">
              <a:extLst>
                <a:ext uri="{FF2B5EF4-FFF2-40B4-BE49-F238E27FC236}">
                  <a16:creationId xmlns:a16="http://schemas.microsoft.com/office/drawing/2014/main" id="{6DDA95E6-8565-0C42-B501-62BEF7B53C4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9144000" cy="6858000"/>
            </a:xfrm>
            <a:prstGeom prst="rect">
              <a:avLst/>
            </a:prstGeom>
          </p:spPr>
        </p:pic>
        <p:pic>
          <p:nvPicPr>
            <p:cNvPr id="5" name="Color path 45°">
              <a:extLst>
                <a:ext uri="{FF2B5EF4-FFF2-40B4-BE49-F238E27FC236}">
                  <a16:creationId xmlns:a16="http://schemas.microsoft.com/office/drawing/2014/main" id="{095BDDDB-21A7-1643-8CB2-B16F42CBB8E4}"/>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0" y="0"/>
              <a:ext cx="9144000" cy="6858000"/>
            </a:xfrm>
            <a:prstGeom prst="rect">
              <a:avLst/>
            </a:prstGeom>
          </p:spPr>
        </p:pic>
      </p:grpSp>
      <p:sp>
        <p:nvSpPr>
          <p:cNvPr id="2" name="Title"/>
          <p:cNvSpPr>
            <a:spLocks noGrp="1"/>
          </p:cNvSpPr>
          <p:nvPr>
            <p:ph type="title" hasCustomPrompt="1"/>
          </p:nvPr>
        </p:nvSpPr>
        <p:spPr>
          <a:xfrm>
            <a:off x="4321550" y="870268"/>
            <a:ext cx="4326702" cy="3233102"/>
          </a:xfrm>
          <a:prstGeom prst="rect">
            <a:avLst/>
          </a:prstGeom>
        </p:spPr>
        <p:txBody>
          <a:bodyPr anchor="b">
            <a:normAutofit/>
          </a:bodyPr>
          <a:lstStyle>
            <a:lvl1pPr>
              <a:defRPr sz="2475" b="1" i="0" baseline="0">
                <a:solidFill>
                  <a:schemeClr val="tx1"/>
                </a:solidFill>
                <a:latin typeface="+mj-lt"/>
              </a:defRPr>
            </a:lvl1pPr>
          </a:lstStyle>
          <a:p>
            <a:r>
              <a:rPr lang="en-US"/>
              <a:t>Insert Section Header</a:t>
            </a:r>
          </a:p>
        </p:txBody>
      </p:sp>
      <p:sp>
        <p:nvSpPr>
          <p:cNvPr id="3" name="Text Placeholder"/>
          <p:cNvSpPr>
            <a:spLocks noGrp="1"/>
          </p:cNvSpPr>
          <p:nvPr>
            <p:ph type="body" idx="1" hasCustomPrompt="1"/>
          </p:nvPr>
        </p:nvSpPr>
        <p:spPr>
          <a:xfrm>
            <a:off x="4321550" y="4133956"/>
            <a:ext cx="4326702" cy="1700212"/>
          </a:xfrm>
          <a:prstGeom prst="rect">
            <a:avLst/>
          </a:prstGeom>
        </p:spPr>
        <p:txBody>
          <a:bodyPr>
            <a:normAutofit/>
          </a:bodyPr>
          <a:lstStyle>
            <a:lvl1pPr marL="0" indent="0">
              <a:buNone/>
              <a:defRPr sz="1733">
                <a:solidFill>
                  <a:schemeClr val="tx1">
                    <a:tint val="75000"/>
                  </a:schemeClr>
                </a:solidFill>
              </a:defRPr>
            </a:lvl1pPr>
            <a:lvl2pPr marL="282893" indent="0">
              <a:buNone/>
              <a:defRPr sz="1238">
                <a:solidFill>
                  <a:schemeClr val="tx1">
                    <a:tint val="75000"/>
                  </a:schemeClr>
                </a:solidFill>
              </a:defRPr>
            </a:lvl2pPr>
            <a:lvl3pPr marL="565785" indent="0">
              <a:buNone/>
              <a:defRPr sz="1114">
                <a:solidFill>
                  <a:schemeClr val="tx1">
                    <a:tint val="75000"/>
                  </a:schemeClr>
                </a:solidFill>
              </a:defRPr>
            </a:lvl3pPr>
            <a:lvl4pPr marL="848678" indent="0">
              <a:buNone/>
              <a:defRPr sz="990">
                <a:solidFill>
                  <a:schemeClr val="tx1">
                    <a:tint val="75000"/>
                  </a:schemeClr>
                </a:solidFill>
              </a:defRPr>
            </a:lvl4pPr>
            <a:lvl5pPr marL="1131570" indent="0">
              <a:buNone/>
              <a:defRPr sz="990">
                <a:solidFill>
                  <a:schemeClr val="tx1">
                    <a:tint val="75000"/>
                  </a:schemeClr>
                </a:solidFill>
              </a:defRPr>
            </a:lvl5pPr>
            <a:lvl6pPr marL="1414463" indent="0">
              <a:buNone/>
              <a:defRPr sz="990">
                <a:solidFill>
                  <a:schemeClr val="tx1">
                    <a:tint val="75000"/>
                  </a:schemeClr>
                </a:solidFill>
              </a:defRPr>
            </a:lvl6pPr>
            <a:lvl7pPr marL="1697355" indent="0">
              <a:buNone/>
              <a:defRPr sz="990">
                <a:solidFill>
                  <a:schemeClr val="tx1">
                    <a:tint val="75000"/>
                  </a:schemeClr>
                </a:solidFill>
              </a:defRPr>
            </a:lvl7pPr>
            <a:lvl8pPr marL="1980248" indent="0">
              <a:buNone/>
              <a:defRPr sz="990">
                <a:solidFill>
                  <a:schemeClr val="tx1">
                    <a:tint val="75000"/>
                  </a:schemeClr>
                </a:solidFill>
              </a:defRPr>
            </a:lvl8pPr>
            <a:lvl9pPr marL="2263140" indent="0">
              <a:buNone/>
              <a:defRPr sz="990">
                <a:solidFill>
                  <a:schemeClr val="tx1">
                    <a:tint val="75000"/>
                  </a:schemeClr>
                </a:solidFill>
              </a:defRPr>
            </a:lvl9pPr>
          </a:lstStyle>
          <a:p>
            <a:pPr lvl="0"/>
            <a:r>
              <a:rPr lang="en-US"/>
              <a:t>Insert Section </a:t>
            </a:r>
            <a:r>
              <a:rPr lang="en-US" err="1"/>
              <a:t>Subheader</a:t>
            </a:r>
            <a:endParaRPr lang="en-US"/>
          </a:p>
        </p:txBody>
      </p:sp>
      <p:pic>
        <p:nvPicPr>
          <p:cNvPr id="8" name="CRS logo">
            <a:extLst>
              <a:ext uri="{FF2B5EF4-FFF2-40B4-BE49-F238E27FC236}">
                <a16:creationId xmlns:a16="http://schemas.microsoft.com/office/drawing/2014/main" id="{58200DB7-412F-2F41-A29A-F189D4F55E55}"/>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8474204" y="6728429"/>
            <a:ext cx="1267359" cy="725424"/>
          </a:xfrm>
          <a:prstGeom prst="rect">
            <a:avLst/>
          </a:prstGeom>
        </p:spPr>
      </p:pic>
    </p:spTree>
    <p:extLst>
      <p:ext uri="{BB962C8B-B14F-4D97-AF65-F5344CB8AC3E}">
        <p14:creationId xmlns:p14="http://schemas.microsoft.com/office/powerpoint/2010/main" val="416666710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7245" y="1579563"/>
            <a:ext cx="3886200" cy="5169927"/>
          </a:xfrm>
        </p:spPr>
        <p:txBody>
          <a:bodyPr/>
          <a:lstStyle>
            <a:lvl1pPr>
              <a:defRPr sz="22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4625" y="1579563"/>
            <a:ext cx="3886200" cy="5169927"/>
          </a:xfrm>
        </p:spPr>
        <p:txBody>
          <a:bodyPr/>
          <a:lstStyle>
            <a:lvl1pPr marL="0" indent="0">
              <a:buNone/>
              <a:defRPr sz="22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endParaRPr lang="en-US"/>
          </a:p>
        </p:txBody>
      </p:sp>
      <p:sp>
        <p:nvSpPr>
          <p:cNvPr id="8" name="Slide Number Placeholder 5"/>
          <p:cNvSpPr txBox="1">
            <a:spLocks/>
          </p:cNvSpPr>
          <p:nvPr userDrawn="1"/>
        </p:nvSpPr>
        <p:spPr>
          <a:xfrm>
            <a:off x="322415" y="7441142"/>
            <a:ext cx="336919" cy="228600"/>
          </a:xfrm>
          <a:prstGeom prst="rect">
            <a:avLst/>
          </a:prstGeom>
        </p:spPr>
        <p:txBody>
          <a:bodyPr/>
          <a:lstStyle>
            <a:defPPr>
              <a:defRPr lang="en-US"/>
            </a:defPPr>
            <a:lvl1pPr marL="0" algn="l" defTabSz="509412" rtl="0" eaLnBrk="1" latinLnBrk="0" hangingPunct="1">
              <a:defRPr sz="1000" b="1" kern="1200">
                <a:solidFill>
                  <a:schemeClr val="bg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a:lstStyle>
          <a:p>
            <a:fld id="{3AF21FA0-C69A-D549-B93E-AD7DB9D7EB7A}" type="slidenum">
              <a:rPr lang="en-US" smtClean="0"/>
              <a:pPr/>
              <a:t>‹#›</a:t>
            </a:fld>
            <a:endParaRPr lang="en-US"/>
          </a:p>
        </p:txBody>
      </p:sp>
    </p:spTree>
    <p:extLst>
      <p:ext uri="{BB962C8B-B14F-4D97-AF65-F5344CB8AC3E}">
        <p14:creationId xmlns:p14="http://schemas.microsoft.com/office/powerpoint/2010/main" val="2782950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972FE8E-6B16-4D1A-89CA-C8AC7AA63E3B}"/>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3D0A462B-C595-449A-A3E9-859177802F21}"/>
              </a:ext>
            </a:extLst>
          </p:cNvPr>
          <p:cNvSpPr>
            <a:spLocks noGrp="1"/>
          </p:cNvSpPr>
          <p:nvPr>
            <p:ph type="sldNum" sz="quarter" idx="10"/>
          </p:nvPr>
        </p:nvSpPr>
        <p:spPr/>
        <p:txBody>
          <a:bodyPr/>
          <a:lstStyle/>
          <a:p>
            <a:fld id="{D8FE707D-7EDD-4671-B995-A3FBECAF0B25}" type="slidenum">
              <a:rPr lang="en-US" smtClean="0"/>
              <a:t>‹#›</a:t>
            </a:fld>
            <a:endParaRPr lang="en-US"/>
          </a:p>
        </p:txBody>
      </p:sp>
    </p:spTree>
    <p:extLst>
      <p:ext uri="{BB962C8B-B14F-4D97-AF65-F5344CB8AC3E}">
        <p14:creationId xmlns:p14="http://schemas.microsoft.com/office/powerpoint/2010/main" val="40224861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a:extLst>
              <a:ext uri="{FF2B5EF4-FFF2-40B4-BE49-F238E27FC236}">
                <a16:creationId xmlns:a16="http://schemas.microsoft.com/office/drawing/2014/main" id="{435F294A-A80F-4AB7-BC6C-6ABE72E40A82}"/>
              </a:ext>
            </a:extLst>
          </p:cNvPr>
          <p:cNvSpPr>
            <a:spLocks noGrp="1"/>
          </p:cNvSpPr>
          <p:nvPr>
            <p:ph type="sldNum" sz="quarter" idx="10"/>
          </p:nvPr>
        </p:nvSpPr>
        <p:spPr/>
        <p:txBody>
          <a:bodyPr/>
          <a:lstStyle/>
          <a:p>
            <a:fld id="{D8FE707D-7EDD-4671-B995-A3FBECAF0B25}" type="slidenum">
              <a:rPr lang="en-US" smtClean="0"/>
              <a:pPr/>
              <a:t>‹#›</a:t>
            </a:fld>
            <a:endParaRPr lang="en-US"/>
          </a:p>
        </p:txBody>
      </p:sp>
    </p:spTree>
    <p:extLst>
      <p:ext uri="{BB962C8B-B14F-4D97-AF65-F5344CB8AC3E}">
        <p14:creationId xmlns:p14="http://schemas.microsoft.com/office/powerpoint/2010/main" val="40579729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ubsection Header">
    <p:bg>
      <p:bgRef idx="1001">
        <a:schemeClr val="bg1"/>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661F912B-E769-445D-A6C5-06520D908A8C}"/>
              </a:ext>
            </a:extLst>
          </p:cNvPr>
          <p:cNvSpPr>
            <a:spLocks noGrp="1"/>
          </p:cNvSpPr>
          <p:nvPr>
            <p:ph type="title"/>
          </p:nvPr>
        </p:nvSpPr>
        <p:spPr>
          <a:xfrm>
            <a:off x="691515" y="2373898"/>
            <a:ext cx="8675370" cy="1783435"/>
          </a:xfrm>
        </p:spPr>
        <p:txBody>
          <a:bodyPr>
            <a:normAutofit/>
          </a:bodyPr>
          <a:lstStyle>
            <a:lvl1pPr algn="ctr">
              <a:defRPr sz="2723"/>
            </a:lvl1pPr>
          </a:lstStyle>
          <a:p>
            <a:r>
              <a:rPr lang="en-US"/>
              <a:t>Click to edit Master title style</a:t>
            </a:r>
          </a:p>
        </p:txBody>
      </p:sp>
      <p:sp>
        <p:nvSpPr>
          <p:cNvPr id="3" name="Slide Number Placeholder">
            <a:extLst>
              <a:ext uri="{FF2B5EF4-FFF2-40B4-BE49-F238E27FC236}">
                <a16:creationId xmlns:a16="http://schemas.microsoft.com/office/drawing/2014/main" id="{0C51F313-F232-43FD-98DF-76C3033D077B}"/>
              </a:ext>
            </a:extLst>
          </p:cNvPr>
          <p:cNvSpPr>
            <a:spLocks noGrp="1"/>
          </p:cNvSpPr>
          <p:nvPr>
            <p:ph type="sldNum" sz="quarter" idx="10"/>
          </p:nvPr>
        </p:nvSpPr>
        <p:spPr/>
        <p:txBody>
          <a:bodyPr/>
          <a:lstStyle/>
          <a:p>
            <a:fld id="{D8FE707D-7EDD-4671-B995-A3FBECAF0B25}" type="slidenum">
              <a:rPr lang="en-US" smtClean="0"/>
              <a:pPr/>
              <a:t>‹#›</a:t>
            </a:fld>
            <a:endParaRPr lang="en-US"/>
          </a:p>
        </p:txBody>
      </p:sp>
    </p:spTree>
    <p:extLst>
      <p:ext uri="{BB962C8B-B14F-4D97-AF65-F5344CB8AC3E}">
        <p14:creationId xmlns:p14="http://schemas.microsoft.com/office/powerpoint/2010/main" val="507235964"/>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922A299-9D74-4C65-97C9-8376FBB6A8C3}"/>
              </a:ext>
            </a:extLst>
          </p:cNvPr>
          <p:cNvSpPr>
            <a:spLocks noGrp="1"/>
          </p:cNvSpPr>
          <p:nvPr>
            <p:ph type="title"/>
          </p:nvPr>
        </p:nvSpPr>
        <p:spPr/>
        <p:txBody>
          <a:bodyPr/>
          <a:lstStyle/>
          <a:p>
            <a:r>
              <a:rPr lang="en-US"/>
              <a:t>Click to edit Master title style</a:t>
            </a:r>
          </a:p>
        </p:txBody>
      </p:sp>
      <p:sp>
        <p:nvSpPr>
          <p:cNvPr id="4" name="Content Placeholder Left">
            <a:extLst>
              <a:ext uri="{FF2B5EF4-FFF2-40B4-BE49-F238E27FC236}">
                <a16:creationId xmlns:a16="http://schemas.microsoft.com/office/drawing/2014/main" id="{15FD8339-C764-4394-984C-4DEE2FF3C311}"/>
              </a:ext>
            </a:extLst>
          </p:cNvPr>
          <p:cNvSpPr>
            <a:spLocks noGrp="1"/>
          </p:cNvSpPr>
          <p:nvPr>
            <p:ph sz="quarter" idx="10"/>
          </p:nvPr>
        </p:nvSpPr>
        <p:spPr>
          <a:xfrm>
            <a:off x="691516" y="1674985"/>
            <a:ext cx="4185760" cy="5326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Right">
            <a:extLst>
              <a:ext uri="{FF2B5EF4-FFF2-40B4-BE49-F238E27FC236}">
                <a16:creationId xmlns:a16="http://schemas.microsoft.com/office/drawing/2014/main" id="{1A4F065B-EEB2-471E-A8FC-33594BB68122}"/>
              </a:ext>
            </a:extLst>
          </p:cNvPr>
          <p:cNvSpPr>
            <a:spLocks noGrp="1"/>
          </p:cNvSpPr>
          <p:nvPr>
            <p:ph sz="quarter" idx="11"/>
          </p:nvPr>
        </p:nvSpPr>
        <p:spPr>
          <a:xfrm>
            <a:off x="5181126" y="1687035"/>
            <a:ext cx="4185760" cy="5326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a:extLst>
              <a:ext uri="{FF2B5EF4-FFF2-40B4-BE49-F238E27FC236}">
                <a16:creationId xmlns:a16="http://schemas.microsoft.com/office/drawing/2014/main" id="{628828FE-67C8-45D4-BF26-38EF5A264C1B}"/>
              </a:ext>
            </a:extLst>
          </p:cNvPr>
          <p:cNvSpPr>
            <a:spLocks noGrp="1"/>
          </p:cNvSpPr>
          <p:nvPr>
            <p:ph type="sldNum" sz="quarter" idx="12"/>
          </p:nvPr>
        </p:nvSpPr>
        <p:spPr/>
        <p:txBody>
          <a:bodyPr/>
          <a:lstStyle/>
          <a:p>
            <a:fld id="{D8FE707D-7EDD-4671-B995-A3FBECAF0B25}" type="slidenum">
              <a:rPr lang="en-US" smtClean="0"/>
              <a:pPr/>
              <a:t>‹#›</a:t>
            </a:fld>
            <a:endParaRPr lang="en-US"/>
          </a:p>
        </p:txBody>
      </p:sp>
    </p:spTree>
    <p:extLst>
      <p:ext uri="{BB962C8B-B14F-4D97-AF65-F5344CB8AC3E}">
        <p14:creationId xmlns:p14="http://schemas.microsoft.com/office/powerpoint/2010/main" val="15457304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58BA6FB0-BA43-4CFC-A76D-28EE4377813D}"/>
              </a:ext>
            </a:extLst>
          </p:cNvPr>
          <p:cNvSpPr>
            <a:spLocks noGrp="1"/>
          </p:cNvSpPr>
          <p:nvPr>
            <p:ph type="title"/>
          </p:nvPr>
        </p:nvSpPr>
        <p:spPr/>
        <p:txBody>
          <a:bodyPr/>
          <a:lstStyle/>
          <a:p>
            <a:r>
              <a:rPr lang="en-US"/>
              <a:t>Click to edit Master title style</a:t>
            </a:r>
          </a:p>
        </p:txBody>
      </p:sp>
      <p:sp>
        <p:nvSpPr>
          <p:cNvPr id="3" name="Text Placeholder Left"/>
          <p:cNvSpPr>
            <a:spLocks noGrp="1"/>
          </p:cNvSpPr>
          <p:nvPr>
            <p:ph type="body" idx="1"/>
          </p:nvPr>
        </p:nvSpPr>
        <p:spPr>
          <a:xfrm>
            <a:off x="692826" y="1681546"/>
            <a:ext cx="4255174" cy="933767"/>
          </a:xfrm>
          <a:prstGeom prst="rect">
            <a:avLst/>
          </a:prstGeom>
        </p:spPr>
        <p:txBody>
          <a:bodyPr anchor="b"/>
          <a:lstStyle>
            <a:lvl1pPr marL="0" indent="0">
              <a:buNone/>
              <a:defRPr sz="1485" b="1"/>
            </a:lvl1pPr>
            <a:lvl2pPr marL="282893" indent="0">
              <a:buNone/>
              <a:defRPr sz="1238" b="1"/>
            </a:lvl2pPr>
            <a:lvl3pPr marL="565785" indent="0">
              <a:buNone/>
              <a:defRPr sz="1114" b="1"/>
            </a:lvl3pPr>
            <a:lvl4pPr marL="848678" indent="0">
              <a:buNone/>
              <a:defRPr sz="990" b="1"/>
            </a:lvl4pPr>
            <a:lvl5pPr marL="1131570" indent="0">
              <a:buNone/>
              <a:defRPr sz="990" b="1"/>
            </a:lvl5pPr>
            <a:lvl6pPr marL="1414463" indent="0">
              <a:buNone/>
              <a:defRPr sz="990" b="1"/>
            </a:lvl6pPr>
            <a:lvl7pPr marL="1697355" indent="0">
              <a:buNone/>
              <a:defRPr sz="990" b="1"/>
            </a:lvl7pPr>
            <a:lvl8pPr marL="1980248" indent="0">
              <a:buNone/>
              <a:defRPr sz="990" b="1"/>
            </a:lvl8pPr>
            <a:lvl9pPr marL="2263140" indent="0">
              <a:buNone/>
              <a:defRPr sz="990" b="1"/>
            </a:lvl9pPr>
          </a:lstStyle>
          <a:p>
            <a:pPr lvl="0"/>
            <a:r>
              <a:rPr lang="en-US"/>
              <a:t>Click to edit Master text styles</a:t>
            </a:r>
          </a:p>
        </p:txBody>
      </p:sp>
      <p:sp>
        <p:nvSpPr>
          <p:cNvPr id="4" name="Content Placeholder Left"/>
          <p:cNvSpPr>
            <a:spLocks noGrp="1"/>
          </p:cNvSpPr>
          <p:nvPr>
            <p:ph sz="half" idx="2"/>
          </p:nvPr>
        </p:nvSpPr>
        <p:spPr>
          <a:xfrm>
            <a:off x="692826" y="2627365"/>
            <a:ext cx="4255174" cy="440972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Right"/>
          <p:cNvSpPr>
            <a:spLocks noGrp="1"/>
          </p:cNvSpPr>
          <p:nvPr>
            <p:ph type="body" sz="quarter" idx="3"/>
          </p:nvPr>
        </p:nvSpPr>
        <p:spPr>
          <a:xfrm>
            <a:off x="5092066" y="1681546"/>
            <a:ext cx="4276130" cy="933767"/>
          </a:xfrm>
          <a:prstGeom prst="rect">
            <a:avLst/>
          </a:prstGeom>
        </p:spPr>
        <p:txBody>
          <a:bodyPr anchor="b"/>
          <a:lstStyle>
            <a:lvl1pPr marL="0" indent="0">
              <a:buNone/>
              <a:defRPr sz="1485" b="1"/>
            </a:lvl1pPr>
            <a:lvl2pPr marL="282893" indent="0">
              <a:buNone/>
              <a:defRPr sz="1238" b="1"/>
            </a:lvl2pPr>
            <a:lvl3pPr marL="565785" indent="0">
              <a:buNone/>
              <a:defRPr sz="1114" b="1"/>
            </a:lvl3pPr>
            <a:lvl4pPr marL="848678" indent="0">
              <a:buNone/>
              <a:defRPr sz="990" b="1"/>
            </a:lvl4pPr>
            <a:lvl5pPr marL="1131570" indent="0">
              <a:buNone/>
              <a:defRPr sz="990" b="1"/>
            </a:lvl5pPr>
            <a:lvl6pPr marL="1414463" indent="0">
              <a:buNone/>
              <a:defRPr sz="990" b="1"/>
            </a:lvl6pPr>
            <a:lvl7pPr marL="1697355" indent="0">
              <a:buNone/>
              <a:defRPr sz="990" b="1"/>
            </a:lvl7pPr>
            <a:lvl8pPr marL="1980248" indent="0">
              <a:buNone/>
              <a:defRPr sz="990" b="1"/>
            </a:lvl8pPr>
            <a:lvl9pPr marL="2263140" indent="0">
              <a:buNone/>
              <a:defRPr sz="990" b="1"/>
            </a:lvl9pPr>
          </a:lstStyle>
          <a:p>
            <a:pPr lvl="0"/>
            <a:r>
              <a:rPr lang="en-US"/>
              <a:t>Click to edit Master text styles</a:t>
            </a:r>
          </a:p>
        </p:txBody>
      </p:sp>
      <p:sp>
        <p:nvSpPr>
          <p:cNvPr id="6" name="Content Placeholder Right"/>
          <p:cNvSpPr>
            <a:spLocks noGrp="1"/>
          </p:cNvSpPr>
          <p:nvPr>
            <p:ph sz="quarter" idx="4"/>
          </p:nvPr>
        </p:nvSpPr>
        <p:spPr>
          <a:xfrm>
            <a:off x="5092066" y="2639414"/>
            <a:ext cx="4276130" cy="440972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a:extLst>
              <a:ext uri="{FF2B5EF4-FFF2-40B4-BE49-F238E27FC236}">
                <a16:creationId xmlns:a16="http://schemas.microsoft.com/office/drawing/2014/main" id="{D43A726A-6EE6-4409-9904-61CC84EBD4BB}"/>
              </a:ext>
            </a:extLst>
          </p:cNvPr>
          <p:cNvSpPr>
            <a:spLocks noGrp="1"/>
          </p:cNvSpPr>
          <p:nvPr>
            <p:ph type="sldNum" sz="quarter" idx="10"/>
          </p:nvPr>
        </p:nvSpPr>
        <p:spPr/>
        <p:txBody>
          <a:bodyPr/>
          <a:lstStyle/>
          <a:p>
            <a:fld id="{D8FE707D-7EDD-4671-B995-A3FBECAF0B25}" type="slidenum">
              <a:rPr lang="en-US" smtClean="0"/>
              <a:pPr/>
              <a:t>‹#›</a:t>
            </a:fld>
            <a:endParaRPr lang="en-US"/>
          </a:p>
        </p:txBody>
      </p:sp>
    </p:spTree>
    <p:extLst>
      <p:ext uri="{BB962C8B-B14F-4D97-AF65-F5344CB8AC3E}">
        <p14:creationId xmlns:p14="http://schemas.microsoft.com/office/powerpoint/2010/main" val="15408385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hoto Full 1">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id="{EE301A61-FFE4-A248-95E6-8A44756678CA}"/>
              </a:ext>
            </a:extLst>
          </p:cNvPr>
          <p:cNvSpPr>
            <a:spLocks noGrp="1"/>
          </p:cNvSpPr>
          <p:nvPr>
            <p:ph type="pic" sz="quarter" idx="10" hasCustomPrompt="1"/>
          </p:nvPr>
        </p:nvSpPr>
        <p:spPr>
          <a:xfrm>
            <a:off x="0" y="0"/>
            <a:ext cx="10058400" cy="7772400"/>
          </a:xfrm>
          <a:prstGeom prst="rect">
            <a:avLst/>
          </a:prstGeom>
        </p:spPr>
        <p:txBody>
          <a:bodyPr/>
          <a:lstStyle>
            <a:lvl1pPr marL="0" indent="0">
              <a:buNone/>
              <a:defRPr/>
            </a:lvl1pPr>
          </a:lstStyle>
          <a:p>
            <a:r>
              <a:rPr lang="en-US"/>
              <a:t>Photo</a:t>
            </a:r>
          </a:p>
        </p:txBody>
      </p:sp>
      <p:sp>
        <p:nvSpPr>
          <p:cNvPr id="3" name="Photo Headline Placeholder">
            <a:extLst>
              <a:ext uri="{FF2B5EF4-FFF2-40B4-BE49-F238E27FC236}">
                <a16:creationId xmlns:a16="http://schemas.microsoft.com/office/drawing/2014/main" id="{513A38EA-FCD7-F844-A8CA-A168FB067694}"/>
              </a:ext>
            </a:extLst>
          </p:cNvPr>
          <p:cNvSpPr>
            <a:spLocks noGrp="1"/>
          </p:cNvSpPr>
          <p:nvPr>
            <p:ph type="body" sz="quarter" idx="13" hasCustomPrompt="1"/>
          </p:nvPr>
        </p:nvSpPr>
        <p:spPr>
          <a:xfrm>
            <a:off x="0" y="6199524"/>
            <a:ext cx="4610100" cy="1036320"/>
          </a:xfrm>
          <a:prstGeom prst="rect">
            <a:avLst/>
          </a:prstGeom>
          <a:solidFill>
            <a:schemeClr val="tx2"/>
          </a:solidFill>
        </p:spPr>
        <p:txBody>
          <a:bodyPr lIns="365760" tIns="45720" bIns="0" anchor="ctr"/>
          <a:lstStyle>
            <a:lvl1pPr marL="0" indent="0">
              <a:buNone/>
              <a:defRPr sz="2228" b="1">
                <a:solidFill>
                  <a:schemeClr val="bg1"/>
                </a:solidFill>
                <a:latin typeface="+mj-lt"/>
              </a:defRPr>
            </a:lvl1pPr>
          </a:lstStyle>
          <a:p>
            <a:r>
              <a:rPr lang="en-US"/>
              <a:t>Photo Headline</a:t>
            </a:r>
          </a:p>
        </p:txBody>
      </p:sp>
      <p:sp>
        <p:nvSpPr>
          <p:cNvPr id="16" name="Photo Credit Placeholder">
            <a:extLst>
              <a:ext uri="{FF2B5EF4-FFF2-40B4-BE49-F238E27FC236}">
                <a16:creationId xmlns:a16="http://schemas.microsoft.com/office/drawing/2014/main" id="{322CBD45-9E3B-2945-9D95-A20EEC28DA07}"/>
              </a:ext>
            </a:extLst>
          </p:cNvPr>
          <p:cNvSpPr>
            <a:spLocks noGrp="1"/>
          </p:cNvSpPr>
          <p:nvPr>
            <p:ph type="body" sz="quarter" idx="12" hasCustomPrompt="1"/>
          </p:nvPr>
        </p:nvSpPr>
        <p:spPr>
          <a:xfrm>
            <a:off x="132848" y="7403571"/>
            <a:ext cx="4469476" cy="203232"/>
          </a:xfrm>
          <a:prstGeom prst="rect">
            <a:avLst/>
          </a:prstGeom>
        </p:spPr>
        <p:txBody>
          <a:bodyPr lIns="0" tIns="0" rIns="0" bIns="0" anchor="b"/>
          <a:lstStyle>
            <a:lvl1pPr marL="0" indent="0">
              <a:buFont typeface="Arial" panose="020B0604020202020204" pitchFamily="34" charset="0"/>
              <a:buNone/>
              <a:defRPr sz="681"/>
            </a:lvl1pPr>
          </a:lstStyle>
          <a:p>
            <a:pPr lvl="0"/>
            <a:r>
              <a:rPr lang="en-US"/>
              <a:t>[Photo credit]</a:t>
            </a:r>
          </a:p>
        </p:txBody>
      </p:sp>
    </p:spTree>
    <p:extLst>
      <p:ext uri="{BB962C8B-B14F-4D97-AF65-F5344CB8AC3E}">
        <p14:creationId xmlns:p14="http://schemas.microsoft.com/office/powerpoint/2010/main" val="41847211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hoto Full 2">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id="{EE301A61-FFE4-A248-95E6-8A44756678CA}"/>
              </a:ext>
            </a:extLst>
          </p:cNvPr>
          <p:cNvSpPr>
            <a:spLocks noGrp="1"/>
          </p:cNvSpPr>
          <p:nvPr>
            <p:ph type="pic" sz="quarter" idx="10" hasCustomPrompt="1"/>
          </p:nvPr>
        </p:nvSpPr>
        <p:spPr>
          <a:xfrm>
            <a:off x="0" y="0"/>
            <a:ext cx="10058400" cy="7772400"/>
          </a:xfrm>
          <a:prstGeom prst="rect">
            <a:avLst/>
          </a:prstGeom>
        </p:spPr>
        <p:txBody>
          <a:bodyPr/>
          <a:lstStyle>
            <a:lvl1pPr marL="0" indent="0">
              <a:buNone/>
              <a:defRPr/>
            </a:lvl1pPr>
          </a:lstStyle>
          <a:p>
            <a:r>
              <a:rPr lang="en-US"/>
              <a:t>Photo</a:t>
            </a:r>
          </a:p>
        </p:txBody>
      </p:sp>
      <p:sp>
        <p:nvSpPr>
          <p:cNvPr id="3" name="Photo Headline Placeholder">
            <a:extLst>
              <a:ext uri="{FF2B5EF4-FFF2-40B4-BE49-F238E27FC236}">
                <a16:creationId xmlns:a16="http://schemas.microsoft.com/office/drawing/2014/main" id="{513A38EA-FCD7-F844-A8CA-A168FB067694}"/>
              </a:ext>
            </a:extLst>
          </p:cNvPr>
          <p:cNvSpPr>
            <a:spLocks noGrp="1"/>
          </p:cNvSpPr>
          <p:nvPr>
            <p:ph type="body" sz="quarter" idx="13" hasCustomPrompt="1"/>
          </p:nvPr>
        </p:nvSpPr>
        <p:spPr>
          <a:xfrm>
            <a:off x="0" y="6199524"/>
            <a:ext cx="4610100" cy="1036320"/>
          </a:xfrm>
          <a:prstGeom prst="rect">
            <a:avLst/>
          </a:prstGeom>
          <a:gradFill>
            <a:gsLst>
              <a:gs pos="0">
                <a:schemeClr val="accent1">
                  <a:alpha val="75000"/>
                </a:schemeClr>
              </a:gs>
              <a:gs pos="98000">
                <a:schemeClr val="tx2">
                  <a:alpha val="75000"/>
                </a:schemeClr>
              </a:gs>
            </a:gsLst>
            <a:lin ang="0" scaled="1"/>
          </a:gradFill>
        </p:spPr>
        <p:txBody>
          <a:bodyPr lIns="365760" tIns="45720" bIns="0" anchor="ctr"/>
          <a:lstStyle>
            <a:lvl1pPr marL="0" indent="0">
              <a:buNone/>
              <a:defRPr sz="2228" b="1">
                <a:solidFill>
                  <a:schemeClr val="bg1"/>
                </a:solidFill>
                <a:latin typeface="+mj-lt"/>
              </a:defRPr>
            </a:lvl1pPr>
          </a:lstStyle>
          <a:p>
            <a:r>
              <a:rPr lang="en-US"/>
              <a:t>Photo Headline</a:t>
            </a:r>
          </a:p>
        </p:txBody>
      </p:sp>
      <p:sp>
        <p:nvSpPr>
          <p:cNvPr id="16" name="Photo Credit Placeholder">
            <a:extLst>
              <a:ext uri="{FF2B5EF4-FFF2-40B4-BE49-F238E27FC236}">
                <a16:creationId xmlns:a16="http://schemas.microsoft.com/office/drawing/2014/main" id="{322CBD45-9E3B-2945-9D95-A20EEC28DA07}"/>
              </a:ext>
            </a:extLst>
          </p:cNvPr>
          <p:cNvSpPr>
            <a:spLocks noGrp="1"/>
          </p:cNvSpPr>
          <p:nvPr>
            <p:ph type="body" sz="quarter" idx="12" hasCustomPrompt="1"/>
          </p:nvPr>
        </p:nvSpPr>
        <p:spPr>
          <a:xfrm>
            <a:off x="132848" y="7403571"/>
            <a:ext cx="4469476" cy="203232"/>
          </a:xfrm>
          <a:prstGeom prst="rect">
            <a:avLst/>
          </a:prstGeom>
        </p:spPr>
        <p:txBody>
          <a:bodyPr lIns="0" tIns="0" rIns="0" bIns="0" anchor="b"/>
          <a:lstStyle>
            <a:lvl1pPr marL="0" indent="0">
              <a:buFont typeface="Arial" panose="020B0604020202020204" pitchFamily="34" charset="0"/>
              <a:buNone/>
              <a:defRPr sz="681"/>
            </a:lvl1pPr>
          </a:lstStyle>
          <a:p>
            <a:pPr lvl="0"/>
            <a:r>
              <a:rPr lang="en-US"/>
              <a:t>[Photo credit]</a:t>
            </a:r>
          </a:p>
        </p:txBody>
      </p:sp>
    </p:spTree>
    <p:extLst>
      <p:ext uri="{BB962C8B-B14F-4D97-AF65-F5344CB8AC3E}">
        <p14:creationId xmlns:p14="http://schemas.microsoft.com/office/powerpoint/2010/main" val="35443528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Final Slide">
    <p:bg>
      <p:bgRef idx="1001">
        <a:schemeClr val="bg2"/>
      </p:bgRef>
    </p:bg>
    <p:spTree>
      <p:nvGrpSpPr>
        <p:cNvPr id="1" name=""/>
        <p:cNvGrpSpPr/>
        <p:nvPr/>
      </p:nvGrpSpPr>
      <p:grpSpPr>
        <a:xfrm>
          <a:off x="0" y="0"/>
          <a:ext cx="0" cy="0"/>
          <a:chOff x="0" y="0"/>
          <a:chExt cx="0" cy="0"/>
        </a:xfrm>
      </p:grpSpPr>
      <p:grpSp>
        <p:nvGrpSpPr>
          <p:cNvPr id="5" name="Color paths">
            <a:extLst>
              <a:ext uri="{FF2B5EF4-FFF2-40B4-BE49-F238E27FC236}">
                <a16:creationId xmlns:a16="http://schemas.microsoft.com/office/drawing/2014/main" id="{BD5E4208-D2B0-BC43-A73F-4951B71067A5}"/>
              </a:ext>
              <a:ext uri="{C183D7F6-B498-43B3-948B-1728B52AA6E4}">
                <adec:decorative xmlns:adec="http://schemas.microsoft.com/office/drawing/2017/decorative" val="1"/>
              </a:ext>
            </a:extLst>
          </p:cNvPr>
          <p:cNvGrpSpPr>
            <a:grpSpLocks noChangeAspect="1"/>
          </p:cNvGrpSpPr>
          <p:nvPr userDrawn="1"/>
        </p:nvGrpSpPr>
        <p:grpSpPr>
          <a:xfrm>
            <a:off x="0" y="0"/>
            <a:ext cx="10058400" cy="7772400"/>
            <a:chOff x="0" y="0"/>
            <a:chExt cx="9144000" cy="6858000"/>
          </a:xfrm>
        </p:grpSpPr>
        <p:pic>
          <p:nvPicPr>
            <p:cNvPr id="8" name="Color path 26°">
              <a:extLst>
                <a:ext uri="{FF2B5EF4-FFF2-40B4-BE49-F238E27FC236}">
                  <a16:creationId xmlns:a16="http://schemas.microsoft.com/office/drawing/2014/main" id="{ADA6CD8A-9F21-234D-A8A4-62B09C7567F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9144000" cy="6858000"/>
            </a:xfrm>
            <a:prstGeom prst="rect">
              <a:avLst/>
            </a:prstGeom>
            <a:ln>
              <a:noFill/>
            </a:ln>
          </p:spPr>
        </p:pic>
        <p:pic>
          <p:nvPicPr>
            <p:cNvPr id="9" name="Color path 45°">
              <a:extLst>
                <a:ext uri="{FF2B5EF4-FFF2-40B4-BE49-F238E27FC236}">
                  <a16:creationId xmlns:a16="http://schemas.microsoft.com/office/drawing/2014/main" id="{30821C39-486F-4542-B9F0-C001192C11B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0" y="0"/>
              <a:ext cx="9144000" cy="6858000"/>
            </a:xfrm>
            <a:prstGeom prst="rect">
              <a:avLst/>
            </a:prstGeom>
            <a:ln>
              <a:noFill/>
            </a:ln>
          </p:spPr>
        </p:pic>
      </p:grpSp>
      <p:sp>
        <p:nvSpPr>
          <p:cNvPr id="7" name="Title">
            <a:extLst>
              <a:ext uri="{FF2B5EF4-FFF2-40B4-BE49-F238E27FC236}">
                <a16:creationId xmlns:a16="http://schemas.microsoft.com/office/drawing/2014/main" id="{ABE1E527-BFFA-F44B-94D0-1379A9E41A6D}"/>
              </a:ext>
            </a:extLst>
          </p:cNvPr>
          <p:cNvSpPr>
            <a:spLocks noGrp="1"/>
          </p:cNvSpPr>
          <p:nvPr>
            <p:ph type="ctrTitle" hasCustomPrompt="1"/>
          </p:nvPr>
        </p:nvSpPr>
        <p:spPr>
          <a:xfrm>
            <a:off x="1257300" y="1751170"/>
            <a:ext cx="7543800" cy="2705947"/>
          </a:xfrm>
          <a:prstGeom prst="rect">
            <a:avLst/>
          </a:prstGeom>
        </p:spPr>
        <p:txBody>
          <a:bodyPr anchor="b">
            <a:normAutofit/>
          </a:bodyPr>
          <a:lstStyle>
            <a:lvl1pPr algn="ctr">
              <a:defRPr sz="3403" b="1">
                <a:solidFill>
                  <a:schemeClr val="tx1"/>
                </a:solidFill>
                <a:latin typeface="+mj-lt"/>
              </a:defRPr>
            </a:lvl1pPr>
          </a:lstStyle>
          <a:p>
            <a:r>
              <a:rPr lang="en-US"/>
              <a:t>Insert Final Thoughts</a:t>
            </a:r>
          </a:p>
        </p:txBody>
      </p:sp>
      <p:pic>
        <p:nvPicPr>
          <p:cNvPr id="3" name="CRS logo-tagline English">
            <a:extLst>
              <a:ext uri="{FF2B5EF4-FFF2-40B4-BE49-F238E27FC236}">
                <a16:creationId xmlns:a16="http://schemas.microsoft.com/office/drawing/2014/main" id="{26B306CC-F4CE-E244-9DD5-10E8C356CEEE}"/>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3302508" y="5028410"/>
            <a:ext cx="3453385" cy="1036320"/>
          </a:xfrm>
          <a:prstGeom prst="rect">
            <a:avLst/>
          </a:prstGeom>
        </p:spPr>
      </p:pic>
    </p:spTree>
    <p:extLst>
      <p:ext uri="{BB962C8B-B14F-4D97-AF65-F5344CB8AC3E}">
        <p14:creationId xmlns:p14="http://schemas.microsoft.com/office/powerpoint/2010/main" val="280699188"/>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Final Slide_French">
    <p:bg>
      <p:bgRef idx="1001">
        <a:schemeClr val="bg2"/>
      </p:bgRef>
    </p:bg>
    <p:spTree>
      <p:nvGrpSpPr>
        <p:cNvPr id="1" name=""/>
        <p:cNvGrpSpPr/>
        <p:nvPr/>
      </p:nvGrpSpPr>
      <p:grpSpPr>
        <a:xfrm>
          <a:off x="0" y="0"/>
          <a:ext cx="0" cy="0"/>
          <a:chOff x="0" y="0"/>
          <a:chExt cx="0" cy="0"/>
        </a:xfrm>
      </p:grpSpPr>
      <p:grpSp>
        <p:nvGrpSpPr>
          <p:cNvPr id="5" name="Color paths">
            <a:extLst>
              <a:ext uri="{FF2B5EF4-FFF2-40B4-BE49-F238E27FC236}">
                <a16:creationId xmlns:a16="http://schemas.microsoft.com/office/drawing/2014/main" id="{4256E43D-DD3D-2E4B-8039-92D6B7E1ACC2}"/>
              </a:ext>
              <a:ext uri="{C183D7F6-B498-43B3-948B-1728B52AA6E4}">
                <adec:decorative xmlns:adec="http://schemas.microsoft.com/office/drawing/2017/decorative" val="1"/>
              </a:ext>
            </a:extLst>
          </p:cNvPr>
          <p:cNvGrpSpPr>
            <a:grpSpLocks noChangeAspect="1"/>
          </p:cNvGrpSpPr>
          <p:nvPr userDrawn="1"/>
        </p:nvGrpSpPr>
        <p:grpSpPr>
          <a:xfrm>
            <a:off x="0" y="0"/>
            <a:ext cx="10058400" cy="7772400"/>
            <a:chOff x="0" y="0"/>
            <a:chExt cx="9144000" cy="6858000"/>
          </a:xfrm>
        </p:grpSpPr>
        <p:pic>
          <p:nvPicPr>
            <p:cNvPr id="8" name="Color path 26°">
              <a:extLst>
                <a:ext uri="{FF2B5EF4-FFF2-40B4-BE49-F238E27FC236}">
                  <a16:creationId xmlns:a16="http://schemas.microsoft.com/office/drawing/2014/main" id="{3081AB70-E32F-CB45-84CD-E09388365B2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9144000" cy="6858000"/>
            </a:xfrm>
            <a:prstGeom prst="rect">
              <a:avLst/>
            </a:prstGeom>
            <a:ln>
              <a:noFill/>
            </a:ln>
          </p:spPr>
        </p:pic>
        <p:pic>
          <p:nvPicPr>
            <p:cNvPr id="9" name="Color path 45°">
              <a:extLst>
                <a:ext uri="{FF2B5EF4-FFF2-40B4-BE49-F238E27FC236}">
                  <a16:creationId xmlns:a16="http://schemas.microsoft.com/office/drawing/2014/main" id="{DE819737-58C7-F94E-AD62-70413C26B50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0" y="0"/>
              <a:ext cx="9144000" cy="6858000"/>
            </a:xfrm>
            <a:prstGeom prst="rect">
              <a:avLst/>
            </a:prstGeom>
            <a:ln>
              <a:noFill/>
            </a:ln>
          </p:spPr>
        </p:pic>
      </p:grpSp>
      <p:sp>
        <p:nvSpPr>
          <p:cNvPr id="7" name="Title">
            <a:extLst>
              <a:ext uri="{FF2B5EF4-FFF2-40B4-BE49-F238E27FC236}">
                <a16:creationId xmlns:a16="http://schemas.microsoft.com/office/drawing/2014/main" id="{ABE1E527-BFFA-F44B-94D0-1379A9E41A6D}"/>
              </a:ext>
            </a:extLst>
          </p:cNvPr>
          <p:cNvSpPr>
            <a:spLocks noGrp="1"/>
          </p:cNvSpPr>
          <p:nvPr>
            <p:ph type="ctrTitle" hasCustomPrompt="1"/>
          </p:nvPr>
        </p:nvSpPr>
        <p:spPr>
          <a:xfrm>
            <a:off x="1257300" y="1751170"/>
            <a:ext cx="7543800" cy="2705947"/>
          </a:xfrm>
          <a:prstGeom prst="rect">
            <a:avLst/>
          </a:prstGeom>
        </p:spPr>
        <p:txBody>
          <a:bodyPr anchor="b">
            <a:normAutofit/>
          </a:bodyPr>
          <a:lstStyle>
            <a:lvl1pPr algn="ctr">
              <a:defRPr sz="3403" b="1">
                <a:solidFill>
                  <a:schemeClr val="tx1"/>
                </a:solidFill>
                <a:latin typeface="+mj-lt"/>
              </a:defRPr>
            </a:lvl1pPr>
          </a:lstStyle>
          <a:p>
            <a:r>
              <a:rPr lang="en-US"/>
              <a:t>Insert Final Thoughts</a:t>
            </a:r>
          </a:p>
        </p:txBody>
      </p:sp>
      <p:pic>
        <p:nvPicPr>
          <p:cNvPr id="3" name="CRS logo-tagline French">
            <a:extLst>
              <a:ext uri="{FF2B5EF4-FFF2-40B4-BE49-F238E27FC236}">
                <a16:creationId xmlns:a16="http://schemas.microsoft.com/office/drawing/2014/main" id="{26B306CC-F4CE-E244-9DD5-10E8C356CEEE}"/>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3017520" y="5055822"/>
            <a:ext cx="4023360" cy="1036320"/>
          </a:xfrm>
          <a:prstGeom prst="rect">
            <a:avLst/>
          </a:prstGeom>
        </p:spPr>
      </p:pic>
    </p:spTree>
    <p:extLst>
      <p:ext uri="{BB962C8B-B14F-4D97-AF65-F5344CB8AC3E}">
        <p14:creationId xmlns:p14="http://schemas.microsoft.com/office/powerpoint/2010/main" val="4084438850"/>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Final Slide_Spanish">
    <p:bg>
      <p:bgRef idx="1001">
        <a:schemeClr val="bg2"/>
      </p:bgRef>
    </p:bg>
    <p:spTree>
      <p:nvGrpSpPr>
        <p:cNvPr id="1" name=""/>
        <p:cNvGrpSpPr/>
        <p:nvPr/>
      </p:nvGrpSpPr>
      <p:grpSpPr>
        <a:xfrm>
          <a:off x="0" y="0"/>
          <a:ext cx="0" cy="0"/>
          <a:chOff x="0" y="0"/>
          <a:chExt cx="0" cy="0"/>
        </a:xfrm>
      </p:grpSpPr>
      <p:grpSp>
        <p:nvGrpSpPr>
          <p:cNvPr id="5" name="Color paths">
            <a:extLst>
              <a:ext uri="{FF2B5EF4-FFF2-40B4-BE49-F238E27FC236}">
                <a16:creationId xmlns:a16="http://schemas.microsoft.com/office/drawing/2014/main" id="{B0E9DD59-C865-9F48-A1F4-98E787C7B1D0}"/>
              </a:ext>
              <a:ext uri="{C183D7F6-B498-43B3-948B-1728B52AA6E4}">
                <adec:decorative xmlns:adec="http://schemas.microsoft.com/office/drawing/2017/decorative" val="1"/>
              </a:ext>
            </a:extLst>
          </p:cNvPr>
          <p:cNvGrpSpPr>
            <a:grpSpLocks noChangeAspect="1"/>
          </p:cNvGrpSpPr>
          <p:nvPr userDrawn="1"/>
        </p:nvGrpSpPr>
        <p:grpSpPr>
          <a:xfrm>
            <a:off x="0" y="0"/>
            <a:ext cx="10058400" cy="7772400"/>
            <a:chOff x="0" y="0"/>
            <a:chExt cx="9144000" cy="6858000"/>
          </a:xfrm>
        </p:grpSpPr>
        <p:pic>
          <p:nvPicPr>
            <p:cNvPr id="8" name="Color path 26°">
              <a:extLst>
                <a:ext uri="{FF2B5EF4-FFF2-40B4-BE49-F238E27FC236}">
                  <a16:creationId xmlns:a16="http://schemas.microsoft.com/office/drawing/2014/main" id="{2385EA73-039C-A546-BAB2-A2E86CF353E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9144000" cy="6858000"/>
            </a:xfrm>
            <a:prstGeom prst="rect">
              <a:avLst/>
            </a:prstGeom>
            <a:ln>
              <a:noFill/>
            </a:ln>
          </p:spPr>
        </p:pic>
        <p:pic>
          <p:nvPicPr>
            <p:cNvPr id="9" name="Color path 45°">
              <a:extLst>
                <a:ext uri="{FF2B5EF4-FFF2-40B4-BE49-F238E27FC236}">
                  <a16:creationId xmlns:a16="http://schemas.microsoft.com/office/drawing/2014/main" id="{35502CC3-2B2B-9C42-8A45-C122433D5BA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0" y="0"/>
              <a:ext cx="9144000" cy="6858000"/>
            </a:xfrm>
            <a:prstGeom prst="rect">
              <a:avLst/>
            </a:prstGeom>
            <a:ln>
              <a:noFill/>
            </a:ln>
          </p:spPr>
        </p:pic>
      </p:grpSp>
      <p:sp>
        <p:nvSpPr>
          <p:cNvPr id="7" name="Title">
            <a:extLst>
              <a:ext uri="{FF2B5EF4-FFF2-40B4-BE49-F238E27FC236}">
                <a16:creationId xmlns:a16="http://schemas.microsoft.com/office/drawing/2014/main" id="{ABE1E527-BFFA-F44B-94D0-1379A9E41A6D}"/>
              </a:ext>
            </a:extLst>
          </p:cNvPr>
          <p:cNvSpPr>
            <a:spLocks noGrp="1"/>
          </p:cNvSpPr>
          <p:nvPr>
            <p:ph type="ctrTitle" hasCustomPrompt="1"/>
          </p:nvPr>
        </p:nvSpPr>
        <p:spPr>
          <a:xfrm>
            <a:off x="1257300" y="1751170"/>
            <a:ext cx="7543800" cy="2705947"/>
          </a:xfrm>
          <a:prstGeom prst="rect">
            <a:avLst/>
          </a:prstGeom>
        </p:spPr>
        <p:txBody>
          <a:bodyPr anchor="b">
            <a:normAutofit/>
          </a:bodyPr>
          <a:lstStyle>
            <a:lvl1pPr algn="ctr">
              <a:defRPr sz="3403" b="1">
                <a:solidFill>
                  <a:schemeClr val="tx1"/>
                </a:solidFill>
                <a:latin typeface="+mj-lt"/>
              </a:defRPr>
            </a:lvl1pPr>
          </a:lstStyle>
          <a:p>
            <a:r>
              <a:rPr lang="en-US"/>
              <a:t>Insert Final Thoughts</a:t>
            </a:r>
          </a:p>
        </p:txBody>
      </p:sp>
      <p:pic>
        <p:nvPicPr>
          <p:cNvPr id="3" name="CRS logo-tagline Spanish">
            <a:extLst>
              <a:ext uri="{FF2B5EF4-FFF2-40B4-BE49-F238E27FC236}">
                <a16:creationId xmlns:a16="http://schemas.microsoft.com/office/drawing/2014/main" id="{26B306CC-F4CE-E244-9DD5-10E8C356CEEE}"/>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3201924" y="5002991"/>
            <a:ext cx="3654553" cy="1036320"/>
          </a:xfrm>
          <a:prstGeom prst="rect">
            <a:avLst/>
          </a:prstGeom>
        </p:spPr>
      </p:pic>
    </p:spTree>
    <p:extLst>
      <p:ext uri="{BB962C8B-B14F-4D97-AF65-F5344CB8AC3E}">
        <p14:creationId xmlns:p14="http://schemas.microsoft.com/office/powerpoint/2010/main" val="1460436059"/>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deb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7244" y="1579563"/>
            <a:ext cx="4508807" cy="5169927"/>
          </a:xfrm>
        </p:spPr>
        <p:txBody>
          <a:bodyPr/>
          <a:lstStyle>
            <a:lvl1pPr>
              <a:defRPr sz="22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322415" y="7441142"/>
            <a:ext cx="336919" cy="228600"/>
          </a:xfrm>
          <a:prstGeom prst="rect">
            <a:avLst/>
          </a:prstGeom>
        </p:spPr>
        <p:txBody>
          <a:bodyPr/>
          <a:lstStyle>
            <a:defPPr>
              <a:defRPr lang="en-US"/>
            </a:defPPr>
            <a:lvl1pPr marL="0" algn="l" defTabSz="509412" rtl="0" eaLnBrk="1" latinLnBrk="0" hangingPunct="1">
              <a:defRPr sz="1000" b="1" kern="1200">
                <a:solidFill>
                  <a:schemeClr val="bg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a:lstStyle>
          <a:p>
            <a:fld id="{3AF21FA0-C69A-D549-B93E-AD7DB9D7EB7A}" type="slidenum">
              <a:rPr lang="en-US" smtClean="0"/>
              <a:pPr/>
              <a:t>‹#›</a:t>
            </a:fld>
            <a:endParaRPr lang="en-US"/>
          </a:p>
        </p:txBody>
      </p:sp>
    </p:spTree>
    <p:extLst>
      <p:ext uri="{BB962C8B-B14F-4D97-AF65-F5344CB8AC3E}">
        <p14:creationId xmlns:p14="http://schemas.microsoft.com/office/powerpoint/2010/main" val="37349194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Final Slide_Logo-Only">
    <p:bg>
      <p:bgRef idx="1001">
        <a:schemeClr val="bg2"/>
      </p:bgRef>
    </p:bg>
    <p:spTree>
      <p:nvGrpSpPr>
        <p:cNvPr id="1" name=""/>
        <p:cNvGrpSpPr/>
        <p:nvPr/>
      </p:nvGrpSpPr>
      <p:grpSpPr>
        <a:xfrm>
          <a:off x="0" y="0"/>
          <a:ext cx="0" cy="0"/>
          <a:chOff x="0" y="0"/>
          <a:chExt cx="0" cy="0"/>
        </a:xfrm>
      </p:grpSpPr>
      <p:grpSp>
        <p:nvGrpSpPr>
          <p:cNvPr id="5" name="Color paths">
            <a:extLst>
              <a:ext uri="{FF2B5EF4-FFF2-40B4-BE49-F238E27FC236}">
                <a16:creationId xmlns:a16="http://schemas.microsoft.com/office/drawing/2014/main" id="{BD5E4208-D2B0-BC43-A73F-4951B71067A5}"/>
              </a:ext>
              <a:ext uri="{C183D7F6-B498-43B3-948B-1728B52AA6E4}">
                <adec:decorative xmlns:adec="http://schemas.microsoft.com/office/drawing/2017/decorative" val="1"/>
              </a:ext>
            </a:extLst>
          </p:cNvPr>
          <p:cNvGrpSpPr>
            <a:grpSpLocks noChangeAspect="1"/>
          </p:cNvGrpSpPr>
          <p:nvPr userDrawn="1"/>
        </p:nvGrpSpPr>
        <p:grpSpPr>
          <a:xfrm>
            <a:off x="0" y="0"/>
            <a:ext cx="10058400" cy="7772400"/>
            <a:chOff x="0" y="0"/>
            <a:chExt cx="9144000" cy="6858000"/>
          </a:xfrm>
        </p:grpSpPr>
        <p:pic>
          <p:nvPicPr>
            <p:cNvPr id="8" name="Color path 26°">
              <a:extLst>
                <a:ext uri="{FF2B5EF4-FFF2-40B4-BE49-F238E27FC236}">
                  <a16:creationId xmlns:a16="http://schemas.microsoft.com/office/drawing/2014/main" id="{ADA6CD8A-9F21-234D-A8A4-62B09C7567F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9144000" cy="6858000"/>
            </a:xfrm>
            <a:prstGeom prst="rect">
              <a:avLst/>
            </a:prstGeom>
            <a:ln>
              <a:noFill/>
            </a:ln>
          </p:spPr>
        </p:pic>
        <p:pic>
          <p:nvPicPr>
            <p:cNvPr id="9" name="Color path 45°">
              <a:extLst>
                <a:ext uri="{FF2B5EF4-FFF2-40B4-BE49-F238E27FC236}">
                  <a16:creationId xmlns:a16="http://schemas.microsoft.com/office/drawing/2014/main" id="{30821C39-486F-4542-B9F0-C001192C11B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0" y="0"/>
              <a:ext cx="9144000" cy="6858000"/>
            </a:xfrm>
            <a:prstGeom prst="rect">
              <a:avLst/>
            </a:prstGeom>
            <a:ln>
              <a:noFill/>
            </a:ln>
          </p:spPr>
        </p:pic>
      </p:grpSp>
      <p:sp>
        <p:nvSpPr>
          <p:cNvPr id="7" name="Title">
            <a:extLst>
              <a:ext uri="{FF2B5EF4-FFF2-40B4-BE49-F238E27FC236}">
                <a16:creationId xmlns:a16="http://schemas.microsoft.com/office/drawing/2014/main" id="{ABE1E527-BFFA-F44B-94D0-1379A9E41A6D}"/>
              </a:ext>
            </a:extLst>
          </p:cNvPr>
          <p:cNvSpPr>
            <a:spLocks noGrp="1"/>
          </p:cNvSpPr>
          <p:nvPr>
            <p:ph type="ctrTitle" hasCustomPrompt="1"/>
          </p:nvPr>
        </p:nvSpPr>
        <p:spPr>
          <a:xfrm>
            <a:off x="1257300" y="1751170"/>
            <a:ext cx="7543800" cy="2705947"/>
          </a:xfrm>
          <a:prstGeom prst="rect">
            <a:avLst/>
          </a:prstGeom>
        </p:spPr>
        <p:txBody>
          <a:bodyPr anchor="b">
            <a:normAutofit/>
          </a:bodyPr>
          <a:lstStyle>
            <a:lvl1pPr algn="ctr">
              <a:defRPr sz="3403" b="1">
                <a:solidFill>
                  <a:schemeClr val="tx1"/>
                </a:solidFill>
                <a:latin typeface="+mj-lt"/>
              </a:defRPr>
            </a:lvl1pPr>
          </a:lstStyle>
          <a:p>
            <a:r>
              <a:rPr lang="en-US"/>
              <a:t>Insert Final Thoughts</a:t>
            </a:r>
          </a:p>
        </p:txBody>
      </p:sp>
      <p:pic>
        <p:nvPicPr>
          <p:cNvPr id="3" name="CRS logo">
            <a:extLst>
              <a:ext uri="{FF2B5EF4-FFF2-40B4-BE49-F238E27FC236}">
                <a16:creationId xmlns:a16="http://schemas.microsoft.com/office/drawing/2014/main" id="{26B306CC-F4CE-E244-9DD5-10E8C356CEEE}"/>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4123943" y="5028410"/>
            <a:ext cx="1810512" cy="1036320"/>
          </a:xfrm>
          <a:prstGeom prst="rect">
            <a:avLst/>
          </a:prstGeom>
        </p:spPr>
      </p:pic>
    </p:spTree>
    <p:extLst>
      <p:ext uri="{BB962C8B-B14F-4D97-AF65-F5344CB8AC3E}">
        <p14:creationId xmlns:p14="http://schemas.microsoft.com/office/powerpoint/2010/main" val="1765674871"/>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Final Slide_Legacy-Logo">
    <p:bg>
      <p:bgRef idx="1001">
        <a:schemeClr val="bg2"/>
      </p:bgRef>
    </p:bg>
    <p:spTree>
      <p:nvGrpSpPr>
        <p:cNvPr id="1" name=""/>
        <p:cNvGrpSpPr/>
        <p:nvPr/>
      </p:nvGrpSpPr>
      <p:grpSpPr>
        <a:xfrm>
          <a:off x="0" y="0"/>
          <a:ext cx="0" cy="0"/>
          <a:chOff x="0" y="0"/>
          <a:chExt cx="0" cy="0"/>
        </a:xfrm>
      </p:grpSpPr>
      <p:grpSp>
        <p:nvGrpSpPr>
          <p:cNvPr id="5" name="Color paths">
            <a:extLst>
              <a:ext uri="{FF2B5EF4-FFF2-40B4-BE49-F238E27FC236}">
                <a16:creationId xmlns:a16="http://schemas.microsoft.com/office/drawing/2014/main" id="{BD5E4208-D2B0-BC43-A73F-4951B71067A5}"/>
              </a:ext>
              <a:ext uri="{C183D7F6-B498-43B3-948B-1728B52AA6E4}">
                <adec:decorative xmlns:adec="http://schemas.microsoft.com/office/drawing/2017/decorative" val="1"/>
              </a:ext>
            </a:extLst>
          </p:cNvPr>
          <p:cNvGrpSpPr>
            <a:grpSpLocks noChangeAspect="1"/>
          </p:cNvGrpSpPr>
          <p:nvPr userDrawn="1"/>
        </p:nvGrpSpPr>
        <p:grpSpPr>
          <a:xfrm>
            <a:off x="0" y="0"/>
            <a:ext cx="10058400" cy="7772400"/>
            <a:chOff x="0" y="0"/>
            <a:chExt cx="9144000" cy="6858000"/>
          </a:xfrm>
        </p:grpSpPr>
        <p:pic>
          <p:nvPicPr>
            <p:cNvPr id="8" name="Color path 26°">
              <a:extLst>
                <a:ext uri="{FF2B5EF4-FFF2-40B4-BE49-F238E27FC236}">
                  <a16:creationId xmlns:a16="http://schemas.microsoft.com/office/drawing/2014/main" id="{ADA6CD8A-9F21-234D-A8A4-62B09C7567F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9144000" cy="6858000"/>
            </a:xfrm>
            <a:prstGeom prst="rect">
              <a:avLst/>
            </a:prstGeom>
            <a:ln>
              <a:noFill/>
            </a:ln>
          </p:spPr>
        </p:pic>
        <p:pic>
          <p:nvPicPr>
            <p:cNvPr id="9" name="Color path 45°">
              <a:extLst>
                <a:ext uri="{FF2B5EF4-FFF2-40B4-BE49-F238E27FC236}">
                  <a16:creationId xmlns:a16="http://schemas.microsoft.com/office/drawing/2014/main" id="{30821C39-486F-4542-B9F0-C001192C11B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0" y="0"/>
              <a:ext cx="9144000" cy="6858000"/>
            </a:xfrm>
            <a:prstGeom prst="rect">
              <a:avLst/>
            </a:prstGeom>
            <a:ln>
              <a:noFill/>
            </a:ln>
          </p:spPr>
        </p:pic>
      </p:grpSp>
      <p:sp>
        <p:nvSpPr>
          <p:cNvPr id="7" name="Title">
            <a:extLst>
              <a:ext uri="{FF2B5EF4-FFF2-40B4-BE49-F238E27FC236}">
                <a16:creationId xmlns:a16="http://schemas.microsoft.com/office/drawing/2014/main" id="{ABE1E527-BFFA-F44B-94D0-1379A9E41A6D}"/>
              </a:ext>
            </a:extLst>
          </p:cNvPr>
          <p:cNvSpPr>
            <a:spLocks noGrp="1"/>
          </p:cNvSpPr>
          <p:nvPr>
            <p:ph type="ctrTitle" hasCustomPrompt="1"/>
          </p:nvPr>
        </p:nvSpPr>
        <p:spPr>
          <a:xfrm>
            <a:off x="1257300" y="1751170"/>
            <a:ext cx="7543800" cy="2705947"/>
          </a:xfrm>
          <a:prstGeom prst="rect">
            <a:avLst/>
          </a:prstGeom>
        </p:spPr>
        <p:txBody>
          <a:bodyPr anchor="b">
            <a:normAutofit/>
          </a:bodyPr>
          <a:lstStyle>
            <a:lvl1pPr algn="ctr">
              <a:defRPr sz="3403" b="1">
                <a:solidFill>
                  <a:schemeClr val="tx1"/>
                </a:solidFill>
                <a:latin typeface="+mj-lt"/>
              </a:defRPr>
            </a:lvl1pPr>
          </a:lstStyle>
          <a:p>
            <a:r>
              <a:rPr lang="en-US"/>
              <a:t>Insert Final Thoughts</a:t>
            </a:r>
          </a:p>
        </p:txBody>
      </p:sp>
      <p:pic>
        <p:nvPicPr>
          <p:cNvPr id="3" name="CRS legacy logo">
            <a:extLst>
              <a:ext uri="{FF2B5EF4-FFF2-40B4-BE49-F238E27FC236}">
                <a16:creationId xmlns:a16="http://schemas.microsoft.com/office/drawing/2014/main" id="{26B306CC-F4CE-E244-9DD5-10E8C356CEEE}"/>
              </a:ext>
            </a:extLst>
          </p:cNvPr>
          <p:cNvPicPr>
            <a:picLocks noChangeAspect="1"/>
          </p:cNvPicPr>
          <p:nvPr userDrawn="1"/>
        </p:nvPicPr>
        <p:blipFill>
          <a:blip r:embed="rId6"/>
          <a:srcRect/>
          <a:stretch/>
        </p:blipFill>
        <p:spPr>
          <a:xfrm>
            <a:off x="4123944" y="5056531"/>
            <a:ext cx="1810512" cy="1217676"/>
          </a:xfrm>
          <a:prstGeom prst="rect">
            <a:avLst/>
          </a:prstGeom>
        </p:spPr>
      </p:pic>
    </p:spTree>
    <p:extLst>
      <p:ext uri="{BB962C8B-B14F-4D97-AF65-F5344CB8AC3E}">
        <p14:creationId xmlns:p14="http://schemas.microsoft.com/office/powerpoint/2010/main" val="1084932245"/>
      </p:ext>
    </p:extLst>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2"/>
      </p:bgRef>
    </p:bg>
    <p:spTree>
      <p:nvGrpSpPr>
        <p:cNvPr id="1" name=""/>
        <p:cNvGrpSpPr/>
        <p:nvPr/>
      </p:nvGrpSpPr>
      <p:grpSpPr>
        <a:xfrm>
          <a:off x="0" y="0"/>
          <a:ext cx="0" cy="0"/>
          <a:chOff x="0" y="0"/>
          <a:chExt cx="0" cy="0"/>
        </a:xfrm>
      </p:grpSpPr>
      <p:grpSp>
        <p:nvGrpSpPr>
          <p:cNvPr id="4" name="Color paths">
            <a:extLst>
              <a:ext uri="{FF2B5EF4-FFF2-40B4-BE49-F238E27FC236}">
                <a16:creationId xmlns:a16="http://schemas.microsoft.com/office/drawing/2014/main" id="{03F17C37-58B6-D640-B2FE-0D7DA2AF5621}"/>
              </a:ext>
              <a:ext uri="{C183D7F6-B498-43B3-948B-1728B52AA6E4}">
                <adec:decorative xmlns:adec="http://schemas.microsoft.com/office/drawing/2017/decorative" val="1"/>
              </a:ext>
            </a:extLst>
          </p:cNvPr>
          <p:cNvGrpSpPr>
            <a:grpSpLocks noChangeAspect="1"/>
          </p:cNvGrpSpPr>
          <p:nvPr userDrawn="1"/>
        </p:nvGrpSpPr>
        <p:grpSpPr>
          <a:xfrm>
            <a:off x="0" y="0"/>
            <a:ext cx="10058400" cy="7772400"/>
            <a:chOff x="0" y="0"/>
            <a:chExt cx="9144000" cy="6858000"/>
          </a:xfrm>
        </p:grpSpPr>
        <p:pic>
          <p:nvPicPr>
            <p:cNvPr id="9" name="Color path 26°">
              <a:extLst>
                <a:ext uri="{FF2B5EF4-FFF2-40B4-BE49-F238E27FC236}">
                  <a16:creationId xmlns:a16="http://schemas.microsoft.com/office/drawing/2014/main" id="{26826FBE-34F8-EF4B-B617-E0E9A8DCE18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9144000" cy="6858000"/>
            </a:xfrm>
            <a:prstGeom prst="rect">
              <a:avLst/>
            </a:prstGeom>
            <a:ln>
              <a:noFill/>
            </a:ln>
          </p:spPr>
        </p:pic>
        <p:pic>
          <p:nvPicPr>
            <p:cNvPr id="7" name="Color path 45°">
              <a:extLst>
                <a:ext uri="{FF2B5EF4-FFF2-40B4-BE49-F238E27FC236}">
                  <a16:creationId xmlns:a16="http://schemas.microsoft.com/office/drawing/2014/main" id="{78431C2D-FF90-4C45-971A-C5E979C77D4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0" y="0"/>
              <a:ext cx="9144000" cy="6858000"/>
            </a:xfrm>
            <a:prstGeom prst="rect">
              <a:avLst/>
            </a:prstGeom>
            <a:ln>
              <a:noFill/>
            </a:ln>
          </p:spPr>
        </p:pic>
      </p:grpSp>
      <p:sp>
        <p:nvSpPr>
          <p:cNvPr id="2" name="Title"/>
          <p:cNvSpPr>
            <a:spLocks noGrp="1"/>
          </p:cNvSpPr>
          <p:nvPr>
            <p:ph type="ctrTitle" hasCustomPrompt="1"/>
          </p:nvPr>
        </p:nvSpPr>
        <p:spPr>
          <a:xfrm>
            <a:off x="1257300" y="2159290"/>
            <a:ext cx="7543800" cy="2297827"/>
          </a:xfrm>
          <a:prstGeom prst="rect">
            <a:avLst/>
          </a:prstGeom>
        </p:spPr>
        <p:txBody>
          <a:bodyPr anchor="b">
            <a:normAutofit/>
          </a:bodyPr>
          <a:lstStyle>
            <a:lvl1pPr algn="ctr">
              <a:defRPr sz="3403" b="1">
                <a:solidFill>
                  <a:schemeClr val="tx1"/>
                </a:solidFill>
                <a:latin typeface="+mj-lt"/>
                <a:cs typeface="Times New Roman" panose="02020603050405020304" pitchFamily="18" charset="0"/>
              </a:defRPr>
            </a:lvl1pPr>
          </a:lstStyle>
          <a:p>
            <a:r>
              <a:rPr lang="en-US"/>
              <a:t>Insert </a:t>
            </a:r>
            <a:r>
              <a:rPr lang="en-US" err="1"/>
              <a:t>Powerpoint</a:t>
            </a:r>
            <a:r>
              <a:rPr lang="en-US"/>
              <a:t> Title</a:t>
            </a:r>
          </a:p>
        </p:txBody>
      </p:sp>
      <p:sp>
        <p:nvSpPr>
          <p:cNvPr id="3" name="Subtitle Placeholder"/>
          <p:cNvSpPr>
            <a:spLocks noGrp="1"/>
          </p:cNvSpPr>
          <p:nvPr>
            <p:ph type="subTitle" idx="1" hasCustomPrompt="1"/>
          </p:nvPr>
        </p:nvSpPr>
        <p:spPr>
          <a:xfrm>
            <a:off x="1257300" y="4561468"/>
            <a:ext cx="7543800" cy="1876530"/>
          </a:xfrm>
          <a:prstGeom prst="rect">
            <a:avLst/>
          </a:prstGeom>
        </p:spPr>
        <p:txBody>
          <a:bodyPr>
            <a:normAutofit/>
          </a:bodyPr>
          <a:lstStyle>
            <a:lvl1pPr marL="0" indent="0" algn="ctr">
              <a:buNone/>
              <a:defRPr sz="2042"/>
            </a:lvl1pPr>
            <a:lvl2pPr marL="282893" indent="0" algn="ctr">
              <a:buNone/>
              <a:defRPr sz="1238"/>
            </a:lvl2pPr>
            <a:lvl3pPr marL="565785" indent="0" algn="ctr">
              <a:buNone/>
              <a:defRPr sz="1114"/>
            </a:lvl3pPr>
            <a:lvl4pPr marL="848678" indent="0" algn="ctr">
              <a:buNone/>
              <a:defRPr sz="990"/>
            </a:lvl4pPr>
            <a:lvl5pPr marL="1131570" indent="0" algn="ctr">
              <a:buNone/>
              <a:defRPr sz="990"/>
            </a:lvl5pPr>
            <a:lvl6pPr marL="1414463" indent="0" algn="ctr">
              <a:buNone/>
              <a:defRPr sz="990"/>
            </a:lvl6pPr>
            <a:lvl7pPr marL="1697355" indent="0" algn="ctr">
              <a:buNone/>
              <a:defRPr sz="990"/>
            </a:lvl7pPr>
            <a:lvl8pPr marL="1980248" indent="0" algn="ctr">
              <a:buNone/>
              <a:defRPr sz="990"/>
            </a:lvl8pPr>
            <a:lvl9pPr marL="2263140" indent="0" algn="ctr">
              <a:buNone/>
              <a:defRPr sz="990"/>
            </a:lvl9pPr>
          </a:lstStyle>
          <a:p>
            <a:r>
              <a:rPr lang="en-US"/>
              <a:t>Insert </a:t>
            </a:r>
            <a:r>
              <a:rPr lang="en-US" err="1"/>
              <a:t>Powerpoint</a:t>
            </a:r>
            <a:r>
              <a:rPr lang="en-US"/>
              <a:t> Subtitle</a:t>
            </a:r>
          </a:p>
        </p:txBody>
      </p:sp>
      <p:sp>
        <p:nvSpPr>
          <p:cNvPr id="6" name="Copyright">
            <a:extLst>
              <a:ext uri="{FF2B5EF4-FFF2-40B4-BE49-F238E27FC236}">
                <a16:creationId xmlns:a16="http://schemas.microsoft.com/office/drawing/2014/main" id="{28693E18-1334-5C4E-AFD1-50F587874EDD}"/>
              </a:ext>
            </a:extLst>
          </p:cNvPr>
          <p:cNvSpPr>
            <a:spLocks noGrp="1"/>
          </p:cNvSpPr>
          <p:nvPr>
            <p:ph type="body" sz="quarter" idx="12" hasCustomPrompt="1"/>
          </p:nvPr>
        </p:nvSpPr>
        <p:spPr>
          <a:xfrm>
            <a:off x="132848" y="7403571"/>
            <a:ext cx="4469476" cy="203232"/>
          </a:xfrm>
          <a:prstGeom prst="rect">
            <a:avLst/>
          </a:prstGeom>
        </p:spPr>
        <p:txBody>
          <a:bodyPr lIns="0" tIns="0" rIns="0" bIns="0" anchor="b">
            <a:normAutofit/>
          </a:bodyPr>
          <a:lstStyle>
            <a:lvl1pPr marL="0" indent="0">
              <a:buFont typeface="Arial" panose="020B0604020202020204" pitchFamily="34" charset="0"/>
              <a:buNone/>
              <a:defRPr sz="413" b="0">
                <a:latin typeface="+mn-lt"/>
              </a:defRPr>
            </a:lvl1pPr>
          </a:lstStyle>
          <a:p>
            <a:pPr lvl="0"/>
            <a:r>
              <a:rPr lang="en-US"/>
              <a:t>©2024 Catholic Relief Services. All Rights Reserved.    24MK-1448866M</a:t>
            </a:r>
          </a:p>
        </p:txBody>
      </p:sp>
      <p:pic>
        <p:nvPicPr>
          <p:cNvPr id="8" name="CRS logo">
            <a:extLst>
              <a:ext uri="{FF2B5EF4-FFF2-40B4-BE49-F238E27FC236}">
                <a16:creationId xmlns:a16="http://schemas.microsoft.com/office/drawing/2014/main" id="{C0074AD9-7116-744D-9163-B4AD9046E299}"/>
              </a:ext>
              <a:ext uri="{C183D7F6-B498-43B3-948B-1728B52AA6E4}">
                <adec:decorative xmlns:adec="http://schemas.microsoft.com/office/drawing/2017/decorative" val="0"/>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806476" y="893167"/>
            <a:ext cx="1573022" cy="900382"/>
          </a:xfrm>
          <a:prstGeom prst="rect">
            <a:avLst/>
          </a:prstGeom>
        </p:spPr>
      </p:pic>
    </p:spTree>
    <p:extLst>
      <p:ext uri="{BB962C8B-B14F-4D97-AF65-F5344CB8AC3E}">
        <p14:creationId xmlns:p14="http://schemas.microsoft.com/office/powerpoint/2010/main" val="2444570273"/>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5D399AF-5922-44E5-9E71-FB33E80F091E}"/>
              </a:ext>
            </a:extLst>
          </p:cNvPr>
          <p:cNvSpPr>
            <a:spLocks noGrp="1"/>
          </p:cNvSpPr>
          <p:nvPr>
            <p:ph type="title"/>
          </p:nvPr>
        </p:nvSpPr>
        <p:spPr/>
        <p:txBody>
          <a:bodyPr/>
          <a:lstStyle/>
          <a:p>
            <a:r>
              <a:rPr lang="en-US"/>
              <a:t>Click to edit Master title style</a:t>
            </a:r>
          </a:p>
        </p:txBody>
      </p:sp>
      <p:sp>
        <p:nvSpPr>
          <p:cNvPr id="4" name="Content Placeholder">
            <a:extLst>
              <a:ext uri="{FF2B5EF4-FFF2-40B4-BE49-F238E27FC236}">
                <a16:creationId xmlns:a16="http://schemas.microsoft.com/office/drawing/2014/main" id="{2F52E914-CF20-4F3F-B23A-83D49186144F}"/>
              </a:ext>
            </a:extLst>
          </p:cNvPr>
          <p:cNvSpPr>
            <a:spLocks noGrp="1"/>
          </p:cNvSpPr>
          <p:nvPr>
            <p:ph sz="quarter" idx="10"/>
          </p:nvPr>
        </p:nvSpPr>
        <p:spPr>
          <a:xfrm>
            <a:off x="691515" y="1686364"/>
            <a:ext cx="8675370" cy="53021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a:extLst>
              <a:ext uri="{FF2B5EF4-FFF2-40B4-BE49-F238E27FC236}">
                <a16:creationId xmlns:a16="http://schemas.microsoft.com/office/drawing/2014/main" id="{3C1C682E-8FAD-49E8-8F92-927F4518EDCF}"/>
              </a:ext>
            </a:extLst>
          </p:cNvPr>
          <p:cNvSpPr>
            <a:spLocks noGrp="1"/>
          </p:cNvSpPr>
          <p:nvPr>
            <p:ph type="sldNum" sz="quarter" idx="11"/>
          </p:nvPr>
        </p:nvSpPr>
        <p:spPr>
          <a:xfrm>
            <a:off x="9499091" y="7203631"/>
            <a:ext cx="559310" cy="217037"/>
          </a:xfrm>
        </p:spPr>
        <p:txBody>
          <a:bodyPr/>
          <a:lstStyle/>
          <a:p>
            <a:fld id="{D8FE707D-7EDD-4671-B995-A3FBECAF0B25}" type="slidenum">
              <a:rPr lang="en-US" smtClean="0"/>
              <a:t>‹#›</a:t>
            </a:fld>
            <a:endParaRPr lang="en-US"/>
          </a:p>
        </p:txBody>
      </p:sp>
    </p:spTree>
    <p:extLst>
      <p:ext uri="{BB962C8B-B14F-4D97-AF65-F5344CB8AC3E}">
        <p14:creationId xmlns:p14="http://schemas.microsoft.com/office/powerpoint/2010/main" val="10625800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grpSp>
        <p:nvGrpSpPr>
          <p:cNvPr id="4" name="Color paths">
            <a:extLst>
              <a:ext uri="{FF2B5EF4-FFF2-40B4-BE49-F238E27FC236}">
                <a16:creationId xmlns:a16="http://schemas.microsoft.com/office/drawing/2014/main" id="{BBE9F3CB-CB59-9C4A-A1E2-B6BD2460A3A1}"/>
              </a:ext>
              <a:ext uri="{C183D7F6-B498-43B3-948B-1728B52AA6E4}">
                <adec:decorative xmlns:adec="http://schemas.microsoft.com/office/drawing/2017/decorative" val="1"/>
              </a:ext>
            </a:extLst>
          </p:cNvPr>
          <p:cNvGrpSpPr>
            <a:grpSpLocks noChangeAspect="1"/>
          </p:cNvGrpSpPr>
          <p:nvPr userDrawn="1"/>
        </p:nvGrpSpPr>
        <p:grpSpPr>
          <a:xfrm>
            <a:off x="0" y="0"/>
            <a:ext cx="10058400" cy="7772400"/>
            <a:chOff x="0" y="0"/>
            <a:chExt cx="9144000" cy="6858000"/>
          </a:xfrm>
        </p:grpSpPr>
        <p:pic>
          <p:nvPicPr>
            <p:cNvPr id="6" name="Color path 26°">
              <a:extLst>
                <a:ext uri="{FF2B5EF4-FFF2-40B4-BE49-F238E27FC236}">
                  <a16:creationId xmlns:a16="http://schemas.microsoft.com/office/drawing/2014/main" id="{6DDA95E6-8565-0C42-B501-62BEF7B53C4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9144000" cy="6858000"/>
            </a:xfrm>
            <a:prstGeom prst="rect">
              <a:avLst/>
            </a:prstGeom>
          </p:spPr>
        </p:pic>
        <p:pic>
          <p:nvPicPr>
            <p:cNvPr id="5" name="Color path 45°">
              <a:extLst>
                <a:ext uri="{FF2B5EF4-FFF2-40B4-BE49-F238E27FC236}">
                  <a16:creationId xmlns:a16="http://schemas.microsoft.com/office/drawing/2014/main" id="{095BDDDB-21A7-1643-8CB2-B16F42CBB8E4}"/>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0" y="0"/>
              <a:ext cx="9144000" cy="6858000"/>
            </a:xfrm>
            <a:prstGeom prst="rect">
              <a:avLst/>
            </a:prstGeom>
          </p:spPr>
        </p:pic>
      </p:grpSp>
      <p:sp>
        <p:nvSpPr>
          <p:cNvPr id="2" name="Title"/>
          <p:cNvSpPr>
            <a:spLocks noGrp="1"/>
          </p:cNvSpPr>
          <p:nvPr>
            <p:ph type="title" hasCustomPrompt="1"/>
          </p:nvPr>
        </p:nvSpPr>
        <p:spPr>
          <a:xfrm>
            <a:off x="4321550" y="870268"/>
            <a:ext cx="4326702" cy="3233102"/>
          </a:xfrm>
          <a:prstGeom prst="rect">
            <a:avLst/>
          </a:prstGeom>
        </p:spPr>
        <p:txBody>
          <a:bodyPr anchor="b">
            <a:normAutofit/>
          </a:bodyPr>
          <a:lstStyle>
            <a:lvl1pPr>
              <a:defRPr sz="2475" b="1" i="0" baseline="0">
                <a:solidFill>
                  <a:schemeClr val="tx1"/>
                </a:solidFill>
                <a:latin typeface="+mj-lt"/>
              </a:defRPr>
            </a:lvl1pPr>
          </a:lstStyle>
          <a:p>
            <a:r>
              <a:rPr lang="en-US"/>
              <a:t>Insert Section Header</a:t>
            </a:r>
          </a:p>
        </p:txBody>
      </p:sp>
      <p:sp>
        <p:nvSpPr>
          <p:cNvPr id="3" name="Text Placeholder"/>
          <p:cNvSpPr>
            <a:spLocks noGrp="1"/>
          </p:cNvSpPr>
          <p:nvPr>
            <p:ph type="body" idx="1" hasCustomPrompt="1"/>
          </p:nvPr>
        </p:nvSpPr>
        <p:spPr>
          <a:xfrm>
            <a:off x="4321550" y="4133956"/>
            <a:ext cx="4326702" cy="1700212"/>
          </a:xfrm>
          <a:prstGeom prst="rect">
            <a:avLst/>
          </a:prstGeom>
        </p:spPr>
        <p:txBody>
          <a:bodyPr>
            <a:normAutofit/>
          </a:bodyPr>
          <a:lstStyle>
            <a:lvl1pPr marL="0" indent="0">
              <a:buNone/>
              <a:defRPr sz="1733">
                <a:solidFill>
                  <a:schemeClr val="tx1">
                    <a:tint val="75000"/>
                  </a:schemeClr>
                </a:solidFill>
              </a:defRPr>
            </a:lvl1pPr>
            <a:lvl2pPr marL="282893" indent="0">
              <a:buNone/>
              <a:defRPr sz="1238">
                <a:solidFill>
                  <a:schemeClr val="tx1">
                    <a:tint val="75000"/>
                  </a:schemeClr>
                </a:solidFill>
              </a:defRPr>
            </a:lvl2pPr>
            <a:lvl3pPr marL="565785" indent="0">
              <a:buNone/>
              <a:defRPr sz="1114">
                <a:solidFill>
                  <a:schemeClr val="tx1">
                    <a:tint val="75000"/>
                  </a:schemeClr>
                </a:solidFill>
              </a:defRPr>
            </a:lvl3pPr>
            <a:lvl4pPr marL="848678" indent="0">
              <a:buNone/>
              <a:defRPr sz="990">
                <a:solidFill>
                  <a:schemeClr val="tx1">
                    <a:tint val="75000"/>
                  </a:schemeClr>
                </a:solidFill>
              </a:defRPr>
            </a:lvl4pPr>
            <a:lvl5pPr marL="1131570" indent="0">
              <a:buNone/>
              <a:defRPr sz="990">
                <a:solidFill>
                  <a:schemeClr val="tx1">
                    <a:tint val="75000"/>
                  </a:schemeClr>
                </a:solidFill>
              </a:defRPr>
            </a:lvl5pPr>
            <a:lvl6pPr marL="1414463" indent="0">
              <a:buNone/>
              <a:defRPr sz="990">
                <a:solidFill>
                  <a:schemeClr val="tx1">
                    <a:tint val="75000"/>
                  </a:schemeClr>
                </a:solidFill>
              </a:defRPr>
            </a:lvl6pPr>
            <a:lvl7pPr marL="1697355" indent="0">
              <a:buNone/>
              <a:defRPr sz="990">
                <a:solidFill>
                  <a:schemeClr val="tx1">
                    <a:tint val="75000"/>
                  </a:schemeClr>
                </a:solidFill>
              </a:defRPr>
            </a:lvl7pPr>
            <a:lvl8pPr marL="1980248" indent="0">
              <a:buNone/>
              <a:defRPr sz="990">
                <a:solidFill>
                  <a:schemeClr val="tx1">
                    <a:tint val="75000"/>
                  </a:schemeClr>
                </a:solidFill>
              </a:defRPr>
            </a:lvl8pPr>
            <a:lvl9pPr marL="2263140" indent="0">
              <a:buNone/>
              <a:defRPr sz="990">
                <a:solidFill>
                  <a:schemeClr val="tx1">
                    <a:tint val="75000"/>
                  </a:schemeClr>
                </a:solidFill>
              </a:defRPr>
            </a:lvl9pPr>
          </a:lstStyle>
          <a:p>
            <a:pPr lvl="0"/>
            <a:r>
              <a:rPr lang="en-US"/>
              <a:t>Insert Section </a:t>
            </a:r>
            <a:r>
              <a:rPr lang="en-US" err="1"/>
              <a:t>Subheader</a:t>
            </a:r>
            <a:endParaRPr lang="en-US"/>
          </a:p>
        </p:txBody>
      </p:sp>
      <p:pic>
        <p:nvPicPr>
          <p:cNvPr id="8" name="CRS logo">
            <a:extLst>
              <a:ext uri="{FF2B5EF4-FFF2-40B4-BE49-F238E27FC236}">
                <a16:creationId xmlns:a16="http://schemas.microsoft.com/office/drawing/2014/main" id="{58200DB7-412F-2F41-A29A-F189D4F55E55}"/>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8474204" y="6728429"/>
            <a:ext cx="1267359" cy="725424"/>
          </a:xfrm>
          <a:prstGeom prst="rect">
            <a:avLst/>
          </a:prstGeom>
        </p:spPr>
      </p:pic>
    </p:spTree>
    <p:extLst>
      <p:ext uri="{BB962C8B-B14F-4D97-AF65-F5344CB8AC3E}">
        <p14:creationId xmlns:p14="http://schemas.microsoft.com/office/powerpoint/2010/main" val="1028048748"/>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972FE8E-6B16-4D1A-89CA-C8AC7AA63E3B}"/>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3D0A462B-C595-449A-A3E9-859177802F21}"/>
              </a:ext>
            </a:extLst>
          </p:cNvPr>
          <p:cNvSpPr>
            <a:spLocks noGrp="1"/>
          </p:cNvSpPr>
          <p:nvPr>
            <p:ph type="sldNum" sz="quarter" idx="10"/>
          </p:nvPr>
        </p:nvSpPr>
        <p:spPr/>
        <p:txBody>
          <a:bodyPr/>
          <a:lstStyle/>
          <a:p>
            <a:fld id="{D8FE707D-7EDD-4671-B995-A3FBECAF0B25}" type="slidenum">
              <a:rPr lang="en-US" smtClean="0"/>
              <a:t>‹#›</a:t>
            </a:fld>
            <a:endParaRPr lang="en-US"/>
          </a:p>
        </p:txBody>
      </p:sp>
    </p:spTree>
    <p:extLst>
      <p:ext uri="{BB962C8B-B14F-4D97-AF65-F5344CB8AC3E}">
        <p14:creationId xmlns:p14="http://schemas.microsoft.com/office/powerpoint/2010/main" val="4555381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a:extLst>
              <a:ext uri="{FF2B5EF4-FFF2-40B4-BE49-F238E27FC236}">
                <a16:creationId xmlns:a16="http://schemas.microsoft.com/office/drawing/2014/main" id="{435F294A-A80F-4AB7-BC6C-6ABE72E40A82}"/>
              </a:ext>
            </a:extLst>
          </p:cNvPr>
          <p:cNvSpPr>
            <a:spLocks noGrp="1"/>
          </p:cNvSpPr>
          <p:nvPr>
            <p:ph type="sldNum" sz="quarter" idx="10"/>
          </p:nvPr>
        </p:nvSpPr>
        <p:spPr/>
        <p:txBody>
          <a:bodyPr/>
          <a:lstStyle/>
          <a:p>
            <a:fld id="{D8FE707D-7EDD-4671-B995-A3FBECAF0B25}" type="slidenum">
              <a:rPr lang="en-US" smtClean="0"/>
              <a:pPr/>
              <a:t>‹#›</a:t>
            </a:fld>
            <a:endParaRPr lang="en-US"/>
          </a:p>
        </p:txBody>
      </p:sp>
    </p:spTree>
    <p:extLst>
      <p:ext uri="{BB962C8B-B14F-4D97-AF65-F5344CB8AC3E}">
        <p14:creationId xmlns:p14="http://schemas.microsoft.com/office/powerpoint/2010/main" val="35575147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ubsection Header">
    <p:bg>
      <p:bgRef idx="1001">
        <a:schemeClr val="bg1"/>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661F912B-E769-445D-A6C5-06520D908A8C}"/>
              </a:ext>
            </a:extLst>
          </p:cNvPr>
          <p:cNvSpPr>
            <a:spLocks noGrp="1"/>
          </p:cNvSpPr>
          <p:nvPr>
            <p:ph type="title"/>
          </p:nvPr>
        </p:nvSpPr>
        <p:spPr>
          <a:xfrm>
            <a:off x="691515" y="2373898"/>
            <a:ext cx="8675370" cy="1783435"/>
          </a:xfrm>
        </p:spPr>
        <p:txBody>
          <a:bodyPr>
            <a:normAutofit/>
          </a:bodyPr>
          <a:lstStyle>
            <a:lvl1pPr algn="ctr">
              <a:defRPr sz="2723"/>
            </a:lvl1pPr>
          </a:lstStyle>
          <a:p>
            <a:r>
              <a:rPr lang="en-US"/>
              <a:t>Click to edit Master title style</a:t>
            </a:r>
          </a:p>
        </p:txBody>
      </p:sp>
      <p:sp>
        <p:nvSpPr>
          <p:cNvPr id="3" name="Slide Number Placeholder">
            <a:extLst>
              <a:ext uri="{FF2B5EF4-FFF2-40B4-BE49-F238E27FC236}">
                <a16:creationId xmlns:a16="http://schemas.microsoft.com/office/drawing/2014/main" id="{0C51F313-F232-43FD-98DF-76C3033D077B}"/>
              </a:ext>
            </a:extLst>
          </p:cNvPr>
          <p:cNvSpPr>
            <a:spLocks noGrp="1"/>
          </p:cNvSpPr>
          <p:nvPr>
            <p:ph type="sldNum" sz="quarter" idx="10"/>
          </p:nvPr>
        </p:nvSpPr>
        <p:spPr/>
        <p:txBody>
          <a:bodyPr/>
          <a:lstStyle/>
          <a:p>
            <a:fld id="{D8FE707D-7EDD-4671-B995-A3FBECAF0B25}" type="slidenum">
              <a:rPr lang="en-US" smtClean="0"/>
              <a:pPr/>
              <a:t>‹#›</a:t>
            </a:fld>
            <a:endParaRPr lang="en-US"/>
          </a:p>
        </p:txBody>
      </p:sp>
    </p:spTree>
    <p:extLst>
      <p:ext uri="{BB962C8B-B14F-4D97-AF65-F5344CB8AC3E}">
        <p14:creationId xmlns:p14="http://schemas.microsoft.com/office/powerpoint/2010/main" val="2957430611"/>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922A299-9D74-4C65-97C9-8376FBB6A8C3}"/>
              </a:ext>
            </a:extLst>
          </p:cNvPr>
          <p:cNvSpPr>
            <a:spLocks noGrp="1"/>
          </p:cNvSpPr>
          <p:nvPr>
            <p:ph type="title"/>
          </p:nvPr>
        </p:nvSpPr>
        <p:spPr/>
        <p:txBody>
          <a:bodyPr/>
          <a:lstStyle/>
          <a:p>
            <a:r>
              <a:rPr lang="en-US"/>
              <a:t>Click to edit Master title style</a:t>
            </a:r>
          </a:p>
        </p:txBody>
      </p:sp>
      <p:sp>
        <p:nvSpPr>
          <p:cNvPr id="4" name="Content Placeholder Left">
            <a:extLst>
              <a:ext uri="{FF2B5EF4-FFF2-40B4-BE49-F238E27FC236}">
                <a16:creationId xmlns:a16="http://schemas.microsoft.com/office/drawing/2014/main" id="{15FD8339-C764-4394-984C-4DEE2FF3C311}"/>
              </a:ext>
            </a:extLst>
          </p:cNvPr>
          <p:cNvSpPr>
            <a:spLocks noGrp="1"/>
          </p:cNvSpPr>
          <p:nvPr>
            <p:ph sz="quarter" idx="10"/>
          </p:nvPr>
        </p:nvSpPr>
        <p:spPr>
          <a:xfrm>
            <a:off x="691516" y="1674985"/>
            <a:ext cx="4185760" cy="5326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Right">
            <a:extLst>
              <a:ext uri="{FF2B5EF4-FFF2-40B4-BE49-F238E27FC236}">
                <a16:creationId xmlns:a16="http://schemas.microsoft.com/office/drawing/2014/main" id="{1A4F065B-EEB2-471E-A8FC-33594BB68122}"/>
              </a:ext>
            </a:extLst>
          </p:cNvPr>
          <p:cNvSpPr>
            <a:spLocks noGrp="1"/>
          </p:cNvSpPr>
          <p:nvPr>
            <p:ph sz="quarter" idx="11"/>
          </p:nvPr>
        </p:nvSpPr>
        <p:spPr>
          <a:xfrm>
            <a:off x="5181126" y="1687035"/>
            <a:ext cx="4185760" cy="5326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a:extLst>
              <a:ext uri="{FF2B5EF4-FFF2-40B4-BE49-F238E27FC236}">
                <a16:creationId xmlns:a16="http://schemas.microsoft.com/office/drawing/2014/main" id="{628828FE-67C8-45D4-BF26-38EF5A264C1B}"/>
              </a:ext>
            </a:extLst>
          </p:cNvPr>
          <p:cNvSpPr>
            <a:spLocks noGrp="1"/>
          </p:cNvSpPr>
          <p:nvPr>
            <p:ph type="sldNum" sz="quarter" idx="12"/>
          </p:nvPr>
        </p:nvSpPr>
        <p:spPr/>
        <p:txBody>
          <a:bodyPr/>
          <a:lstStyle/>
          <a:p>
            <a:fld id="{D8FE707D-7EDD-4671-B995-A3FBECAF0B25}" type="slidenum">
              <a:rPr lang="en-US" smtClean="0"/>
              <a:pPr/>
              <a:t>‹#›</a:t>
            </a:fld>
            <a:endParaRPr lang="en-US"/>
          </a:p>
        </p:txBody>
      </p:sp>
    </p:spTree>
    <p:extLst>
      <p:ext uri="{BB962C8B-B14F-4D97-AF65-F5344CB8AC3E}">
        <p14:creationId xmlns:p14="http://schemas.microsoft.com/office/powerpoint/2010/main" val="4327912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58BA6FB0-BA43-4CFC-A76D-28EE4377813D}"/>
              </a:ext>
            </a:extLst>
          </p:cNvPr>
          <p:cNvSpPr>
            <a:spLocks noGrp="1"/>
          </p:cNvSpPr>
          <p:nvPr>
            <p:ph type="title"/>
          </p:nvPr>
        </p:nvSpPr>
        <p:spPr/>
        <p:txBody>
          <a:bodyPr/>
          <a:lstStyle/>
          <a:p>
            <a:r>
              <a:rPr lang="en-US"/>
              <a:t>Click to edit Master title style</a:t>
            </a:r>
          </a:p>
        </p:txBody>
      </p:sp>
      <p:sp>
        <p:nvSpPr>
          <p:cNvPr id="3" name="Text Placeholder Left"/>
          <p:cNvSpPr>
            <a:spLocks noGrp="1"/>
          </p:cNvSpPr>
          <p:nvPr>
            <p:ph type="body" idx="1"/>
          </p:nvPr>
        </p:nvSpPr>
        <p:spPr>
          <a:xfrm>
            <a:off x="692826" y="1681546"/>
            <a:ext cx="4255174" cy="933767"/>
          </a:xfrm>
          <a:prstGeom prst="rect">
            <a:avLst/>
          </a:prstGeom>
        </p:spPr>
        <p:txBody>
          <a:bodyPr anchor="b"/>
          <a:lstStyle>
            <a:lvl1pPr marL="0" indent="0">
              <a:buNone/>
              <a:defRPr sz="1485" b="1"/>
            </a:lvl1pPr>
            <a:lvl2pPr marL="282893" indent="0">
              <a:buNone/>
              <a:defRPr sz="1238" b="1"/>
            </a:lvl2pPr>
            <a:lvl3pPr marL="565785" indent="0">
              <a:buNone/>
              <a:defRPr sz="1114" b="1"/>
            </a:lvl3pPr>
            <a:lvl4pPr marL="848678" indent="0">
              <a:buNone/>
              <a:defRPr sz="990" b="1"/>
            </a:lvl4pPr>
            <a:lvl5pPr marL="1131570" indent="0">
              <a:buNone/>
              <a:defRPr sz="990" b="1"/>
            </a:lvl5pPr>
            <a:lvl6pPr marL="1414463" indent="0">
              <a:buNone/>
              <a:defRPr sz="990" b="1"/>
            </a:lvl6pPr>
            <a:lvl7pPr marL="1697355" indent="0">
              <a:buNone/>
              <a:defRPr sz="990" b="1"/>
            </a:lvl7pPr>
            <a:lvl8pPr marL="1980248" indent="0">
              <a:buNone/>
              <a:defRPr sz="990" b="1"/>
            </a:lvl8pPr>
            <a:lvl9pPr marL="2263140" indent="0">
              <a:buNone/>
              <a:defRPr sz="990" b="1"/>
            </a:lvl9pPr>
          </a:lstStyle>
          <a:p>
            <a:pPr lvl="0"/>
            <a:r>
              <a:rPr lang="en-US"/>
              <a:t>Click to edit Master text styles</a:t>
            </a:r>
          </a:p>
        </p:txBody>
      </p:sp>
      <p:sp>
        <p:nvSpPr>
          <p:cNvPr id="4" name="Content Placeholder Left"/>
          <p:cNvSpPr>
            <a:spLocks noGrp="1"/>
          </p:cNvSpPr>
          <p:nvPr>
            <p:ph sz="half" idx="2"/>
          </p:nvPr>
        </p:nvSpPr>
        <p:spPr>
          <a:xfrm>
            <a:off x="692826" y="2627365"/>
            <a:ext cx="4255174" cy="440972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Right"/>
          <p:cNvSpPr>
            <a:spLocks noGrp="1"/>
          </p:cNvSpPr>
          <p:nvPr>
            <p:ph type="body" sz="quarter" idx="3"/>
          </p:nvPr>
        </p:nvSpPr>
        <p:spPr>
          <a:xfrm>
            <a:off x="5092066" y="1681546"/>
            <a:ext cx="4276130" cy="933767"/>
          </a:xfrm>
          <a:prstGeom prst="rect">
            <a:avLst/>
          </a:prstGeom>
        </p:spPr>
        <p:txBody>
          <a:bodyPr anchor="b"/>
          <a:lstStyle>
            <a:lvl1pPr marL="0" indent="0">
              <a:buNone/>
              <a:defRPr sz="1485" b="1"/>
            </a:lvl1pPr>
            <a:lvl2pPr marL="282893" indent="0">
              <a:buNone/>
              <a:defRPr sz="1238" b="1"/>
            </a:lvl2pPr>
            <a:lvl3pPr marL="565785" indent="0">
              <a:buNone/>
              <a:defRPr sz="1114" b="1"/>
            </a:lvl3pPr>
            <a:lvl4pPr marL="848678" indent="0">
              <a:buNone/>
              <a:defRPr sz="990" b="1"/>
            </a:lvl4pPr>
            <a:lvl5pPr marL="1131570" indent="0">
              <a:buNone/>
              <a:defRPr sz="990" b="1"/>
            </a:lvl5pPr>
            <a:lvl6pPr marL="1414463" indent="0">
              <a:buNone/>
              <a:defRPr sz="990" b="1"/>
            </a:lvl6pPr>
            <a:lvl7pPr marL="1697355" indent="0">
              <a:buNone/>
              <a:defRPr sz="990" b="1"/>
            </a:lvl7pPr>
            <a:lvl8pPr marL="1980248" indent="0">
              <a:buNone/>
              <a:defRPr sz="990" b="1"/>
            </a:lvl8pPr>
            <a:lvl9pPr marL="2263140" indent="0">
              <a:buNone/>
              <a:defRPr sz="990" b="1"/>
            </a:lvl9pPr>
          </a:lstStyle>
          <a:p>
            <a:pPr lvl="0"/>
            <a:r>
              <a:rPr lang="en-US"/>
              <a:t>Click to edit Master text styles</a:t>
            </a:r>
          </a:p>
        </p:txBody>
      </p:sp>
      <p:sp>
        <p:nvSpPr>
          <p:cNvPr id="6" name="Content Placeholder Right"/>
          <p:cNvSpPr>
            <a:spLocks noGrp="1"/>
          </p:cNvSpPr>
          <p:nvPr>
            <p:ph sz="quarter" idx="4"/>
          </p:nvPr>
        </p:nvSpPr>
        <p:spPr>
          <a:xfrm>
            <a:off x="5092066" y="2639414"/>
            <a:ext cx="4276130" cy="440972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a:extLst>
              <a:ext uri="{FF2B5EF4-FFF2-40B4-BE49-F238E27FC236}">
                <a16:creationId xmlns:a16="http://schemas.microsoft.com/office/drawing/2014/main" id="{D43A726A-6EE6-4409-9904-61CC84EBD4BB}"/>
              </a:ext>
            </a:extLst>
          </p:cNvPr>
          <p:cNvSpPr>
            <a:spLocks noGrp="1"/>
          </p:cNvSpPr>
          <p:nvPr>
            <p:ph type="sldNum" sz="quarter" idx="10"/>
          </p:nvPr>
        </p:nvSpPr>
        <p:spPr/>
        <p:txBody>
          <a:bodyPr/>
          <a:lstStyle/>
          <a:p>
            <a:fld id="{D8FE707D-7EDD-4671-B995-A3FBECAF0B25}" type="slidenum">
              <a:rPr lang="en-US" smtClean="0"/>
              <a:pPr/>
              <a:t>‹#›</a:t>
            </a:fld>
            <a:endParaRPr lang="en-US"/>
          </a:p>
        </p:txBody>
      </p:sp>
    </p:spTree>
    <p:extLst>
      <p:ext uri="{BB962C8B-B14F-4D97-AF65-F5344CB8AC3E}">
        <p14:creationId xmlns:p14="http://schemas.microsoft.com/office/powerpoint/2010/main" val="3657251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ight Green Divider">
    <p:spTree>
      <p:nvGrpSpPr>
        <p:cNvPr id="1" name=""/>
        <p:cNvGrpSpPr/>
        <p:nvPr/>
      </p:nvGrpSpPr>
      <p:grpSpPr>
        <a:xfrm>
          <a:off x="0" y="0"/>
          <a:ext cx="0" cy="0"/>
          <a:chOff x="0" y="0"/>
          <a:chExt cx="0" cy="0"/>
        </a:xfrm>
      </p:grpSpPr>
      <p:sp>
        <p:nvSpPr>
          <p:cNvPr id="12" name="Content Placeholder 2"/>
          <p:cNvSpPr>
            <a:spLocks noGrp="1"/>
          </p:cNvSpPr>
          <p:nvPr>
            <p:ph idx="1" hasCustomPrompt="1"/>
          </p:nvPr>
        </p:nvSpPr>
        <p:spPr>
          <a:xfrm>
            <a:off x="3330576" y="2723175"/>
            <a:ext cx="5810250" cy="455406"/>
          </a:xfrm>
        </p:spPr>
        <p:txBody>
          <a:bodyPr anchor="b" anchorCtr="0"/>
          <a:lstStyle>
            <a:lvl1pPr marL="0" indent="0">
              <a:buNone/>
              <a:defRPr sz="1800" b="0">
                <a:solidFill>
                  <a:schemeClr val="accent1"/>
                </a:solidFill>
              </a:defRPr>
            </a:lvl1pPr>
          </a:lstStyle>
          <a:p>
            <a:pPr lvl="0"/>
            <a:r>
              <a:rPr lang="en-US"/>
              <a:t>CLICK TO EDIT MASTER TEXT STYLES</a:t>
            </a:r>
          </a:p>
        </p:txBody>
      </p:sp>
      <p:sp>
        <p:nvSpPr>
          <p:cNvPr id="16" name="Title 1"/>
          <p:cNvSpPr>
            <a:spLocks noGrp="1"/>
          </p:cNvSpPr>
          <p:nvPr>
            <p:ph type="ctrTitle" hasCustomPrompt="1"/>
          </p:nvPr>
        </p:nvSpPr>
        <p:spPr>
          <a:xfrm>
            <a:off x="3330576" y="3275676"/>
            <a:ext cx="5810250" cy="2439961"/>
          </a:xfrm>
        </p:spPr>
        <p:txBody>
          <a:bodyPr anchor="t" anchorCtr="0">
            <a:noAutofit/>
          </a:bodyPr>
          <a:lstStyle>
            <a:lvl1pPr>
              <a:defRPr sz="3800">
                <a:solidFill>
                  <a:schemeClr val="accent2"/>
                </a:solidFill>
              </a:defRPr>
            </a:lvl1pPr>
          </a:lstStyle>
          <a:p>
            <a:r>
              <a:rPr lang="en-US"/>
              <a:t>Title goes here</a:t>
            </a:r>
          </a:p>
        </p:txBody>
      </p:sp>
      <p:sp>
        <p:nvSpPr>
          <p:cNvPr id="5" name="Slide Number Placeholder 5"/>
          <p:cNvSpPr>
            <a:spLocks noGrp="1"/>
          </p:cNvSpPr>
          <p:nvPr>
            <p:ph type="sldNum" sz="quarter" idx="4"/>
          </p:nvPr>
        </p:nvSpPr>
        <p:spPr>
          <a:xfrm>
            <a:off x="322415" y="7441142"/>
            <a:ext cx="336919" cy="228600"/>
          </a:xfrm>
          <a:prstGeom prst="rect">
            <a:avLst/>
          </a:prstGeom>
        </p:spPr>
        <p:txBody>
          <a:bodyPr/>
          <a:lstStyle>
            <a:lvl1pPr>
              <a:defRPr sz="1000" b="1">
                <a:solidFill>
                  <a:schemeClr val="bg1"/>
                </a:solidFill>
              </a:defRPr>
            </a:lvl1pPr>
          </a:lstStyle>
          <a:p>
            <a:fld id="{3AF21FA0-C69A-D549-B93E-AD7DB9D7EB7A}" type="slidenum">
              <a:rPr lang="en-US" smtClean="0"/>
              <a:pPr/>
              <a:t>‹#›</a:t>
            </a:fld>
            <a:endParaRPr lang="en-US"/>
          </a:p>
        </p:txBody>
      </p:sp>
      <p:pic>
        <p:nvPicPr>
          <p:cNvPr id="6" name="Picture 5" descr="Cool_corner_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5052" y="0"/>
            <a:ext cx="3345628" cy="2607809"/>
          </a:xfrm>
          <a:prstGeom prst="rect">
            <a:avLst/>
          </a:prstGeom>
        </p:spPr>
      </p:pic>
    </p:spTree>
    <p:extLst>
      <p:ext uri="{BB962C8B-B14F-4D97-AF65-F5344CB8AC3E}">
        <p14:creationId xmlns:p14="http://schemas.microsoft.com/office/powerpoint/2010/main" val="37384341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Photo Full 1">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id="{EE301A61-FFE4-A248-95E6-8A44756678CA}"/>
              </a:ext>
            </a:extLst>
          </p:cNvPr>
          <p:cNvSpPr>
            <a:spLocks noGrp="1"/>
          </p:cNvSpPr>
          <p:nvPr>
            <p:ph type="pic" sz="quarter" idx="10" hasCustomPrompt="1"/>
          </p:nvPr>
        </p:nvSpPr>
        <p:spPr>
          <a:xfrm>
            <a:off x="0" y="0"/>
            <a:ext cx="10058400" cy="7772400"/>
          </a:xfrm>
          <a:prstGeom prst="rect">
            <a:avLst/>
          </a:prstGeom>
        </p:spPr>
        <p:txBody>
          <a:bodyPr/>
          <a:lstStyle>
            <a:lvl1pPr marL="0" indent="0">
              <a:buNone/>
              <a:defRPr/>
            </a:lvl1pPr>
          </a:lstStyle>
          <a:p>
            <a:r>
              <a:rPr lang="en-US"/>
              <a:t>Photo</a:t>
            </a:r>
          </a:p>
        </p:txBody>
      </p:sp>
      <p:sp>
        <p:nvSpPr>
          <p:cNvPr id="3" name="Photo Headline Placeholder">
            <a:extLst>
              <a:ext uri="{FF2B5EF4-FFF2-40B4-BE49-F238E27FC236}">
                <a16:creationId xmlns:a16="http://schemas.microsoft.com/office/drawing/2014/main" id="{513A38EA-FCD7-F844-A8CA-A168FB067694}"/>
              </a:ext>
            </a:extLst>
          </p:cNvPr>
          <p:cNvSpPr>
            <a:spLocks noGrp="1"/>
          </p:cNvSpPr>
          <p:nvPr>
            <p:ph type="body" sz="quarter" idx="13" hasCustomPrompt="1"/>
          </p:nvPr>
        </p:nvSpPr>
        <p:spPr>
          <a:xfrm>
            <a:off x="0" y="6199524"/>
            <a:ext cx="4610100" cy="1036320"/>
          </a:xfrm>
          <a:prstGeom prst="rect">
            <a:avLst/>
          </a:prstGeom>
          <a:solidFill>
            <a:schemeClr val="tx2"/>
          </a:solidFill>
        </p:spPr>
        <p:txBody>
          <a:bodyPr lIns="365760" tIns="45720" bIns="0" anchor="ctr"/>
          <a:lstStyle>
            <a:lvl1pPr marL="0" indent="0">
              <a:buNone/>
              <a:defRPr sz="2228" b="1">
                <a:solidFill>
                  <a:schemeClr val="bg1"/>
                </a:solidFill>
                <a:latin typeface="+mj-lt"/>
              </a:defRPr>
            </a:lvl1pPr>
          </a:lstStyle>
          <a:p>
            <a:r>
              <a:rPr lang="en-US"/>
              <a:t>Photo Headline</a:t>
            </a:r>
          </a:p>
        </p:txBody>
      </p:sp>
      <p:sp>
        <p:nvSpPr>
          <p:cNvPr id="16" name="Photo Credit Placeholder">
            <a:extLst>
              <a:ext uri="{FF2B5EF4-FFF2-40B4-BE49-F238E27FC236}">
                <a16:creationId xmlns:a16="http://schemas.microsoft.com/office/drawing/2014/main" id="{322CBD45-9E3B-2945-9D95-A20EEC28DA07}"/>
              </a:ext>
            </a:extLst>
          </p:cNvPr>
          <p:cNvSpPr>
            <a:spLocks noGrp="1"/>
          </p:cNvSpPr>
          <p:nvPr>
            <p:ph type="body" sz="quarter" idx="12" hasCustomPrompt="1"/>
          </p:nvPr>
        </p:nvSpPr>
        <p:spPr>
          <a:xfrm>
            <a:off x="132848" y="7403571"/>
            <a:ext cx="4469476" cy="203232"/>
          </a:xfrm>
          <a:prstGeom prst="rect">
            <a:avLst/>
          </a:prstGeom>
        </p:spPr>
        <p:txBody>
          <a:bodyPr lIns="0" tIns="0" rIns="0" bIns="0" anchor="b"/>
          <a:lstStyle>
            <a:lvl1pPr marL="0" indent="0">
              <a:buFont typeface="Arial" panose="020B0604020202020204" pitchFamily="34" charset="0"/>
              <a:buNone/>
              <a:defRPr sz="681"/>
            </a:lvl1pPr>
          </a:lstStyle>
          <a:p>
            <a:pPr lvl="0"/>
            <a:r>
              <a:rPr lang="en-US"/>
              <a:t>[Photo credit]</a:t>
            </a:r>
          </a:p>
        </p:txBody>
      </p:sp>
    </p:spTree>
    <p:extLst>
      <p:ext uri="{BB962C8B-B14F-4D97-AF65-F5344CB8AC3E}">
        <p14:creationId xmlns:p14="http://schemas.microsoft.com/office/powerpoint/2010/main" val="10283531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Photo Full 2">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id="{EE301A61-FFE4-A248-95E6-8A44756678CA}"/>
              </a:ext>
            </a:extLst>
          </p:cNvPr>
          <p:cNvSpPr>
            <a:spLocks noGrp="1"/>
          </p:cNvSpPr>
          <p:nvPr>
            <p:ph type="pic" sz="quarter" idx="10" hasCustomPrompt="1"/>
          </p:nvPr>
        </p:nvSpPr>
        <p:spPr>
          <a:xfrm>
            <a:off x="0" y="0"/>
            <a:ext cx="10058400" cy="7772400"/>
          </a:xfrm>
          <a:prstGeom prst="rect">
            <a:avLst/>
          </a:prstGeom>
        </p:spPr>
        <p:txBody>
          <a:bodyPr/>
          <a:lstStyle>
            <a:lvl1pPr marL="0" indent="0">
              <a:buNone/>
              <a:defRPr/>
            </a:lvl1pPr>
          </a:lstStyle>
          <a:p>
            <a:r>
              <a:rPr lang="en-US"/>
              <a:t>Photo</a:t>
            </a:r>
          </a:p>
        </p:txBody>
      </p:sp>
      <p:sp>
        <p:nvSpPr>
          <p:cNvPr id="3" name="Photo Headline Placeholder">
            <a:extLst>
              <a:ext uri="{FF2B5EF4-FFF2-40B4-BE49-F238E27FC236}">
                <a16:creationId xmlns:a16="http://schemas.microsoft.com/office/drawing/2014/main" id="{513A38EA-FCD7-F844-A8CA-A168FB067694}"/>
              </a:ext>
            </a:extLst>
          </p:cNvPr>
          <p:cNvSpPr>
            <a:spLocks noGrp="1"/>
          </p:cNvSpPr>
          <p:nvPr>
            <p:ph type="body" sz="quarter" idx="13" hasCustomPrompt="1"/>
          </p:nvPr>
        </p:nvSpPr>
        <p:spPr>
          <a:xfrm>
            <a:off x="0" y="6199524"/>
            <a:ext cx="4610100" cy="1036320"/>
          </a:xfrm>
          <a:prstGeom prst="rect">
            <a:avLst/>
          </a:prstGeom>
          <a:gradFill>
            <a:gsLst>
              <a:gs pos="0">
                <a:schemeClr val="accent1">
                  <a:alpha val="75000"/>
                </a:schemeClr>
              </a:gs>
              <a:gs pos="98000">
                <a:schemeClr val="tx2">
                  <a:alpha val="75000"/>
                </a:schemeClr>
              </a:gs>
            </a:gsLst>
            <a:lin ang="0" scaled="1"/>
          </a:gradFill>
        </p:spPr>
        <p:txBody>
          <a:bodyPr lIns="365760" tIns="45720" bIns="0" anchor="ctr"/>
          <a:lstStyle>
            <a:lvl1pPr marL="0" indent="0">
              <a:buNone/>
              <a:defRPr sz="2228" b="1">
                <a:solidFill>
                  <a:schemeClr val="bg1"/>
                </a:solidFill>
                <a:latin typeface="+mj-lt"/>
              </a:defRPr>
            </a:lvl1pPr>
          </a:lstStyle>
          <a:p>
            <a:r>
              <a:rPr lang="en-US"/>
              <a:t>Photo Headline</a:t>
            </a:r>
          </a:p>
        </p:txBody>
      </p:sp>
      <p:sp>
        <p:nvSpPr>
          <p:cNvPr id="16" name="Photo Credit Placeholder">
            <a:extLst>
              <a:ext uri="{FF2B5EF4-FFF2-40B4-BE49-F238E27FC236}">
                <a16:creationId xmlns:a16="http://schemas.microsoft.com/office/drawing/2014/main" id="{322CBD45-9E3B-2945-9D95-A20EEC28DA07}"/>
              </a:ext>
            </a:extLst>
          </p:cNvPr>
          <p:cNvSpPr>
            <a:spLocks noGrp="1"/>
          </p:cNvSpPr>
          <p:nvPr>
            <p:ph type="body" sz="quarter" idx="12" hasCustomPrompt="1"/>
          </p:nvPr>
        </p:nvSpPr>
        <p:spPr>
          <a:xfrm>
            <a:off x="132848" y="7403571"/>
            <a:ext cx="4469476" cy="203232"/>
          </a:xfrm>
          <a:prstGeom prst="rect">
            <a:avLst/>
          </a:prstGeom>
        </p:spPr>
        <p:txBody>
          <a:bodyPr lIns="0" tIns="0" rIns="0" bIns="0" anchor="b"/>
          <a:lstStyle>
            <a:lvl1pPr marL="0" indent="0">
              <a:buFont typeface="Arial" panose="020B0604020202020204" pitchFamily="34" charset="0"/>
              <a:buNone/>
              <a:defRPr sz="681"/>
            </a:lvl1pPr>
          </a:lstStyle>
          <a:p>
            <a:pPr lvl="0"/>
            <a:r>
              <a:rPr lang="en-US"/>
              <a:t>[Photo credit]</a:t>
            </a:r>
          </a:p>
        </p:txBody>
      </p:sp>
    </p:spTree>
    <p:extLst>
      <p:ext uri="{BB962C8B-B14F-4D97-AF65-F5344CB8AC3E}">
        <p14:creationId xmlns:p14="http://schemas.microsoft.com/office/powerpoint/2010/main" val="6367594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Final Slide">
    <p:bg>
      <p:bgRef idx="1001">
        <a:schemeClr val="bg2"/>
      </p:bgRef>
    </p:bg>
    <p:spTree>
      <p:nvGrpSpPr>
        <p:cNvPr id="1" name=""/>
        <p:cNvGrpSpPr/>
        <p:nvPr/>
      </p:nvGrpSpPr>
      <p:grpSpPr>
        <a:xfrm>
          <a:off x="0" y="0"/>
          <a:ext cx="0" cy="0"/>
          <a:chOff x="0" y="0"/>
          <a:chExt cx="0" cy="0"/>
        </a:xfrm>
      </p:grpSpPr>
      <p:grpSp>
        <p:nvGrpSpPr>
          <p:cNvPr id="5" name="Color paths">
            <a:extLst>
              <a:ext uri="{FF2B5EF4-FFF2-40B4-BE49-F238E27FC236}">
                <a16:creationId xmlns:a16="http://schemas.microsoft.com/office/drawing/2014/main" id="{BD5E4208-D2B0-BC43-A73F-4951B71067A5}"/>
              </a:ext>
              <a:ext uri="{C183D7F6-B498-43B3-948B-1728B52AA6E4}">
                <adec:decorative xmlns:adec="http://schemas.microsoft.com/office/drawing/2017/decorative" val="1"/>
              </a:ext>
            </a:extLst>
          </p:cNvPr>
          <p:cNvGrpSpPr>
            <a:grpSpLocks noChangeAspect="1"/>
          </p:cNvGrpSpPr>
          <p:nvPr userDrawn="1"/>
        </p:nvGrpSpPr>
        <p:grpSpPr>
          <a:xfrm>
            <a:off x="0" y="0"/>
            <a:ext cx="10058400" cy="7772400"/>
            <a:chOff x="0" y="0"/>
            <a:chExt cx="9144000" cy="6858000"/>
          </a:xfrm>
        </p:grpSpPr>
        <p:pic>
          <p:nvPicPr>
            <p:cNvPr id="8" name="Color path 26°">
              <a:extLst>
                <a:ext uri="{FF2B5EF4-FFF2-40B4-BE49-F238E27FC236}">
                  <a16:creationId xmlns:a16="http://schemas.microsoft.com/office/drawing/2014/main" id="{ADA6CD8A-9F21-234D-A8A4-62B09C7567F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9144000" cy="6858000"/>
            </a:xfrm>
            <a:prstGeom prst="rect">
              <a:avLst/>
            </a:prstGeom>
            <a:ln>
              <a:noFill/>
            </a:ln>
          </p:spPr>
        </p:pic>
        <p:pic>
          <p:nvPicPr>
            <p:cNvPr id="9" name="Color path 45°">
              <a:extLst>
                <a:ext uri="{FF2B5EF4-FFF2-40B4-BE49-F238E27FC236}">
                  <a16:creationId xmlns:a16="http://schemas.microsoft.com/office/drawing/2014/main" id="{30821C39-486F-4542-B9F0-C001192C11B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0" y="0"/>
              <a:ext cx="9144000" cy="6858000"/>
            </a:xfrm>
            <a:prstGeom prst="rect">
              <a:avLst/>
            </a:prstGeom>
            <a:ln>
              <a:noFill/>
            </a:ln>
          </p:spPr>
        </p:pic>
      </p:grpSp>
      <p:sp>
        <p:nvSpPr>
          <p:cNvPr id="7" name="Title">
            <a:extLst>
              <a:ext uri="{FF2B5EF4-FFF2-40B4-BE49-F238E27FC236}">
                <a16:creationId xmlns:a16="http://schemas.microsoft.com/office/drawing/2014/main" id="{ABE1E527-BFFA-F44B-94D0-1379A9E41A6D}"/>
              </a:ext>
            </a:extLst>
          </p:cNvPr>
          <p:cNvSpPr>
            <a:spLocks noGrp="1"/>
          </p:cNvSpPr>
          <p:nvPr>
            <p:ph type="ctrTitle" hasCustomPrompt="1"/>
          </p:nvPr>
        </p:nvSpPr>
        <p:spPr>
          <a:xfrm>
            <a:off x="1257300" y="1751170"/>
            <a:ext cx="7543800" cy="2705947"/>
          </a:xfrm>
          <a:prstGeom prst="rect">
            <a:avLst/>
          </a:prstGeom>
        </p:spPr>
        <p:txBody>
          <a:bodyPr anchor="b">
            <a:normAutofit/>
          </a:bodyPr>
          <a:lstStyle>
            <a:lvl1pPr algn="ctr">
              <a:defRPr sz="3403" b="1">
                <a:solidFill>
                  <a:schemeClr val="tx1"/>
                </a:solidFill>
                <a:latin typeface="+mj-lt"/>
              </a:defRPr>
            </a:lvl1pPr>
          </a:lstStyle>
          <a:p>
            <a:r>
              <a:rPr lang="en-US"/>
              <a:t>Insert Final Thoughts</a:t>
            </a:r>
          </a:p>
        </p:txBody>
      </p:sp>
      <p:pic>
        <p:nvPicPr>
          <p:cNvPr id="3" name="CRS logo-tagline English">
            <a:extLst>
              <a:ext uri="{FF2B5EF4-FFF2-40B4-BE49-F238E27FC236}">
                <a16:creationId xmlns:a16="http://schemas.microsoft.com/office/drawing/2014/main" id="{26B306CC-F4CE-E244-9DD5-10E8C356CEEE}"/>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3302508" y="5028410"/>
            <a:ext cx="3453385" cy="1036320"/>
          </a:xfrm>
          <a:prstGeom prst="rect">
            <a:avLst/>
          </a:prstGeom>
        </p:spPr>
      </p:pic>
    </p:spTree>
    <p:extLst>
      <p:ext uri="{BB962C8B-B14F-4D97-AF65-F5344CB8AC3E}">
        <p14:creationId xmlns:p14="http://schemas.microsoft.com/office/powerpoint/2010/main" val="2860408131"/>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Final Slide_French">
    <p:bg>
      <p:bgRef idx="1001">
        <a:schemeClr val="bg2"/>
      </p:bgRef>
    </p:bg>
    <p:spTree>
      <p:nvGrpSpPr>
        <p:cNvPr id="1" name=""/>
        <p:cNvGrpSpPr/>
        <p:nvPr/>
      </p:nvGrpSpPr>
      <p:grpSpPr>
        <a:xfrm>
          <a:off x="0" y="0"/>
          <a:ext cx="0" cy="0"/>
          <a:chOff x="0" y="0"/>
          <a:chExt cx="0" cy="0"/>
        </a:xfrm>
      </p:grpSpPr>
      <p:grpSp>
        <p:nvGrpSpPr>
          <p:cNvPr id="5" name="Color paths">
            <a:extLst>
              <a:ext uri="{FF2B5EF4-FFF2-40B4-BE49-F238E27FC236}">
                <a16:creationId xmlns:a16="http://schemas.microsoft.com/office/drawing/2014/main" id="{4256E43D-DD3D-2E4B-8039-92D6B7E1ACC2}"/>
              </a:ext>
              <a:ext uri="{C183D7F6-B498-43B3-948B-1728B52AA6E4}">
                <adec:decorative xmlns:adec="http://schemas.microsoft.com/office/drawing/2017/decorative" val="1"/>
              </a:ext>
            </a:extLst>
          </p:cNvPr>
          <p:cNvGrpSpPr>
            <a:grpSpLocks noChangeAspect="1"/>
          </p:cNvGrpSpPr>
          <p:nvPr userDrawn="1"/>
        </p:nvGrpSpPr>
        <p:grpSpPr>
          <a:xfrm>
            <a:off x="0" y="0"/>
            <a:ext cx="10058400" cy="7772400"/>
            <a:chOff x="0" y="0"/>
            <a:chExt cx="9144000" cy="6858000"/>
          </a:xfrm>
        </p:grpSpPr>
        <p:pic>
          <p:nvPicPr>
            <p:cNvPr id="8" name="Color path 26°">
              <a:extLst>
                <a:ext uri="{FF2B5EF4-FFF2-40B4-BE49-F238E27FC236}">
                  <a16:creationId xmlns:a16="http://schemas.microsoft.com/office/drawing/2014/main" id="{3081AB70-E32F-CB45-84CD-E09388365B2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9144000" cy="6858000"/>
            </a:xfrm>
            <a:prstGeom prst="rect">
              <a:avLst/>
            </a:prstGeom>
            <a:ln>
              <a:noFill/>
            </a:ln>
          </p:spPr>
        </p:pic>
        <p:pic>
          <p:nvPicPr>
            <p:cNvPr id="9" name="Color path 45°">
              <a:extLst>
                <a:ext uri="{FF2B5EF4-FFF2-40B4-BE49-F238E27FC236}">
                  <a16:creationId xmlns:a16="http://schemas.microsoft.com/office/drawing/2014/main" id="{DE819737-58C7-F94E-AD62-70413C26B50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0" y="0"/>
              <a:ext cx="9144000" cy="6858000"/>
            </a:xfrm>
            <a:prstGeom prst="rect">
              <a:avLst/>
            </a:prstGeom>
            <a:ln>
              <a:noFill/>
            </a:ln>
          </p:spPr>
        </p:pic>
      </p:grpSp>
      <p:sp>
        <p:nvSpPr>
          <p:cNvPr id="7" name="Title">
            <a:extLst>
              <a:ext uri="{FF2B5EF4-FFF2-40B4-BE49-F238E27FC236}">
                <a16:creationId xmlns:a16="http://schemas.microsoft.com/office/drawing/2014/main" id="{ABE1E527-BFFA-F44B-94D0-1379A9E41A6D}"/>
              </a:ext>
            </a:extLst>
          </p:cNvPr>
          <p:cNvSpPr>
            <a:spLocks noGrp="1"/>
          </p:cNvSpPr>
          <p:nvPr>
            <p:ph type="ctrTitle" hasCustomPrompt="1"/>
          </p:nvPr>
        </p:nvSpPr>
        <p:spPr>
          <a:xfrm>
            <a:off x="1257300" y="1751170"/>
            <a:ext cx="7543800" cy="2705947"/>
          </a:xfrm>
          <a:prstGeom prst="rect">
            <a:avLst/>
          </a:prstGeom>
        </p:spPr>
        <p:txBody>
          <a:bodyPr anchor="b">
            <a:normAutofit/>
          </a:bodyPr>
          <a:lstStyle>
            <a:lvl1pPr algn="ctr">
              <a:defRPr sz="3403" b="1">
                <a:solidFill>
                  <a:schemeClr val="tx1"/>
                </a:solidFill>
                <a:latin typeface="+mj-lt"/>
              </a:defRPr>
            </a:lvl1pPr>
          </a:lstStyle>
          <a:p>
            <a:r>
              <a:rPr lang="en-US"/>
              <a:t>Insert Final Thoughts</a:t>
            </a:r>
          </a:p>
        </p:txBody>
      </p:sp>
      <p:pic>
        <p:nvPicPr>
          <p:cNvPr id="3" name="CRS logo-tagline French">
            <a:extLst>
              <a:ext uri="{FF2B5EF4-FFF2-40B4-BE49-F238E27FC236}">
                <a16:creationId xmlns:a16="http://schemas.microsoft.com/office/drawing/2014/main" id="{26B306CC-F4CE-E244-9DD5-10E8C356CEEE}"/>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3017520" y="5055822"/>
            <a:ext cx="4023360" cy="1036320"/>
          </a:xfrm>
          <a:prstGeom prst="rect">
            <a:avLst/>
          </a:prstGeom>
        </p:spPr>
      </p:pic>
    </p:spTree>
    <p:extLst>
      <p:ext uri="{BB962C8B-B14F-4D97-AF65-F5344CB8AC3E}">
        <p14:creationId xmlns:p14="http://schemas.microsoft.com/office/powerpoint/2010/main" val="254826145"/>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Final Slide_Spanish">
    <p:bg>
      <p:bgRef idx="1001">
        <a:schemeClr val="bg2"/>
      </p:bgRef>
    </p:bg>
    <p:spTree>
      <p:nvGrpSpPr>
        <p:cNvPr id="1" name=""/>
        <p:cNvGrpSpPr/>
        <p:nvPr/>
      </p:nvGrpSpPr>
      <p:grpSpPr>
        <a:xfrm>
          <a:off x="0" y="0"/>
          <a:ext cx="0" cy="0"/>
          <a:chOff x="0" y="0"/>
          <a:chExt cx="0" cy="0"/>
        </a:xfrm>
      </p:grpSpPr>
      <p:grpSp>
        <p:nvGrpSpPr>
          <p:cNvPr id="5" name="Color paths">
            <a:extLst>
              <a:ext uri="{FF2B5EF4-FFF2-40B4-BE49-F238E27FC236}">
                <a16:creationId xmlns:a16="http://schemas.microsoft.com/office/drawing/2014/main" id="{B0E9DD59-C865-9F48-A1F4-98E787C7B1D0}"/>
              </a:ext>
              <a:ext uri="{C183D7F6-B498-43B3-948B-1728B52AA6E4}">
                <adec:decorative xmlns:adec="http://schemas.microsoft.com/office/drawing/2017/decorative" val="1"/>
              </a:ext>
            </a:extLst>
          </p:cNvPr>
          <p:cNvGrpSpPr>
            <a:grpSpLocks noChangeAspect="1"/>
          </p:cNvGrpSpPr>
          <p:nvPr userDrawn="1"/>
        </p:nvGrpSpPr>
        <p:grpSpPr>
          <a:xfrm>
            <a:off x="0" y="0"/>
            <a:ext cx="10058400" cy="7772400"/>
            <a:chOff x="0" y="0"/>
            <a:chExt cx="9144000" cy="6858000"/>
          </a:xfrm>
        </p:grpSpPr>
        <p:pic>
          <p:nvPicPr>
            <p:cNvPr id="8" name="Color path 26°">
              <a:extLst>
                <a:ext uri="{FF2B5EF4-FFF2-40B4-BE49-F238E27FC236}">
                  <a16:creationId xmlns:a16="http://schemas.microsoft.com/office/drawing/2014/main" id="{2385EA73-039C-A546-BAB2-A2E86CF353E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9144000" cy="6858000"/>
            </a:xfrm>
            <a:prstGeom prst="rect">
              <a:avLst/>
            </a:prstGeom>
            <a:ln>
              <a:noFill/>
            </a:ln>
          </p:spPr>
        </p:pic>
        <p:pic>
          <p:nvPicPr>
            <p:cNvPr id="9" name="Color path 45°">
              <a:extLst>
                <a:ext uri="{FF2B5EF4-FFF2-40B4-BE49-F238E27FC236}">
                  <a16:creationId xmlns:a16="http://schemas.microsoft.com/office/drawing/2014/main" id="{35502CC3-2B2B-9C42-8A45-C122433D5BA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0" y="0"/>
              <a:ext cx="9144000" cy="6858000"/>
            </a:xfrm>
            <a:prstGeom prst="rect">
              <a:avLst/>
            </a:prstGeom>
            <a:ln>
              <a:noFill/>
            </a:ln>
          </p:spPr>
        </p:pic>
      </p:grpSp>
      <p:sp>
        <p:nvSpPr>
          <p:cNvPr id="7" name="Title">
            <a:extLst>
              <a:ext uri="{FF2B5EF4-FFF2-40B4-BE49-F238E27FC236}">
                <a16:creationId xmlns:a16="http://schemas.microsoft.com/office/drawing/2014/main" id="{ABE1E527-BFFA-F44B-94D0-1379A9E41A6D}"/>
              </a:ext>
            </a:extLst>
          </p:cNvPr>
          <p:cNvSpPr>
            <a:spLocks noGrp="1"/>
          </p:cNvSpPr>
          <p:nvPr>
            <p:ph type="ctrTitle" hasCustomPrompt="1"/>
          </p:nvPr>
        </p:nvSpPr>
        <p:spPr>
          <a:xfrm>
            <a:off x="1257300" y="1751170"/>
            <a:ext cx="7543800" cy="2705947"/>
          </a:xfrm>
          <a:prstGeom prst="rect">
            <a:avLst/>
          </a:prstGeom>
        </p:spPr>
        <p:txBody>
          <a:bodyPr anchor="b">
            <a:normAutofit/>
          </a:bodyPr>
          <a:lstStyle>
            <a:lvl1pPr algn="ctr">
              <a:defRPr sz="3403" b="1">
                <a:solidFill>
                  <a:schemeClr val="tx1"/>
                </a:solidFill>
                <a:latin typeface="+mj-lt"/>
              </a:defRPr>
            </a:lvl1pPr>
          </a:lstStyle>
          <a:p>
            <a:r>
              <a:rPr lang="en-US"/>
              <a:t>Insert Final Thoughts</a:t>
            </a:r>
          </a:p>
        </p:txBody>
      </p:sp>
      <p:pic>
        <p:nvPicPr>
          <p:cNvPr id="3" name="CRS logo-tagline Spanish">
            <a:extLst>
              <a:ext uri="{FF2B5EF4-FFF2-40B4-BE49-F238E27FC236}">
                <a16:creationId xmlns:a16="http://schemas.microsoft.com/office/drawing/2014/main" id="{26B306CC-F4CE-E244-9DD5-10E8C356CEEE}"/>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3201924" y="5002991"/>
            <a:ext cx="3654553" cy="1036320"/>
          </a:xfrm>
          <a:prstGeom prst="rect">
            <a:avLst/>
          </a:prstGeom>
        </p:spPr>
      </p:pic>
    </p:spTree>
    <p:extLst>
      <p:ext uri="{BB962C8B-B14F-4D97-AF65-F5344CB8AC3E}">
        <p14:creationId xmlns:p14="http://schemas.microsoft.com/office/powerpoint/2010/main" val="124791236"/>
      </p:ext>
    </p:extLst>
  </p:cSld>
  <p:clrMapOvr>
    <a:overrideClrMapping bg1="dk1" tx1="lt1" bg2="dk2" tx2="lt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Final Slide_Logo-Only">
    <p:bg>
      <p:bgRef idx="1001">
        <a:schemeClr val="bg2"/>
      </p:bgRef>
    </p:bg>
    <p:spTree>
      <p:nvGrpSpPr>
        <p:cNvPr id="1" name=""/>
        <p:cNvGrpSpPr/>
        <p:nvPr/>
      </p:nvGrpSpPr>
      <p:grpSpPr>
        <a:xfrm>
          <a:off x="0" y="0"/>
          <a:ext cx="0" cy="0"/>
          <a:chOff x="0" y="0"/>
          <a:chExt cx="0" cy="0"/>
        </a:xfrm>
      </p:grpSpPr>
      <p:grpSp>
        <p:nvGrpSpPr>
          <p:cNvPr id="5" name="Color paths">
            <a:extLst>
              <a:ext uri="{FF2B5EF4-FFF2-40B4-BE49-F238E27FC236}">
                <a16:creationId xmlns:a16="http://schemas.microsoft.com/office/drawing/2014/main" id="{BD5E4208-D2B0-BC43-A73F-4951B71067A5}"/>
              </a:ext>
              <a:ext uri="{C183D7F6-B498-43B3-948B-1728B52AA6E4}">
                <adec:decorative xmlns:adec="http://schemas.microsoft.com/office/drawing/2017/decorative" val="1"/>
              </a:ext>
            </a:extLst>
          </p:cNvPr>
          <p:cNvGrpSpPr>
            <a:grpSpLocks noChangeAspect="1"/>
          </p:cNvGrpSpPr>
          <p:nvPr userDrawn="1"/>
        </p:nvGrpSpPr>
        <p:grpSpPr>
          <a:xfrm>
            <a:off x="0" y="0"/>
            <a:ext cx="10058400" cy="7772400"/>
            <a:chOff x="0" y="0"/>
            <a:chExt cx="9144000" cy="6858000"/>
          </a:xfrm>
        </p:grpSpPr>
        <p:pic>
          <p:nvPicPr>
            <p:cNvPr id="8" name="Color path 26°">
              <a:extLst>
                <a:ext uri="{FF2B5EF4-FFF2-40B4-BE49-F238E27FC236}">
                  <a16:creationId xmlns:a16="http://schemas.microsoft.com/office/drawing/2014/main" id="{ADA6CD8A-9F21-234D-A8A4-62B09C7567F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9144000" cy="6858000"/>
            </a:xfrm>
            <a:prstGeom prst="rect">
              <a:avLst/>
            </a:prstGeom>
            <a:ln>
              <a:noFill/>
            </a:ln>
          </p:spPr>
        </p:pic>
        <p:pic>
          <p:nvPicPr>
            <p:cNvPr id="9" name="Color path 45°">
              <a:extLst>
                <a:ext uri="{FF2B5EF4-FFF2-40B4-BE49-F238E27FC236}">
                  <a16:creationId xmlns:a16="http://schemas.microsoft.com/office/drawing/2014/main" id="{30821C39-486F-4542-B9F0-C001192C11B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0" y="0"/>
              <a:ext cx="9144000" cy="6858000"/>
            </a:xfrm>
            <a:prstGeom prst="rect">
              <a:avLst/>
            </a:prstGeom>
            <a:ln>
              <a:noFill/>
            </a:ln>
          </p:spPr>
        </p:pic>
      </p:grpSp>
      <p:sp>
        <p:nvSpPr>
          <p:cNvPr id="7" name="Title">
            <a:extLst>
              <a:ext uri="{FF2B5EF4-FFF2-40B4-BE49-F238E27FC236}">
                <a16:creationId xmlns:a16="http://schemas.microsoft.com/office/drawing/2014/main" id="{ABE1E527-BFFA-F44B-94D0-1379A9E41A6D}"/>
              </a:ext>
            </a:extLst>
          </p:cNvPr>
          <p:cNvSpPr>
            <a:spLocks noGrp="1"/>
          </p:cNvSpPr>
          <p:nvPr>
            <p:ph type="ctrTitle" hasCustomPrompt="1"/>
          </p:nvPr>
        </p:nvSpPr>
        <p:spPr>
          <a:xfrm>
            <a:off x="1257300" y="1751170"/>
            <a:ext cx="7543800" cy="2705947"/>
          </a:xfrm>
          <a:prstGeom prst="rect">
            <a:avLst/>
          </a:prstGeom>
        </p:spPr>
        <p:txBody>
          <a:bodyPr anchor="b">
            <a:normAutofit/>
          </a:bodyPr>
          <a:lstStyle>
            <a:lvl1pPr algn="ctr">
              <a:defRPr sz="3403" b="1">
                <a:solidFill>
                  <a:schemeClr val="tx1"/>
                </a:solidFill>
                <a:latin typeface="+mj-lt"/>
              </a:defRPr>
            </a:lvl1pPr>
          </a:lstStyle>
          <a:p>
            <a:r>
              <a:rPr lang="en-US"/>
              <a:t>Insert Final Thoughts</a:t>
            </a:r>
          </a:p>
        </p:txBody>
      </p:sp>
      <p:pic>
        <p:nvPicPr>
          <p:cNvPr id="3" name="CRS logo">
            <a:extLst>
              <a:ext uri="{FF2B5EF4-FFF2-40B4-BE49-F238E27FC236}">
                <a16:creationId xmlns:a16="http://schemas.microsoft.com/office/drawing/2014/main" id="{26B306CC-F4CE-E244-9DD5-10E8C356CEEE}"/>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4123943" y="5028410"/>
            <a:ext cx="1810512" cy="1036320"/>
          </a:xfrm>
          <a:prstGeom prst="rect">
            <a:avLst/>
          </a:prstGeom>
        </p:spPr>
      </p:pic>
    </p:spTree>
    <p:extLst>
      <p:ext uri="{BB962C8B-B14F-4D97-AF65-F5344CB8AC3E}">
        <p14:creationId xmlns:p14="http://schemas.microsoft.com/office/powerpoint/2010/main" val="2391560317"/>
      </p:ext>
    </p:extLst>
  </p:cSld>
  <p:clrMapOvr>
    <a:overrideClrMapping bg1="dk1" tx1="lt1" bg2="dk2" tx2="lt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Final Slide_Legacy-Logo">
    <p:bg>
      <p:bgRef idx="1001">
        <a:schemeClr val="bg2"/>
      </p:bgRef>
    </p:bg>
    <p:spTree>
      <p:nvGrpSpPr>
        <p:cNvPr id="1" name=""/>
        <p:cNvGrpSpPr/>
        <p:nvPr/>
      </p:nvGrpSpPr>
      <p:grpSpPr>
        <a:xfrm>
          <a:off x="0" y="0"/>
          <a:ext cx="0" cy="0"/>
          <a:chOff x="0" y="0"/>
          <a:chExt cx="0" cy="0"/>
        </a:xfrm>
      </p:grpSpPr>
      <p:grpSp>
        <p:nvGrpSpPr>
          <p:cNvPr id="5" name="Color paths">
            <a:extLst>
              <a:ext uri="{FF2B5EF4-FFF2-40B4-BE49-F238E27FC236}">
                <a16:creationId xmlns:a16="http://schemas.microsoft.com/office/drawing/2014/main" id="{BD5E4208-D2B0-BC43-A73F-4951B71067A5}"/>
              </a:ext>
              <a:ext uri="{C183D7F6-B498-43B3-948B-1728B52AA6E4}">
                <adec:decorative xmlns:adec="http://schemas.microsoft.com/office/drawing/2017/decorative" val="1"/>
              </a:ext>
            </a:extLst>
          </p:cNvPr>
          <p:cNvGrpSpPr>
            <a:grpSpLocks noChangeAspect="1"/>
          </p:cNvGrpSpPr>
          <p:nvPr userDrawn="1"/>
        </p:nvGrpSpPr>
        <p:grpSpPr>
          <a:xfrm>
            <a:off x="0" y="0"/>
            <a:ext cx="10058400" cy="7772400"/>
            <a:chOff x="0" y="0"/>
            <a:chExt cx="9144000" cy="6858000"/>
          </a:xfrm>
        </p:grpSpPr>
        <p:pic>
          <p:nvPicPr>
            <p:cNvPr id="8" name="Color path 26°">
              <a:extLst>
                <a:ext uri="{FF2B5EF4-FFF2-40B4-BE49-F238E27FC236}">
                  <a16:creationId xmlns:a16="http://schemas.microsoft.com/office/drawing/2014/main" id="{ADA6CD8A-9F21-234D-A8A4-62B09C7567F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9144000" cy="6858000"/>
            </a:xfrm>
            <a:prstGeom prst="rect">
              <a:avLst/>
            </a:prstGeom>
            <a:ln>
              <a:noFill/>
            </a:ln>
          </p:spPr>
        </p:pic>
        <p:pic>
          <p:nvPicPr>
            <p:cNvPr id="9" name="Color path 45°">
              <a:extLst>
                <a:ext uri="{FF2B5EF4-FFF2-40B4-BE49-F238E27FC236}">
                  <a16:creationId xmlns:a16="http://schemas.microsoft.com/office/drawing/2014/main" id="{30821C39-486F-4542-B9F0-C001192C11B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0" y="0"/>
              <a:ext cx="9144000" cy="6858000"/>
            </a:xfrm>
            <a:prstGeom prst="rect">
              <a:avLst/>
            </a:prstGeom>
            <a:ln>
              <a:noFill/>
            </a:ln>
          </p:spPr>
        </p:pic>
      </p:grpSp>
      <p:sp>
        <p:nvSpPr>
          <p:cNvPr id="7" name="Title">
            <a:extLst>
              <a:ext uri="{FF2B5EF4-FFF2-40B4-BE49-F238E27FC236}">
                <a16:creationId xmlns:a16="http://schemas.microsoft.com/office/drawing/2014/main" id="{ABE1E527-BFFA-F44B-94D0-1379A9E41A6D}"/>
              </a:ext>
            </a:extLst>
          </p:cNvPr>
          <p:cNvSpPr>
            <a:spLocks noGrp="1"/>
          </p:cNvSpPr>
          <p:nvPr>
            <p:ph type="ctrTitle" hasCustomPrompt="1"/>
          </p:nvPr>
        </p:nvSpPr>
        <p:spPr>
          <a:xfrm>
            <a:off x="1257300" y="1751170"/>
            <a:ext cx="7543800" cy="2705947"/>
          </a:xfrm>
          <a:prstGeom prst="rect">
            <a:avLst/>
          </a:prstGeom>
        </p:spPr>
        <p:txBody>
          <a:bodyPr anchor="b">
            <a:normAutofit/>
          </a:bodyPr>
          <a:lstStyle>
            <a:lvl1pPr algn="ctr">
              <a:defRPr sz="3403" b="1">
                <a:solidFill>
                  <a:schemeClr val="tx1"/>
                </a:solidFill>
                <a:latin typeface="+mj-lt"/>
              </a:defRPr>
            </a:lvl1pPr>
          </a:lstStyle>
          <a:p>
            <a:r>
              <a:rPr lang="en-US"/>
              <a:t>Insert Final Thoughts</a:t>
            </a:r>
          </a:p>
        </p:txBody>
      </p:sp>
      <p:pic>
        <p:nvPicPr>
          <p:cNvPr id="3" name="CRS legacy logo">
            <a:extLst>
              <a:ext uri="{FF2B5EF4-FFF2-40B4-BE49-F238E27FC236}">
                <a16:creationId xmlns:a16="http://schemas.microsoft.com/office/drawing/2014/main" id="{26B306CC-F4CE-E244-9DD5-10E8C356CEEE}"/>
              </a:ext>
            </a:extLst>
          </p:cNvPr>
          <p:cNvPicPr>
            <a:picLocks noChangeAspect="1"/>
          </p:cNvPicPr>
          <p:nvPr userDrawn="1"/>
        </p:nvPicPr>
        <p:blipFill>
          <a:blip r:embed="rId6"/>
          <a:srcRect/>
          <a:stretch/>
        </p:blipFill>
        <p:spPr>
          <a:xfrm>
            <a:off x="4123944" y="5056531"/>
            <a:ext cx="1810512" cy="1217676"/>
          </a:xfrm>
          <a:prstGeom prst="rect">
            <a:avLst/>
          </a:prstGeom>
        </p:spPr>
      </p:pic>
    </p:spTree>
    <p:extLst>
      <p:ext uri="{BB962C8B-B14F-4D97-AF65-F5344CB8AC3E}">
        <p14:creationId xmlns:p14="http://schemas.microsoft.com/office/powerpoint/2010/main" val="2238602844"/>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en Divider">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3330576" y="3275676"/>
            <a:ext cx="5810250" cy="2439961"/>
          </a:xfrm>
        </p:spPr>
        <p:txBody>
          <a:bodyPr anchor="t" anchorCtr="0">
            <a:noAutofit/>
          </a:bodyPr>
          <a:lstStyle>
            <a:lvl1pPr>
              <a:defRPr sz="3800">
                <a:solidFill>
                  <a:schemeClr val="accent3"/>
                </a:solidFill>
              </a:defRPr>
            </a:lvl1pPr>
          </a:lstStyle>
          <a:p>
            <a:r>
              <a:rPr lang="en-US"/>
              <a:t>Title goes here</a:t>
            </a:r>
          </a:p>
        </p:txBody>
      </p:sp>
      <p:sp>
        <p:nvSpPr>
          <p:cNvPr id="19" name="Content Placeholder 2"/>
          <p:cNvSpPr>
            <a:spLocks noGrp="1"/>
          </p:cNvSpPr>
          <p:nvPr>
            <p:ph idx="1" hasCustomPrompt="1"/>
          </p:nvPr>
        </p:nvSpPr>
        <p:spPr>
          <a:xfrm>
            <a:off x="3330576" y="2723175"/>
            <a:ext cx="5810250" cy="455406"/>
          </a:xfrm>
        </p:spPr>
        <p:txBody>
          <a:bodyPr anchor="b" anchorCtr="0"/>
          <a:lstStyle>
            <a:lvl1pPr marL="0" indent="0">
              <a:buNone/>
              <a:defRPr sz="1800" b="0">
                <a:solidFill>
                  <a:schemeClr val="accent1"/>
                </a:solidFill>
              </a:defRPr>
            </a:lvl1pPr>
          </a:lstStyle>
          <a:p>
            <a:pPr lvl="0"/>
            <a:r>
              <a:rPr lang="en-US"/>
              <a:t>CLICK TO EDIT MASTER TEXT STYLES</a:t>
            </a:r>
          </a:p>
        </p:txBody>
      </p:sp>
      <p:pic>
        <p:nvPicPr>
          <p:cNvPr id="5" name="Picture 4" descr="Cool_corner_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5052" y="0"/>
            <a:ext cx="3345628" cy="2607809"/>
          </a:xfrm>
          <a:prstGeom prst="rect">
            <a:avLst/>
          </a:prstGeom>
        </p:spPr>
      </p:pic>
    </p:spTree>
    <p:extLst>
      <p:ext uri="{BB962C8B-B14F-4D97-AF65-F5344CB8AC3E}">
        <p14:creationId xmlns:p14="http://schemas.microsoft.com/office/powerpoint/2010/main" val="33321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ight Blue Divider">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3330576" y="3275676"/>
            <a:ext cx="5810250" cy="2439961"/>
          </a:xfrm>
        </p:spPr>
        <p:txBody>
          <a:bodyPr anchor="t" anchorCtr="0">
            <a:noAutofit/>
          </a:bodyPr>
          <a:lstStyle>
            <a:lvl1pPr>
              <a:defRPr sz="3800">
                <a:solidFill>
                  <a:schemeClr val="accent4"/>
                </a:solidFill>
              </a:defRPr>
            </a:lvl1pPr>
          </a:lstStyle>
          <a:p>
            <a:r>
              <a:rPr lang="en-US"/>
              <a:t>Title goes here</a:t>
            </a:r>
          </a:p>
        </p:txBody>
      </p:sp>
      <p:sp>
        <p:nvSpPr>
          <p:cNvPr id="21" name="Content Placeholder 2"/>
          <p:cNvSpPr>
            <a:spLocks noGrp="1"/>
          </p:cNvSpPr>
          <p:nvPr>
            <p:ph idx="1" hasCustomPrompt="1"/>
          </p:nvPr>
        </p:nvSpPr>
        <p:spPr>
          <a:xfrm>
            <a:off x="3330576" y="2723175"/>
            <a:ext cx="5810250" cy="455406"/>
          </a:xfrm>
        </p:spPr>
        <p:txBody>
          <a:bodyPr anchor="b" anchorCtr="0"/>
          <a:lstStyle>
            <a:lvl1pPr marL="0" indent="0">
              <a:buNone/>
              <a:defRPr sz="1800" b="0">
                <a:solidFill>
                  <a:schemeClr val="accent1"/>
                </a:solidFill>
              </a:defRPr>
            </a:lvl1pPr>
          </a:lstStyle>
          <a:p>
            <a:pPr lvl="0"/>
            <a:r>
              <a:rPr lang="en-US"/>
              <a:t>CLICK TO EDIT MASTER TEXT STYLES</a:t>
            </a:r>
          </a:p>
        </p:txBody>
      </p:sp>
      <p:pic>
        <p:nvPicPr>
          <p:cNvPr id="5" name="Picture 4" descr="Cool_corner_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5052" y="0"/>
            <a:ext cx="3345628" cy="2607809"/>
          </a:xfrm>
          <a:prstGeom prst="rect">
            <a:avLst/>
          </a:prstGeom>
        </p:spPr>
      </p:pic>
    </p:spTree>
    <p:extLst>
      <p:ext uri="{BB962C8B-B14F-4D97-AF65-F5344CB8AC3E}">
        <p14:creationId xmlns:p14="http://schemas.microsoft.com/office/powerpoint/2010/main" val="33321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_Photo_full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E301A61-FFE4-A248-95E6-8A44756678CA}"/>
              </a:ext>
            </a:extLst>
          </p:cNvPr>
          <p:cNvSpPr>
            <a:spLocks noGrp="1"/>
          </p:cNvSpPr>
          <p:nvPr>
            <p:ph type="pic" sz="quarter" idx="10" hasCustomPrompt="1"/>
          </p:nvPr>
        </p:nvSpPr>
        <p:spPr>
          <a:xfrm>
            <a:off x="0" y="0"/>
            <a:ext cx="10058400" cy="7772400"/>
          </a:xfrm>
          <a:prstGeom prst="rect">
            <a:avLst/>
          </a:prstGeom>
        </p:spPr>
        <p:txBody>
          <a:bodyPr/>
          <a:lstStyle>
            <a:lvl1pPr marL="0" indent="0">
              <a:buNone/>
              <a:defRPr/>
            </a:lvl1pPr>
          </a:lstStyle>
          <a:p>
            <a:r>
              <a:rPr lang="en-US"/>
              <a:t>Photo</a:t>
            </a:r>
          </a:p>
        </p:txBody>
      </p:sp>
      <p:sp>
        <p:nvSpPr>
          <p:cNvPr id="16" name="Text Placeholder 15">
            <a:extLst>
              <a:ext uri="{FF2B5EF4-FFF2-40B4-BE49-F238E27FC236}">
                <a16:creationId xmlns:a16="http://schemas.microsoft.com/office/drawing/2014/main" id="{322CBD45-9E3B-2945-9D95-A20EEC28DA07}"/>
              </a:ext>
            </a:extLst>
          </p:cNvPr>
          <p:cNvSpPr>
            <a:spLocks noGrp="1"/>
          </p:cNvSpPr>
          <p:nvPr>
            <p:ph type="body" sz="quarter" idx="12" hasCustomPrompt="1"/>
          </p:nvPr>
        </p:nvSpPr>
        <p:spPr>
          <a:xfrm>
            <a:off x="132847" y="7403571"/>
            <a:ext cx="4469476" cy="203232"/>
          </a:xfrm>
          <a:prstGeom prst="rect">
            <a:avLst/>
          </a:prstGeom>
        </p:spPr>
        <p:txBody>
          <a:bodyPr lIns="0" tIns="0" rIns="0" bIns="0" anchor="b"/>
          <a:lstStyle>
            <a:lvl1pPr marL="0" indent="0">
              <a:buFont typeface="Arial" panose="020B0604020202020204" pitchFamily="34" charset="0"/>
              <a:buNone/>
              <a:defRPr sz="907"/>
            </a:lvl1pPr>
          </a:lstStyle>
          <a:p>
            <a:pPr lvl="0"/>
            <a:r>
              <a:rPr lang="en-US"/>
              <a:t>[Photo credit]</a:t>
            </a:r>
          </a:p>
        </p:txBody>
      </p:sp>
      <p:sp>
        <p:nvSpPr>
          <p:cNvPr id="3" name="Text Placeholder 2">
            <a:extLst>
              <a:ext uri="{FF2B5EF4-FFF2-40B4-BE49-F238E27FC236}">
                <a16:creationId xmlns:a16="http://schemas.microsoft.com/office/drawing/2014/main" id="{513A38EA-FCD7-F844-A8CA-A168FB067694}"/>
              </a:ext>
            </a:extLst>
          </p:cNvPr>
          <p:cNvSpPr>
            <a:spLocks noGrp="1"/>
          </p:cNvSpPr>
          <p:nvPr>
            <p:ph type="body" sz="quarter" idx="13" hasCustomPrompt="1"/>
          </p:nvPr>
        </p:nvSpPr>
        <p:spPr>
          <a:xfrm>
            <a:off x="0" y="6199524"/>
            <a:ext cx="4610100" cy="1036320"/>
          </a:xfrm>
          <a:prstGeom prst="rect">
            <a:avLst/>
          </a:prstGeom>
          <a:solidFill>
            <a:schemeClr val="tx2"/>
          </a:solidFill>
        </p:spPr>
        <p:txBody>
          <a:bodyPr lIns="548640" tIns="45720" bIns="0" anchor="ctr"/>
          <a:lstStyle>
            <a:lvl1pPr marL="0" indent="0">
              <a:buNone/>
              <a:defRPr sz="2970" b="1">
                <a:solidFill>
                  <a:schemeClr val="bg1"/>
                </a:solidFill>
                <a:latin typeface="Times" pitchFamily="2" charset="0"/>
              </a:defRPr>
            </a:lvl1pPr>
          </a:lstStyle>
          <a:p>
            <a:r>
              <a:rPr lang="en-US"/>
              <a:t>Photo Headline</a:t>
            </a:r>
          </a:p>
        </p:txBody>
      </p:sp>
    </p:spTree>
    <p:extLst>
      <p:ext uri="{BB962C8B-B14F-4D97-AF65-F5344CB8AC3E}">
        <p14:creationId xmlns:p14="http://schemas.microsoft.com/office/powerpoint/2010/main" val="1883468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7.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openxmlformats.org/officeDocument/2006/relationships/image" Target="../media/image7.png"/><Relationship Id="rId4" Type="http://schemas.openxmlformats.org/officeDocument/2006/relationships/slideLayout" Target="../slideLayouts/slideLayout3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image" Target="../media/image16.svg"/><Relationship Id="rId3" Type="http://schemas.openxmlformats.org/officeDocument/2006/relationships/slideLayout" Target="../slideLayouts/slideLayout39.xml"/><Relationship Id="rId21" Type="http://schemas.openxmlformats.org/officeDocument/2006/relationships/image" Target="../media/image19.png"/><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image" Target="../media/image15.png"/><Relationship Id="rId2" Type="http://schemas.openxmlformats.org/officeDocument/2006/relationships/slideLayout" Target="../slideLayouts/slideLayout38.xml"/><Relationship Id="rId16" Type="http://schemas.openxmlformats.org/officeDocument/2006/relationships/theme" Target="../theme/theme4.xml"/><Relationship Id="rId20" Type="http://schemas.openxmlformats.org/officeDocument/2006/relationships/image" Target="../media/image18.sv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image" Target="../media/image17.png"/><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image" Target="../media/image20.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image" Target="../media/image38.svg"/><Relationship Id="rId3" Type="http://schemas.openxmlformats.org/officeDocument/2006/relationships/slideLayout" Target="../slideLayouts/slideLayout54.xml"/><Relationship Id="rId21" Type="http://schemas.openxmlformats.org/officeDocument/2006/relationships/image" Target="../media/image19.png"/><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image" Target="../media/image15.png"/><Relationship Id="rId2" Type="http://schemas.openxmlformats.org/officeDocument/2006/relationships/slideLayout" Target="../slideLayouts/slideLayout53.xml"/><Relationship Id="rId16" Type="http://schemas.openxmlformats.org/officeDocument/2006/relationships/theme" Target="../theme/theme5.xml"/><Relationship Id="rId20" Type="http://schemas.openxmlformats.org/officeDocument/2006/relationships/image" Target="../media/image39.svg"/><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image" Target="../media/image17.png"/><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image" Target="../media/image20.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descr="footer_cool.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7031736"/>
            <a:ext cx="10058400" cy="740664"/>
          </a:xfrm>
          <a:prstGeom prst="rect">
            <a:avLst/>
          </a:prstGeom>
        </p:spPr>
      </p:pic>
      <p:sp>
        <p:nvSpPr>
          <p:cNvPr id="2" name="Title Placeholder 1"/>
          <p:cNvSpPr>
            <a:spLocks noGrp="1"/>
          </p:cNvSpPr>
          <p:nvPr>
            <p:ph type="title"/>
          </p:nvPr>
        </p:nvSpPr>
        <p:spPr>
          <a:xfrm>
            <a:off x="914400" y="-4670"/>
            <a:ext cx="7315200" cy="1124712"/>
          </a:xfrm>
          <a:prstGeom prst="rect">
            <a:avLst/>
          </a:prstGeom>
        </p:spPr>
        <p:txBody>
          <a:bodyPr vert="horz" lIns="0" tIns="0" rIns="101882" bIns="0" rtlCol="0" anchor="b" anchorCtr="0">
            <a:noAutofit/>
          </a:bodyPr>
          <a:lstStyle/>
          <a:p>
            <a:r>
              <a:rPr lang="en-US"/>
              <a:t>Click to edit Master title style</a:t>
            </a:r>
          </a:p>
        </p:txBody>
      </p:sp>
      <p:sp>
        <p:nvSpPr>
          <p:cNvPr id="3" name="Text Placeholder 2"/>
          <p:cNvSpPr>
            <a:spLocks noGrp="1"/>
          </p:cNvSpPr>
          <p:nvPr>
            <p:ph type="body" idx="1"/>
          </p:nvPr>
        </p:nvSpPr>
        <p:spPr>
          <a:xfrm>
            <a:off x="914400" y="1587677"/>
            <a:ext cx="8229600" cy="517888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322415" y="7441142"/>
            <a:ext cx="336919" cy="228600"/>
          </a:xfrm>
          <a:prstGeom prst="rect">
            <a:avLst/>
          </a:prstGeom>
        </p:spPr>
        <p:txBody>
          <a:bodyPr/>
          <a:lstStyle>
            <a:lvl1pPr>
              <a:defRPr sz="1000" b="1">
                <a:solidFill>
                  <a:schemeClr val="bg1"/>
                </a:solidFill>
              </a:defRPr>
            </a:lvl1pPr>
          </a:lstStyle>
          <a:p>
            <a:fld id="{3AF21FA0-C69A-D549-B93E-AD7DB9D7EB7A}" type="slidenum">
              <a:rPr lang="en-US" smtClean="0"/>
              <a:pPr/>
              <a:t>‹#›</a:t>
            </a:fld>
            <a:endParaRPr lang="en-US"/>
          </a:p>
        </p:txBody>
      </p:sp>
    </p:spTree>
    <p:extLst>
      <p:ext uri="{BB962C8B-B14F-4D97-AF65-F5344CB8AC3E}">
        <p14:creationId xmlns:p14="http://schemas.microsoft.com/office/powerpoint/2010/main" val="33540958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2" r:id="rId4"/>
    <p:sldLayoutId id="2147483656" r:id="rId5"/>
    <p:sldLayoutId id="2147483651" r:id="rId6"/>
    <p:sldLayoutId id="2147483654" r:id="rId7"/>
    <p:sldLayoutId id="2147483655" r:id="rId8"/>
    <p:sldLayoutId id="2147483657" r:id="rId9"/>
    <p:sldLayoutId id="2147483658" r:id="rId10"/>
    <p:sldLayoutId id="2147483677" r:id="rId11"/>
  </p:sldLayoutIdLst>
  <p:hf hdr="0" ftr="0" dt="0"/>
  <p:txStyles>
    <p:titleStyle>
      <a:lvl1pPr algn="l" defTabSz="509412" rtl="0" eaLnBrk="1" latinLnBrk="0" hangingPunct="1">
        <a:spcBef>
          <a:spcPct val="0"/>
        </a:spcBef>
        <a:buNone/>
        <a:defRPr sz="3000" b="1" i="0" kern="1200" spc="-111">
          <a:solidFill>
            <a:schemeClr val="tx2"/>
          </a:solidFill>
          <a:latin typeface="Times New Roman"/>
          <a:ea typeface="+mj-ea"/>
          <a:cs typeface="Times New Roman"/>
        </a:defRPr>
      </a:lvl1pPr>
    </p:titleStyle>
    <p:bodyStyle>
      <a:lvl1pPr marL="251169" indent="-251169" algn="l" defTabSz="509412" rtl="0" eaLnBrk="1" latinLnBrk="0" hangingPunct="1">
        <a:lnSpc>
          <a:spcPct val="110000"/>
        </a:lnSpc>
        <a:spcBef>
          <a:spcPts val="1000"/>
        </a:spcBef>
        <a:buSzPct val="80000"/>
        <a:buFont typeface="Arial"/>
        <a:buChar char="•"/>
        <a:defRPr sz="2200" b="0" kern="1200">
          <a:solidFill>
            <a:schemeClr val="accent1"/>
          </a:solidFill>
          <a:latin typeface="+mn-lt"/>
          <a:ea typeface="+mn-ea"/>
          <a:cs typeface="+mn-cs"/>
        </a:defRPr>
      </a:lvl1pPr>
      <a:lvl2pPr marL="512950"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2pPr>
      <a:lvl3pPr marL="765888" indent="-252938" algn="l" defTabSz="509412" rtl="0" eaLnBrk="1" latinLnBrk="0" hangingPunct="1">
        <a:lnSpc>
          <a:spcPct val="110000"/>
        </a:lnSpc>
        <a:spcBef>
          <a:spcPts val="1000"/>
        </a:spcBef>
        <a:buSzPct val="80000"/>
        <a:buFont typeface="Arial"/>
        <a:buChar char="•"/>
        <a:defRPr sz="1800" i="1" kern="1200">
          <a:solidFill>
            <a:schemeClr val="accent1"/>
          </a:solidFill>
          <a:latin typeface="+mn-lt"/>
          <a:ea typeface="+mn-ea"/>
          <a:cs typeface="+mn-cs"/>
        </a:defRPr>
      </a:lvl3pPr>
      <a:lvl4pPr marL="1017056" indent="-251169"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4pPr>
      <a:lvl5pPr marL="1278838"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15C68A1B-2C6C-5549-8A8C-8FE7450F7563}"/>
              </a:ext>
            </a:extLst>
          </p:cNvPr>
          <p:cNvSpPr txBox="1">
            <a:spLocks/>
          </p:cNvSpPr>
          <p:nvPr/>
        </p:nvSpPr>
        <p:spPr>
          <a:xfrm>
            <a:off x="9379877" y="7129158"/>
            <a:ext cx="655014" cy="41380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85"/>
              <a:t> </a:t>
            </a:r>
            <a:r>
              <a:rPr lang="en-US" sz="1238" b="0" i="1">
                <a:solidFill>
                  <a:schemeClr val="accent2"/>
                </a:solidFill>
              </a:rPr>
              <a:t>/</a:t>
            </a:r>
            <a:r>
              <a:rPr lang="en-US" sz="1485">
                <a:solidFill>
                  <a:schemeClr val="tx1"/>
                </a:solidFill>
              </a:rPr>
              <a:t> </a:t>
            </a:r>
            <a:fld id="{67670A0D-E481-4943-8BB9-3DE314317743}" type="slidenum">
              <a:rPr lang="en-US" sz="990" smtClean="0">
                <a:solidFill>
                  <a:schemeClr val="tx1"/>
                </a:solidFill>
              </a:rPr>
              <a:pPr algn="l"/>
              <a:t>‹#›</a:t>
            </a:fld>
            <a:endParaRPr lang="en-US" sz="990">
              <a:solidFill>
                <a:schemeClr val="tx1"/>
              </a:solidFill>
            </a:endParaRPr>
          </a:p>
        </p:txBody>
      </p:sp>
      <p:pic>
        <p:nvPicPr>
          <p:cNvPr id="4" name="Picture 3">
            <a:extLst>
              <a:ext uri="{FF2B5EF4-FFF2-40B4-BE49-F238E27FC236}">
                <a16:creationId xmlns:a16="http://schemas.microsoft.com/office/drawing/2014/main" id="{62514DF7-2822-D940-BBE1-55C2C4A688F1}"/>
              </a:ext>
            </a:extLst>
          </p:cNvPr>
          <p:cNvPicPr>
            <a:picLocks noChangeAspect="1"/>
          </p:cNvPicPr>
          <p:nvPr/>
        </p:nvPicPr>
        <p:blipFill>
          <a:blip r:embed="rId19"/>
          <a:stretch>
            <a:fillRect/>
          </a:stretch>
        </p:blipFill>
        <p:spPr>
          <a:xfrm>
            <a:off x="9152803" y="7207461"/>
            <a:ext cx="286524" cy="217036"/>
          </a:xfrm>
          <a:prstGeom prst="rect">
            <a:avLst/>
          </a:prstGeom>
        </p:spPr>
      </p:pic>
      <p:sp>
        <p:nvSpPr>
          <p:cNvPr id="5" name="Slide Number Placeholder 4">
            <a:extLst>
              <a:ext uri="{FF2B5EF4-FFF2-40B4-BE49-F238E27FC236}">
                <a16:creationId xmlns:a16="http://schemas.microsoft.com/office/drawing/2014/main" id="{DC02902E-F8C6-DF41-BB87-50D54410EC2D}"/>
              </a:ext>
            </a:extLst>
          </p:cNvPr>
          <p:cNvSpPr txBox="1">
            <a:spLocks/>
          </p:cNvSpPr>
          <p:nvPr/>
        </p:nvSpPr>
        <p:spPr>
          <a:xfrm>
            <a:off x="9379877" y="7129158"/>
            <a:ext cx="655014" cy="41380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85"/>
              <a:t> </a:t>
            </a:r>
            <a:r>
              <a:rPr lang="en-US" sz="1238" b="0" i="1">
                <a:solidFill>
                  <a:schemeClr val="accent2"/>
                </a:solidFill>
              </a:rPr>
              <a:t>/</a:t>
            </a:r>
            <a:r>
              <a:rPr lang="en-US" sz="1485">
                <a:solidFill>
                  <a:schemeClr val="tx1"/>
                </a:solidFill>
              </a:rPr>
              <a:t> </a:t>
            </a:r>
            <a:fld id="{67670A0D-E481-4943-8BB9-3DE314317743}" type="slidenum">
              <a:rPr lang="en-US" sz="990" smtClean="0">
                <a:solidFill>
                  <a:schemeClr val="tx1"/>
                </a:solidFill>
              </a:rPr>
              <a:pPr algn="l"/>
              <a:t>‹#›</a:t>
            </a:fld>
            <a:endParaRPr lang="en-US" sz="990">
              <a:solidFill>
                <a:schemeClr val="tx1"/>
              </a:solidFill>
            </a:endParaRPr>
          </a:p>
        </p:txBody>
      </p:sp>
      <p:pic>
        <p:nvPicPr>
          <p:cNvPr id="6" name="Picture 5">
            <a:extLst>
              <a:ext uri="{FF2B5EF4-FFF2-40B4-BE49-F238E27FC236}">
                <a16:creationId xmlns:a16="http://schemas.microsoft.com/office/drawing/2014/main" id="{8D0B1961-9A24-0748-AF7D-20C006DBFF6C}"/>
              </a:ext>
            </a:extLst>
          </p:cNvPr>
          <p:cNvPicPr>
            <a:picLocks noChangeAspect="1"/>
          </p:cNvPicPr>
          <p:nvPr/>
        </p:nvPicPr>
        <p:blipFill>
          <a:blip r:embed="rId19"/>
          <a:stretch>
            <a:fillRect/>
          </a:stretch>
        </p:blipFill>
        <p:spPr>
          <a:xfrm>
            <a:off x="9152803" y="7207461"/>
            <a:ext cx="286524" cy="217036"/>
          </a:xfrm>
          <a:prstGeom prst="rect">
            <a:avLst/>
          </a:prstGeom>
        </p:spPr>
      </p:pic>
    </p:spTree>
    <p:extLst>
      <p:ext uri="{BB962C8B-B14F-4D97-AF65-F5344CB8AC3E}">
        <p14:creationId xmlns:p14="http://schemas.microsoft.com/office/powerpoint/2010/main" val="1716757669"/>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Lst>
  <p:txStyles>
    <p:titleStyle>
      <a:lvl1pPr algn="l" defTabSz="754380" rtl="0" eaLnBrk="1" latinLnBrk="0" hangingPunct="1">
        <a:lnSpc>
          <a:spcPct val="90000"/>
        </a:lnSpc>
        <a:spcBef>
          <a:spcPct val="0"/>
        </a:spcBef>
        <a:buNone/>
        <a:defRPr sz="3630" kern="1200">
          <a:solidFill>
            <a:schemeClr val="tx1"/>
          </a:solidFill>
          <a:latin typeface="+mj-lt"/>
          <a:ea typeface="+mj-ea"/>
          <a:cs typeface="+mj-cs"/>
        </a:defRPr>
      </a:lvl1pPr>
    </p:titleStyle>
    <p:body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chemeClr val="tx1"/>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p:bodyStyle>
    <p:otherStyle>
      <a:defPPr>
        <a:defRPr lang="en-US"/>
      </a:defPPr>
      <a:lvl1pPr marL="0" algn="l" defTabSz="754380" rtl="0" eaLnBrk="1" latinLnBrk="0" hangingPunct="1">
        <a:defRPr sz="1485" kern="1200">
          <a:solidFill>
            <a:schemeClr val="tx1"/>
          </a:solidFill>
          <a:latin typeface="+mn-lt"/>
          <a:ea typeface="+mn-ea"/>
          <a:cs typeface="+mn-cs"/>
        </a:defRPr>
      </a:lvl1pPr>
      <a:lvl2pPr marL="377190" algn="l" defTabSz="754380" rtl="0" eaLnBrk="1" latinLnBrk="0" hangingPunct="1">
        <a:defRPr sz="1485" kern="1200">
          <a:solidFill>
            <a:schemeClr val="tx1"/>
          </a:solidFill>
          <a:latin typeface="+mn-lt"/>
          <a:ea typeface="+mn-ea"/>
          <a:cs typeface="+mn-cs"/>
        </a:defRPr>
      </a:lvl2pPr>
      <a:lvl3pPr marL="754380" algn="l" defTabSz="754380" rtl="0" eaLnBrk="1" latinLnBrk="0" hangingPunct="1">
        <a:defRPr sz="1485" kern="1200">
          <a:solidFill>
            <a:schemeClr val="tx1"/>
          </a:solidFill>
          <a:latin typeface="+mn-lt"/>
          <a:ea typeface="+mn-ea"/>
          <a:cs typeface="+mn-cs"/>
        </a:defRPr>
      </a:lvl3pPr>
      <a:lvl4pPr marL="1131570" algn="l" defTabSz="754380" rtl="0" eaLnBrk="1" latinLnBrk="0" hangingPunct="1">
        <a:defRPr sz="1485" kern="1200">
          <a:solidFill>
            <a:schemeClr val="tx1"/>
          </a:solidFill>
          <a:latin typeface="+mn-lt"/>
          <a:ea typeface="+mn-ea"/>
          <a:cs typeface="+mn-cs"/>
        </a:defRPr>
      </a:lvl4pPr>
      <a:lvl5pPr marL="1508760" algn="l" defTabSz="754380" rtl="0" eaLnBrk="1" latinLnBrk="0" hangingPunct="1">
        <a:defRPr sz="1485" kern="1200">
          <a:solidFill>
            <a:schemeClr val="tx1"/>
          </a:solidFill>
          <a:latin typeface="+mn-lt"/>
          <a:ea typeface="+mn-ea"/>
          <a:cs typeface="+mn-cs"/>
        </a:defRPr>
      </a:lvl5pPr>
      <a:lvl6pPr marL="1885950" algn="l" defTabSz="754380" rtl="0" eaLnBrk="1" latinLnBrk="0" hangingPunct="1">
        <a:defRPr sz="1485" kern="1200">
          <a:solidFill>
            <a:schemeClr val="tx1"/>
          </a:solidFill>
          <a:latin typeface="+mn-lt"/>
          <a:ea typeface="+mn-ea"/>
          <a:cs typeface="+mn-cs"/>
        </a:defRPr>
      </a:lvl6pPr>
      <a:lvl7pPr marL="2263140" algn="l" defTabSz="754380" rtl="0" eaLnBrk="1" latinLnBrk="0" hangingPunct="1">
        <a:defRPr sz="1485" kern="1200">
          <a:solidFill>
            <a:schemeClr val="tx1"/>
          </a:solidFill>
          <a:latin typeface="+mn-lt"/>
          <a:ea typeface="+mn-ea"/>
          <a:cs typeface="+mn-cs"/>
        </a:defRPr>
      </a:lvl7pPr>
      <a:lvl8pPr marL="2640330" algn="l" defTabSz="754380" rtl="0" eaLnBrk="1" latinLnBrk="0" hangingPunct="1">
        <a:defRPr sz="1485" kern="1200">
          <a:solidFill>
            <a:schemeClr val="tx1"/>
          </a:solidFill>
          <a:latin typeface="+mn-lt"/>
          <a:ea typeface="+mn-ea"/>
          <a:cs typeface="+mn-cs"/>
        </a:defRPr>
      </a:lvl8pPr>
      <a:lvl9pPr marL="3017520" algn="l" defTabSz="754380" rtl="0" eaLnBrk="1" latinLnBrk="0" hangingPunct="1">
        <a:defRPr sz="148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15C68A1B-2C6C-5549-8A8C-8FE7450F7563}"/>
              </a:ext>
            </a:extLst>
          </p:cNvPr>
          <p:cNvSpPr txBox="1">
            <a:spLocks/>
          </p:cNvSpPr>
          <p:nvPr/>
        </p:nvSpPr>
        <p:spPr>
          <a:xfrm>
            <a:off x="9379877" y="7129158"/>
            <a:ext cx="655014" cy="41380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85"/>
              <a:t> </a:t>
            </a:r>
            <a:r>
              <a:rPr lang="en-US" sz="1238" b="0" i="1">
                <a:solidFill>
                  <a:schemeClr val="accent2"/>
                </a:solidFill>
              </a:rPr>
              <a:t>/</a:t>
            </a:r>
            <a:r>
              <a:rPr lang="en-US" sz="1485">
                <a:solidFill>
                  <a:schemeClr val="tx1"/>
                </a:solidFill>
              </a:rPr>
              <a:t> </a:t>
            </a:r>
            <a:fld id="{67670A0D-E481-4943-8BB9-3DE314317743}" type="slidenum">
              <a:rPr lang="en-US" sz="990" smtClean="0">
                <a:solidFill>
                  <a:schemeClr val="tx1"/>
                </a:solidFill>
              </a:rPr>
              <a:pPr algn="l"/>
              <a:t>‹#›</a:t>
            </a:fld>
            <a:endParaRPr lang="en-US" sz="990">
              <a:solidFill>
                <a:schemeClr val="tx1"/>
              </a:solidFill>
            </a:endParaRPr>
          </a:p>
        </p:txBody>
      </p:sp>
      <p:pic>
        <p:nvPicPr>
          <p:cNvPr id="4" name="Picture 3">
            <a:extLst>
              <a:ext uri="{FF2B5EF4-FFF2-40B4-BE49-F238E27FC236}">
                <a16:creationId xmlns:a16="http://schemas.microsoft.com/office/drawing/2014/main" id="{62514DF7-2822-D940-BBE1-55C2C4A688F1}"/>
              </a:ext>
            </a:extLst>
          </p:cNvPr>
          <p:cNvPicPr>
            <a:picLocks noChangeAspect="1"/>
          </p:cNvPicPr>
          <p:nvPr/>
        </p:nvPicPr>
        <p:blipFill>
          <a:blip r:embed="rId10"/>
          <a:stretch>
            <a:fillRect/>
          </a:stretch>
        </p:blipFill>
        <p:spPr>
          <a:xfrm>
            <a:off x="9152803" y="7207461"/>
            <a:ext cx="286524" cy="217036"/>
          </a:xfrm>
          <a:prstGeom prst="rect">
            <a:avLst/>
          </a:prstGeom>
        </p:spPr>
      </p:pic>
      <p:sp>
        <p:nvSpPr>
          <p:cNvPr id="5" name="Slide Number Placeholder 4">
            <a:extLst>
              <a:ext uri="{FF2B5EF4-FFF2-40B4-BE49-F238E27FC236}">
                <a16:creationId xmlns:a16="http://schemas.microsoft.com/office/drawing/2014/main" id="{DC02902E-F8C6-DF41-BB87-50D54410EC2D}"/>
              </a:ext>
            </a:extLst>
          </p:cNvPr>
          <p:cNvSpPr txBox="1">
            <a:spLocks/>
          </p:cNvSpPr>
          <p:nvPr userDrawn="1"/>
        </p:nvSpPr>
        <p:spPr>
          <a:xfrm>
            <a:off x="9379877" y="7129158"/>
            <a:ext cx="655014" cy="41380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85"/>
              <a:t> </a:t>
            </a:r>
            <a:r>
              <a:rPr lang="en-US" sz="1238" b="0" i="1">
                <a:solidFill>
                  <a:schemeClr val="accent2"/>
                </a:solidFill>
              </a:rPr>
              <a:t>/</a:t>
            </a:r>
            <a:r>
              <a:rPr lang="en-US" sz="1485">
                <a:solidFill>
                  <a:schemeClr val="tx1"/>
                </a:solidFill>
              </a:rPr>
              <a:t> </a:t>
            </a:r>
            <a:fld id="{67670A0D-E481-4943-8BB9-3DE314317743}" type="slidenum">
              <a:rPr lang="en-US" sz="990" smtClean="0">
                <a:solidFill>
                  <a:schemeClr val="tx1"/>
                </a:solidFill>
              </a:rPr>
              <a:pPr algn="l"/>
              <a:t>‹#›</a:t>
            </a:fld>
            <a:endParaRPr lang="en-US" sz="990">
              <a:solidFill>
                <a:schemeClr val="tx1"/>
              </a:solidFill>
            </a:endParaRPr>
          </a:p>
        </p:txBody>
      </p:sp>
      <p:pic>
        <p:nvPicPr>
          <p:cNvPr id="6" name="Picture 5">
            <a:extLst>
              <a:ext uri="{FF2B5EF4-FFF2-40B4-BE49-F238E27FC236}">
                <a16:creationId xmlns:a16="http://schemas.microsoft.com/office/drawing/2014/main" id="{8D0B1961-9A24-0748-AF7D-20C006DBFF6C}"/>
              </a:ext>
            </a:extLst>
          </p:cNvPr>
          <p:cNvPicPr>
            <a:picLocks noChangeAspect="1"/>
          </p:cNvPicPr>
          <p:nvPr userDrawn="1"/>
        </p:nvPicPr>
        <p:blipFill>
          <a:blip r:embed="rId10"/>
          <a:stretch>
            <a:fillRect/>
          </a:stretch>
        </p:blipFill>
        <p:spPr>
          <a:xfrm>
            <a:off x="9152803" y="7207461"/>
            <a:ext cx="286524" cy="217036"/>
          </a:xfrm>
          <a:prstGeom prst="rect">
            <a:avLst/>
          </a:prstGeom>
        </p:spPr>
      </p:pic>
    </p:spTree>
    <p:extLst>
      <p:ext uri="{BB962C8B-B14F-4D97-AF65-F5344CB8AC3E}">
        <p14:creationId xmlns:p14="http://schemas.microsoft.com/office/powerpoint/2010/main" val="383396315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Lst>
  <p:hf sldNum="0" hdr="0" ftr="0" dt="0"/>
  <p:txStyles>
    <p:titleStyle>
      <a:lvl1pPr algn="l" defTabSz="754380" rtl="0" eaLnBrk="1" latinLnBrk="0" hangingPunct="1">
        <a:lnSpc>
          <a:spcPct val="90000"/>
        </a:lnSpc>
        <a:spcBef>
          <a:spcPct val="0"/>
        </a:spcBef>
        <a:buNone/>
        <a:defRPr sz="3630" kern="1200">
          <a:solidFill>
            <a:schemeClr val="tx1"/>
          </a:solidFill>
          <a:latin typeface="+mj-lt"/>
          <a:ea typeface="+mj-ea"/>
          <a:cs typeface="+mj-cs"/>
        </a:defRPr>
      </a:lvl1pPr>
    </p:titleStyle>
    <p:body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chemeClr val="tx1"/>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p:bodyStyle>
    <p:otherStyle>
      <a:defPPr>
        <a:defRPr lang="en-US"/>
      </a:defPPr>
      <a:lvl1pPr marL="0" algn="l" defTabSz="754380" rtl="0" eaLnBrk="1" latinLnBrk="0" hangingPunct="1">
        <a:defRPr sz="1485" kern="1200">
          <a:solidFill>
            <a:schemeClr val="tx1"/>
          </a:solidFill>
          <a:latin typeface="+mn-lt"/>
          <a:ea typeface="+mn-ea"/>
          <a:cs typeface="+mn-cs"/>
        </a:defRPr>
      </a:lvl1pPr>
      <a:lvl2pPr marL="377190" algn="l" defTabSz="754380" rtl="0" eaLnBrk="1" latinLnBrk="0" hangingPunct="1">
        <a:defRPr sz="1485" kern="1200">
          <a:solidFill>
            <a:schemeClr val="tx1"/>
          </a:solidFill>
          <a:latin typeface="+mn-lt"/>
          <a:ea typeface="+mn-ea"/>
          <a:cs typeface="+mn-cs"/>
        </a:defRPr>
      </a:lvl2pPr>
      <a:lvl3pPr marL="754380" algn="l" defTabSz="754380" rtl="0" eaLnBrk="1" latinLnBrk="0" hangingPunct="1">
        <a:defRPr sz="1485" kern="1200">
          <a:solidFill>
            <a:schemeClr val="tx1"/>
          </a:solidFill>
          <a:latin typeface="+mn-lt"/>
          <a:ea typeface="+mn-ea"/>
          <a:cs typeface="+mn-cs"/>
        </a:defRPr>
      </a:lvl3pPr>
      <a:lvl4pPr marL="1131570" algn="l" defTabSz="754380" rtl="0" eaLnBrk="1" latinLnBrk="0" hangingPunct="1">
        <a:defRPr sz="1485" kern="1200">
          <a:solidFill>
            <a:schemeClr val="tx1"/>
          </a:solidFill>
          <a:latin typeface="+mn-lt"/>
          <a:ea typeface="+mn-ea"/>
          <a:cs typeface="+mn-cs"/>
        </a:defRPr>
      </a:lvl4pPr>
      <a:lvl5pPr marL="1508760" algn="l" defTabSz="754380" rtl="0" eaLnBrk="1" latinLnBrk="0" hangingPunct="1">
        <a:defRPr sz="1485" kern="1200">
          <a:solidFill>
            <a:schemeClr val="tx1"/>
          </a:solidFill>
          <a:latin typeface="+mn-lt"/>
          <a:ea typeface="+mn-ea"/>
          <a:cs typeface="+mn-cs"/>
        </a:defRPr>
      </a:lvl5pPr>
      <a:lvl6pPr marL="1885950" algn="l" defTabSz="754380" rtl="0" eaLnBrk="1" latinLnBrk="0" hangingPunct="1">
        <a:defRPr sz="1485" kern="1200">
          <a:solidFill>
            <a:schemeClr val="tx1"/>
          </a:solidFill>
          <a:latin typeface="+mn-lt"/>
          <a:ea typeface="+mn-ea"/>
          <a:cs typeface="+mn-cs"/>
        </a:defRPr>
      </a:lvl6pPr>
      <a:lvl7pPr marL="2263140" algn="l" defTabSz="754380" rtl="0" eaLnBrk="1" latinLnBrk="0" hangingPunct="1">
        <a:defRPr sz="1485" kern="1200">
          <a:solidFill>
            <a:schemeClr val="tx1"/>
          </a:solidFill>
          <a:latin typeface="+mn-lt"/>
          <a:ea typeface="+mn-ea"/>
          <a:cs typeface="+mn-cs"/>
        </a:defRPr>
      </a:lvl7pPr>
      <a:lvl8pPr marL="2640330" algn="l" defTabSz="754380" rtl="0" eaLnBrk="1" latinLnBrk="0" hangingPunct="1">
        <a:defRPr sz="1485" kern="1200">
          <a:solidFill>
            <a:schemeClr val="tx1"/>
          </a:solidFill>
          <a:latin typeface="+mn-lt"/>
          <a:ea typeface="+mn-ea"/>
          <a:cs typeface="+mn-cs"/>
        </a:defRPr>
      </a:lvl8pPr>
      <a:lvl9pPr marL="3017520" algn="l" defTabSz="754380" rtl="0" eaLnBrk="1" latinLnBrk="0" hangingPunct="1">
        <a:defRPr sz="148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Color paths">
            <a:extLst>
              <a:ext uri="{FF2B5EF4-FFF2-40B4-BE49-F238E27FC236}">
                <a16:creationId xmlns:a16="http://schemas.microsoft.com/office/drawing/2014/main" id="{3CCFBACE-A656-F644-9145-7FAE06CF654A}"/>
              </a:ext>
              <a:ext uri="{C183D7F6-B498-43B3-948B-1728B52AA6E4}">
                <adec:decorative xmlns:adec="http://schemas.microsoft.com/office/drawing/2017/decorative" val="1"/>
              </a:ext>
            </a:extLst>
          </p:cNvPr>
          <p:cNvGrpSpPr>
            <a:grpSpLocks noChangeAspect="1"/>
          </p:cNvGrpSpPr>
          <p:nvPr userDrawn="1"/>
        </p:nvGrpSpPr>
        <p:grpSpPr>
          <a:xfrm>
            <a:off x="0" y="0"/>
            <a:ext cx="10058400" cy="7772400"/>
            <a:chOff x="0" y="0"/>
            <a:chExt cx="9144000" cy="6858000"/>
          </a:xfrm>
        </p:grpSpPr>
        <p:pic>
          <p:nvPicPr>
            <p:cNvPr id="9" name="Color path 26°">
              <a:extLst>
                <a:ext uri="{FF2B5EF4-FFF2-40B4-BE49-F238E27FC236}">
                  <a16:creationId xmlns:a16="http://schemas.microsoft.com/office/drawing/2014/main" id="{D23829B0-6F33-AF4B-B6E6-928F7CD15C17}"/>
                </a:ext>
              </a:extLst>
            </p:cNvPr>
            <p:cNvPicPr>
              <a:picLocks noChangeAspect="1"/>
            </p:cNvPicPr>
            <p:nvPr userDrawn="1"/>
          </p:nvPicPr>
          <p:blipFill>
            <a:blip r:embed="rId17">
              <a:extLst>
                <a:ext uri="{96DAC541-7B7A-43D3-8B79-37D633B846F1}">
                  <asvg:svgBlip xmlns:asvg="http://schemas.microsoft.com/office/drawing/2016/SVG/main" r:embed="rId18"/>
                </a:ext>
              </a:extLst>
            </a:blip>
            <a:srcRect/>
            <a:stretch/>
          </p:blipFill>
          <p:spPr>
            <a:xfrm>
              <a:off x="0" y="0"/>
              <a:ext cx="9144000" cy="6858000"/>
            </a:xfrm>
            <a:prstGeom prst="rect">
              <a:avLst/>
            </a:prstGeom>
          </p:spPr>
        </p:pic>
        <p:pic>
          <p:nvPicPr>
            <p:cNvPr id="5" name="Color path 45°">
              <a:extLst>
                <a:ext uri="{FF2B5EF4-FFF2-40B4-BE49-F238E27FC236}">
                  <a16:creationId xmlns:a16="http://schemas.microsoft.com/office/drawing/2014/main" id="{28D3AF57-BA9E-4752-AAA0-641472CC1AE7}"/>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0" y="0"/>
              <a:ext cx="9144000" cy="6858000"/>
            </a:xfrm>
            <a:prstGeom prst="rect">
              <a:avLst/>
            </a:prstGeom>
          </p:spPr>
        </p:pic>
      </p:grpSp>
      <p:sp>
        <p:nvSpPr>
          <p:cNvPr id="3" name="Title Placeholder">
            <a:extLst>
              <a:ext uri="{FF2B5EF4-FFF2-40B4-BE49-F238E27FC236}">
                <a16:creationId xmlns:a16="http://schemas.microsoft.com/office/drawing/2014/main" id="{1840410D-CB4F-425F-BE44-944494DC19D2}"/>
              </a:ext>
            </a:extLst>
          </p:cNvPr>
          <p:cNvSpPr>
            <a:spLocks noGrp="1"/>
          </p:cNvSpPr>
          <p:nvPr>
            <p:ph type="title"/>
          </p:nvPr>
        </p:nvSpPr>
        <p:spPr>
          <a:xfrm>
            <a:off x="691515" y="413811"/>
            <a:ext cx="8675370" cy="1152721"/>
          </a:xfrm>
          <a:prstGeom prst="rect">
            <a:avLst/>
          </a:prstGeom>
        </p:spPr>
        <p:txBody>
          <a:bodyPr vert="horz" lIns="91440" tIns="45720" rIns="91440" bIns="45720" rtlCol="0" anchor="b">
            <a:normAutofit/>
          </a:bodyPr>
          <a:lstStyle/>
          <a:p>
            <a:r>
              <a:rPr lang="en-US"/>
              <a:t>Click to edit Master title style</a:t>
            </a:r>
          </a:p>
        </p:txBody>
      </p:sp>
      <p:sp>
        <p:nvSpPr>
          <p:cNvPr id="4" name="Text Placeholder">
            <a:extLst>
              <a:ext uri="{FF2B5EF4-FFF2-40B4-BE49-F238E27FC236}">
                <a16:creationId xmlns:a16="http://schemas.microsoft.com/office/drawing/2014/main" id="{93F9C2C4-2277-4DB8-BCAF-9727CE23F38D}"/>
              </a:ext>
            </a:extLst>
          </p:cNvPr>
          <p:cNvSpPr>
            <a:spLocks noGrp="1"/>
          </p:cNvSpPr>
          <p:nvPr>
            <p:ph type="body" idx="1"/>
          </p:nvPr>
        </p:nvSpPr>
        <p:spPr>
          <a:xfrm>
            <a:off x="691515" y="1687033"/>
            <a:ext cx="8675370" cy="52773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a:extLst>
              <a:ext uri="{FF2B5EF4-FFF2-40B4-BE49-F238E27FC236}">
                <a16:creationId xmlns:a16="http://schemas.microsoft.com/office/drawing/2014/main" id="{F71E3489-FA51-43B0-A6FE-A0F68DA8A742}"/>
              </a:ext>
            </a:extLst>
          </p:cNvPr>
          <p:cNvSpPr>
            <a:spLocks noGrp="1"/>
          </p:cNvSpPr>
          <p:nvPr>
            <p:ph type="sldNum" sz="quarter" idx="4"/>
          </p:nvPr>
        </p:nvSpPr>
        <p:spPr>
          <a:xfrm>
            <a:off x="9499091" y="7195318"/>
            <a:ext cx="559310" cy="217037"/>
          </a:xfrm>
          <a:prstGeom prst="rect">
            <a:avLst/>
          </a:prstGeom>
        </p:spPr>
        <p:txBody>
          <a:bodyPr vert="horz" lIns="91440" tIns="45720" rIns="91440" bIns="45720" rtlCol="0" anchor="ctr"/>
          <a:lstStyle>
            <a:lvl1pPr algn="l">
              <a:defRPr sz="825">
                <a:solidFill>
                  <a:schemeClr val="tx1"/>
                </a:solidFill>
              </a:defRPr>
            </a:lvl1pPr>
          </a:lstStyle>
          <a:p>
            <a:fld id="{D8FE707D-7EDD-4671-B995-A3FBECAF0B25}" type="slidenum">
              <a:rPr lang="en-US" smtClean="0"/>
              <a:pPr/>
              <a:t>‹#›</a:t>
            </a:fld>
            <a:endParaRPr lang="en-US"/>
          </a:p>
        </p:txBody>
      </p:sp>
      <p:pic>
        <p:nvPicPr>
          <p:cNvPr id="8" name="CRS monogram">
            <a:extLst>
              <a:ext uri="{FF2B5EF4-FFF2-40B4-BE49-F238E27FC236}">
                <a16:creationId xmlns:a16="http://schemas.microsoft.com/office/drawing/2014/main" id="{071ED8BB-1900-46EE-ACE3-78093F1080D6}"/>
              </a:ext>
              <a:ext uri="{C183D7F6-B498-43B3-948B-1728B52AA6E4}">
                <adec:decorative xmlns:adec="http://schemas.microsoft.com/office/drawing/2017/decorative" val="1"/>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2041" r="-2041"/>
          <a:stretch/>
        </p:blipFill>
        <p:spPr>
          <a:xfrm>
            <a:off x="9005888" y="7139021"/>
            <a:ext cx="394653" cy="217036"/>
          </a:xfrm>
          <a:prstGeom prst="rect">
            <a:avLst/>
          </a:prstGeom>
        </p:spPr>
      </p:pic>
      <p:sp>
        <p:nvSpPr>
          <p:cNvPr id="11" name="/">
            <a:extLst>
              <a:ext uri="{FF2B5EF4-FFF2-40B4-BE49-F238E27FC236}">
                <a16:creationId xmlns:a16="http://schemas.microsoft.com/office/drawing/2014/main" id="{6538A071-5EE4-4B13-9299-925890F0CD14}"/>
              </a:ext>
              <a:ext uri="{C183D7F6-B498-43B3-948B-1728B52AA6E4}">
                <adec:decorative xmlns:adec="http://schemas.microsoft.com/office/drawing/2017/decorative" val="1"/>
              </a:ext>
            </a:extLst>
          </p:cNvPr>
          <p:cNvSpPr txBox="1"/>
          <p:nvPr userDrawn="1"/>
        </p:nvSpPr>
        <p:spPr>
          <a:xfrm>
            <a:off x="9400540" y="7139022"/>
            <a:ext cx="292100" cy="244682"/>
          </a:xfrm>
          <a:prstGeom prst="rect">
            <a:avLst/>
          </a:prstGeom>
          <a:noFill/>
        </p:spPr>
        <p:txBody>
          <a:bodyPr wrap="square" rtlCol="0">
            <a:spAutoFit/>
          </a:bodyPr>
          <a:lstStyle/>
          <a:p>
            <a:r>
              <a:rPr lang="en-US" sz="990" b="0" i="1">
                <a:solidFill>
                  <a:schemeClr val="accent2"/>
                </a:solidFill>
              </a:rPr>
              <a:t>/</a:t>
            </a:r>
          </a:p>
        </p:txBody>
      </p:sp>
    </p:spTree>
    <p:extLst>
      <p:ext uri="{BB962C8B-B14F-4D97-AF65-F5344CB8AC3E}">
        <p14:creationId xmlns:p14="http://schemas.microsoft.com/office/powerpoint/2010/main" val="232529052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Lst>
  <p:hf hdr="0" ftr="0" dt="0"/>
  <p:txStyles>
    <p:titleStyle>
      <a:lvl1pPr algn="l" defTabSz="565785" rtl="0" eaLnBrk="1" latinLnBrk="0" hangingPunct="1">
        <a:lnSpc>
          <a:spcPct val="90000"/>
        </a:lnSpc>
        <a:spcBef>
          <a:spcPct val="0"/>
        </a:spcBef>
        <a:buNone/>
        <a:defRPr sz="2228" b="1" kern="1200">
          <a:solidFill>
            <a:schemeClr val="tx2"/>
          </a:solidFill>
          <a:latin typeface="+mj-lt"/>
          <a:ea typeface="+mj-ea"/>
          <a:cs typeface="+mj-cs"/>
        </a:defRPr>
      </a:lvl1pPr>
    </p:titleStyle>
    <p:bodyStyle>
      <a:lvl1pPr marL="141446" indent="-141446" algn="l" defTabSz="565785" rtl="0" eaLnBrk="1" latinLnBrk="0" hangingPunct="1">
        <a:lnSpc>
          <a:spcPct val="90000"/>
        </a:lnSpc>
        <a:spcBef>
          <a:spcPts val="619"/>
        </a:spcBef>
        <a:buFont typeface="Arial" panose="020B0604020202020204" pitchFamily="34" charset="0"/>
        <a:buChar char="•"/>
        <a:defRPr sz="1733" kern="1200">
          <a:solidFill>
            <a:schemeClr val="tx1"/>
          </a:solidFill>
          <a:latin typeface="+mn-lt"/>
          <a:ea typeface="+mn-ea"/>
          <a:cs typeface="+mn-cs"/>
        </a:defRPr>
      </a:lvl1pPr>
      <a:lvl2pPr marL="424339" indent="-141446" algn="l" defTabSz="565785" rtl="0" eaLnBrk="1" latinLnBrk="0" hangingPunct="1">
        <a:lnSpc>
          <a:spcPct val="90000"/>
        </a:lnSpc>
        <a:spcBef>
          <a:spcPts val="309"/>
        </a:spcBef>
        <a:buFont typeface="Arial" panose="020B0604020202020204" pitchFamily="34" charset="0"/>
        <a:buChar char="•"/>
        <a:defRPr sz="1485" kern="1200">
          <a:solidFill>
            <a:schemeClr val="tx1"/>
          </a:solidFill>
          <a:latin typeface="+mn-lt"/>
          <a:ea typeface="+mn-ea"/>
          <a:cs typeface="+mn-cs"/>
        </a:defRPr>
      </a:lvl2pPr>
      <a:lvl3pPr marL="707231" indent="-141446" algn="l" defTabSz="565785" rtl="0" eaLnBrk="1" latinLnBrk="0" hangingPunct="1">
        <a:lnSpc>
          <a:spcPct val="90000"/>
        </a:lnSpc>
        <a:spcBef>
          <a:spcPts val="309"/>
        </a:spcBef>
        <a:buFont typeface="Arial" panose="020B0604020202020204" pitchFamily="34" charset="0"/>
        <a:buChar char="•"/>
        <a:defRPr sz="1238" kern="1200">
          <a:solidFill>
            <a:schemeClr val="tx1"/>
          </a:solidFill>
          <a:latin typeface="+mn-lt"/>
          <a:ea typeface="+mn-ea"/>
          <a:cs typeface="+mn-cs"/>
        </a:defRPr>
      </a:lvl3pPr>
      <a:lvl4pPr marL="990124" indent="-141446" algn="l" defTabSz="565785" rtl="0" eaLnBrk="1" latinLnBrk="0" hangingPunct="1">
        <a:lnSpc>
          <a:spcPct val="90000"/>
        </a:lnSpc>
        <a:spcBef>
          <a:spcPts val="309"/>
        </a:spcBef>
        <a:buFont typeface="Arial" panose="020B0604020202020204" pitchFamily="34" charset="0"/>
        <a:buChar char="•"/>
        <a:defRPr sz="1114" kern="1200">
          <a:solidFill>
            <a:schemeClr val="tx1"/>
          </a:solidFill>
          <a:latin typeface="+mn-lt"/>
          <a:ea typeface="+mn-ea"/>
          <a:cs typeface="+mn-cs"/>
        </a:defRPr>
      </a:lvl4pPr>
      <a:lvl5pPr marL="1273016" indent="-141446" algn="l" defTabSz="565785" rtl="0" eaLnBrk="1" latinLnBrk="0" hangingPunct="1">
        <a:lnSpc>
          <a:spcPct val="90000"/>
        </a:lnSpc>
        <a:spcBef>
          <a:spcPts val="309"/>
        </a:spcBef>
        <a:buFont typeface="Arial" panose="020B0604020202020204" pitchFamily="34" charset="0"/>
        <a:buChar char="•"/>
        <a:defRPr sz="1114" kern="1200">
          <a:solidFill>
            <a:schemeClr val="tx1"/>
          </a:solidFill>
          <a:latin typeface="+mn-lt"/>
          <a:ea typeface="+mn-ea"/>
          <a:cs typeface="+mn-cs"/>
        </a:defRPr>
      </a:lvl5pPr>
      <a:lvl6pPr marL="1555909" indent="-141446" algn="l" defTabSz="565785" rtl="0" eaLnBrk="1" latinLnBrk="0" hangingPunct="1">
        <a:lnSpc>
          <a:spcPct val="90000"/>
        </a:lnSpc>
        <a:spcBef>
          <a:spcPts val="309"/>
        </a:spcBef>
        <a:buFont typeface="Arial" panose="020B0604020202020204" pitchFamily="34" charset="0"/>
        <a:buChar char="•"/>
        <a:defRPr sz="1114" kern="1200">
          <a:solidFill>
            <a:schemeClr val="tx1"/>
          </a:solidFill>
          <a:latin typeface="+mn-lt"/>
          <a:ea typeface="+mn-ea"/>
          <a:cs typeface="+mn-cs"/>
        </a:defRPr>
      </a:lvl6pPr>
      <a:lvl7pPr marL="1838801" indent="-141446" algn="l" defTabSz="565785" rtl="0" eaLnBrk="1" latinLnBrk="0" hangingPunct="1">
        <a:lnSpc>
          <a:spcPct val="90000"/>
        </a:lnSpc>
        <a:spcBef>
          <a:spcPts val="309"/>
        </a:spcBef>
        <a:buFont typeface="Arial" panose="020B0604020202020204" pitchFamily="34" charset="0"/>
        <a:buChar char="•"/>
        <a:defRPr sz="1114" kern="1200">
          <a:solidFill>
            <a:schemeClr val="tx1"/>
          </a:solidFill>
          <a:latin typeface="+mn-lt"/>
          <a:ea typeface="+mn-ea"/>
          <a:cs typeface="+mn-cs"/>
        </a:defRPr>
      </a:lvl7pPr>
      <a:lvl8pPr marL="2121694" indent="-141446" algn="l" defTabSz="565785" rtl="0" eaLnBrk="1" latinLnBrk="0" hangingPunct="1">
        <a:lnSpc>
          <a:spcPct val="90000"/>
        </a:lnSpc>
        <a:spcBef>
          <a:spcPts val="309"/>
        </a:spcBef>
        <a:buFont typeface="Arial" panose="020B0604020202020204" pitchFamily="34" charset="0"/>
        <a:buChar char="•"/>
        <a:defRPr sz="1114" kern="1200">
          <a:solidFill>
            <a:schemeClr val="tx1"/>
          </a:solidFill>
          <a:latin typeface="+mn-lt"/>
          <a:ea typeface="+mn-ea"/>
          <a:cs typeface="+mn-cs"/>
        </a:defRPr>
      </a:lvl8pPr>
      <a:lvl9pPr marL="2404586" indent="-141446" algn="l" defTabSz="565785" rtl="0" eaLnBrk="1" latinLnBrk="0" hangingPunct="1">
        <a:lnSpc>
          <a:spcPct val="90000"/>
        </a:lnSpc>
        <a:spcBef>
          <a:spcPts val="309"/>
        </a:spcBef>
        <a:buFont typeface="Arial" panose="020B0604020202020204" pitchFamily="34" charset="0"/>
        <a:buChar char="•"/>
        <a:defRPr sz="1114" kern="1200">
          <a:solidFill>
            <a:schemeClr val="tx1"/>
          </a:solidFill>
          <a:latin typeface="+mn-lt"/>
          <a:ea typeface="+mn-ea"/>
          <a:cs typeface="+mn-cs"/>
        </a:defRPr>
      </a:lvl9pPr>
    </p:bodyStyle>
    <p:otherStyle>
      <a:defPPr>
        <a:defRPr lang="en-US"/>
      </a:defPPr>
      <a:lvl1pPr marL="0" algn="l" defTabSz="565785" rtl="0" eaLnBrk="1" latinLnBrk="0" hangingPunct="1">
        <a:defRPr sz="1114" kern="1200">
          <a:solidFill>
            <a:schemeClr val="tx1"/>
          </a:solidFill>
          <a:latin typeface="+mn-lt"/>
          <a:ea typeface="+mn-ea"/>
          <a:cs typeface="+mn-cs"/>
        </a:defRPr>
      </a:lvl1pPr>
      <a:lvl2pPr marL="282893" algn="l" defTabSz="565785" rtl="0" eaLnBrk="1" latinLnBrk="0" hangingPunct="1">
        <a:defRPr sz="1114" kern="1200">
          <a:solidFill>
            <a:schemeClr val="tx1"/>
          </a:solidFill>
          <a:latin typeface="+mn-lt"/>
          <a:ea typeface="+mn-ea"/>
          <a:cs typeface="+mn-cs"/>
        </a:defRPr>
      </a:lvl2pPr>
      <a:lvl3pPr marL="565785" algn="l" defTabSz="565785" rtl="0" eaLnBrk="1" latinLnBrk="0" hangingPunct="1">
        <a:defRPr sz="1114" kern="1200">
          <a:solidFill>
            <a:schemeClr val="tx1"/>
          </a:solidFill>
          <a:latin typeface="+mn-lt"/>
          <a:ea typeface="+mn-ea"/>
          <a:cs typeface="+mn-cs"/>
        </a:defRPr>
      </a:lvl3pPr>
      <a:lvl4pPr marL="848678" algn="l" defTabSz="565785" rtl="0" eaLnBrk="1" latinLnBrk="0" hangingPunct="1">
        <a:defRPr sz="1114" kern="1200">
          <a:solidFill>
            <a:schemeClr val="tx1"/>
          </a:solidFill>
          <a:latin typeface="+mn-lt"/>
          <a:ea typeface="+mn-ea"/>
          <a:cs typeface="+mn-cs"/>
        </a:defRPr>
      </a:lvl4pPr>
      <a:lvl5pPr marL="1131570" algn="l" defTabSz="565785" rtl="0" eaLnBrk="1" latinLnBrk="0" hangingPunct="1">
        <a:defRPr sz="1114" kern="1200">
          <a:solidFill>
            <a:schemeClr val="tx1"/>
          </a:solidFill>
          <a:latin typeface="+mn-lt"/>
          <a:ea typeface="+mn-ea"/>
          <a:cs typeface="+mn-cs"/>
        </a:defRPr>
      </a:lvl5pPr>
      <a:lvl6pPr marL="1414463" algn="l" defTabSz="565785" rtl="0" eaLnBrk="1" latinLnBrk="0" hangingPunct="1">
        <a:defRPr sz="1114" kern="1200">
          <a:solidFill>
            <a:schemeClr val="tx1"/>
          </a:solidFill>
          <a:latin typeface="+mn-lt"/>
          <a:ea typeface="+mn-ea"/>
          <a:cs typeface="+mn-cs"/>
        </a:defRPr>
      </a:lvl6pPr>
      <a:lvl7pPr marL="1697355" algn="l" defTabSz="565785" rtl="0" eaLnBrk="1" latinLnBrk="0" hangingPunct="1">
        <a:defRPr sz="1114" kern="1200">
          <a:solidFill>
            <a:schemeClr val="tx1"/>
          </a:solidFill>
          <a:latin typeface="+mn-lt"/>
          <a:ea typeface="+mn-ea"/>
          <a:cs typeface="+mn-cs"/>
        </a:defRPr>
      </a:lvl7pPr>
      <a:lvl8pPr marL="1980248" algn="l" defTabSz="565785" rtl="0" eaLnBrk="1" latinLnBrk="0" hangingPunct="1">
        <a:defRPr sz="1114" kern="1200">
          <a:solidFill>
            <a:schemeClr val="tx1"/>
          </a:solidFill>
          <a:latin typeface="+mn-lt"/>
          <a:ea typeface="+mn-ea"/>
          <a:cs typeface="+mn-cs"/>
        </a:defRPr>
      </a:lvl8pPr>
      <a:lvl9pPr marL="2263140" algn="l" defTabSz="565785" rtl="0" eaLnBrk="1" latinLnBrk="0" hangingPunct="1">
        <a:defRPr sz="111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Color paths">
            <a:extLst>
              <a:ext uri="{FF2B5EF4-FFF2-40B4-BE49-F238E27FC236}">
                <a16:creationId xmlns:a16="http://schemas.microsoft.com/office/drawing/2014/main" id="{3CCFBACE-A656-F644-9145-7FAE06CF654A}"/>
              </a:ext>
              <a:ext uri="{C183D7F6-B498-43B3-948B-1728B52AA6E4}">
                <adec:decorative xmlns:adec="http://schemas.microsoft.com/office/drawing/2017/decorative" val="1"/>
              </a:ext>
            </a:extLst>
          </p:cNvPr>
          <p:cNvGrpSpPr>
            <a:grpSpLocks noChangeAspect="1"/>
          </p:cNvGrpSpPr>
          <p:nvPr userDrawn="1"/>
        </p:nvGrpSpPr>
        <p:grpSpPr>
          <a:xfrm>
            <a:off x="0" y="0"/>
            <a:ext cx="10058400" cy="7772400"/>
            <a:chOff x="0" y="0"/>
            <a:chExt cx="9144000" cy="6858000"/>
          </a:xfrm>
        </p:grpSpPr>
        <p:pic>
          <p:nvPicPr>
            <p:cNvPr id="9" name="Color path 26°">
              <a:extLst>
                <a:ext uri="{FF2B5EF4-FFF2-40B4-BE49-F238E27FC236}">
                  <a16:creationId xmlns:a16="http://schemas.microsoft.com/office/drawing/2014/main" id="{D23829B0-6F33-AF4B-B6E6-928F7CD15C17}"/>
                </a:ext>
              </a:extLst>
            </p:cNvPr>
            <p:cNvPicPr>
              <a:picLocks noChangeAspect="1"/>
            </p:cNvPicPr>
            <p:nvPr userDrawn="1"/>
          </p:nvPicPr>
          <p:blipFill>
            <a:blip r:embed="rId17">
              <a:extLst>
                <a:ext uri="{96DAC541-7B7A-43D3-8B79-37D633B846F1}">
                  <asvg:svgBlip xmlns:asvg="http://schemas.microsoft.com/office/drawing/2016/SVG/main" r:embed="rId18"/>
                </a:ext>
              </a:extLst>
            </a:blip>
            <a:srcRect/>
            <a:stretch/>
          </p:blipFill>
          <p:spPr>
            <a:xfrm>
              <a:off x="0" y="0"/>
              <a:ext cx="9144000" cy="6858000"/>
            </a:xfrm>
            <a:prstGeom prst="rect">
              <a:avLst/>
            </a:prstGeom>
          </p:spPr>
        </p:pic>
        <p:pic>
          <p:nvPicPr>
            <p:cNvPr id="5" name="Color path 45°">
              <a:extLst>
                <a:ext uri="{FF2B5EF4-FFF2-40B4-BE49-F238E27FC236}">
                  <a16:creationId xmlns:a16="http://schemas.microsoft.com/office/drawing/2014/main" id="{28D3AF57-BA9E-4752-AAA0-641472CC1AE7}"/>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0" y="0"/>
              <a:ext cx="9144000" cy="6858000"/>
            </a:xfrm>
            <a:prstGeom prst="rect">
              <a:avLst/>
            </a:prstGeom>
          </p:spPr>
        </p:pic>
      </p:grpSp>
      <p:sp>
        <p:nvSpPr>
          <p:cNvPr id="3" name="Title Placeholder">
            <a:extLst>
              <a:ext uri="{FF2B5EF4-FFF2-40B4-BE49-F238E27FC236}">
                <a16:creationId xmlns:a16="http://schemas.microsoft.com/office/drawing/2014/main" id="{1840410D-CB4F-425F-BE44-944494DC19D2}"/>
              </a:ext>
            </a:extLst>
          </p:cNvPr>
          <p:cNvSpPr>
            <a:spLocks noGrp="1"/>
          </p:cNvSpPr>
          <p:nvPr>
            <p:ph type="title"/>
          </p:nvPr>
        </p:nvSpPr>
        <p:spPr>
          <a:xfrm>
            <a:off x="691515" y="413811"/>
            <a:ext cx="8675370" cy="1152721"/>
          </a:xfrm>
          <a:prstGeom prst="rect">
            <a:avLst/>
          </a:prstGeom>
        </p:spPr>
        <p:txBody>
          <a:bodyPr vert="horz" lIns="91440" tIns="45720" rIns="91440" bIns="45720" rtlCol="0" anchor="b">
            <a:normAutofit/>
          </a:bodyPr>
          <a:lstStyle/>
          <a:p>
            <a:r>
              <a:rPr lang="en-US"/>
              <a:t>Click to edit Master title style</a:t>
            </a:r>
          </a:p>
        </p:txBody>
      </p:sp>
      <p:sp>
        <p:nvSpPr>
          <p:cNvPr id="4" name="Text Placeholder">
            <a:extLst>
              <a:ext uri="{FF2B5EF4-FFF2-40B4-BE49-F238E27FC236}">
                <a16:creationId xmlns:a16="http://schemas.microsoft.com/office/drawing/2014/main" id="{93F9C2C4-2277-4DB8-BCAF-9727CE23F38D}"/>
              </a:ext>
            </a:extLst>
          </p:cNvPr>
          <p:cNvSpPr>
            <a:spLocks noGrp="1"/>
          </p:cNvSpPr>
          <p:nvPr>
            <p:ph type="body" idx="1"/>
          </p:nvPr>
        </p:nvSpPr>
        <p:spPr>
          <a:xfrm>
            <a:off x="691515" y="1687033"/>
            <a:ext cx="8675370" cy="52773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a:extLst>
              <a:ext uri="{FF2B5EF4-FFF2-40B4-BE49-F238E27FC236}">
                <a16:creationId xmlns:a16="http://schemas.microsoft.com/office/drawing/2014/main" id="{F71E3489-FA51-43B0-A6FE-A0F68DA8A742}"/>
              </a:ext>
            </a:extLst>
          </p:cNvPr>
          <p:cNvSpPr>
            <a:spLocks noGrp="1"/>
          </p:cNvSpPr>
          <p:nvPr>
            <p:ph type="sldNum" sz="quarter" idx="4"/>
          </p:nvPr>
        </p:nvSpPr>
        <p:spPr>
          <a:xfrm>
            <a:off x="9499091" y="7195318"/>
            <a:ext cx="559310" cy="217037"/>
          </a:xfrm>
          <a:prstGeom prst="rect">
            <a:avLst/>
          </a:prstGeom>
        </p:spPr>
        <p:txBody>
          <a:bodyPr vert="horz" lIns="91440" tIns="45720" rIns="91440" bIns="45720" rtlCol="0" anchor="ctr"/>
          <a:lstStyle>
            <a:lvl1pPr algn="l">
              <a:defRPr sz="825">
                <a:solidFill>
                  <a:schemeClr val="tx1"/>
                </a:solidFill>
              </a:defRPr>
            </a:lvl1pPr>
          </a:lstStyle>
          <a:p>
            <a:fld id="{D8FE707D-7EDD-4671-B995-A3FBECAF0B25}" type="slidenum">
              <a:rPr lang="en-US" smtClean="0"/>
              <a:pPr/>
              <a:t>‹#›</a:t>
            </a:fld>
            <a:endParaRPr lang="en-US"/>
          </a:p>
        </p:txBody>
      </p:sp>
      <p:pic>
        <p:nvPicPr>
          <p:cNvPr id="8" name="CRS monogram">
            <a:extLst>
              <a:ext uri="{FF2B5EF4-FFF2-40B4-BE49-F238E27FC236}">
                <a16:creationId xmlns:a16="http://schemas.microsoft.com/office/drawing/2014/main" id="{071ED8BB-1900-46EE-ACE3-78093F1080D6}"/>
              </a:ext>
              <a:ext uri="{C183D7F6-B498-43B3-948B-1728B52AA6E4}">
                <adec:decorative xmlns:adec="http://schemas.microsoft.com/office/drawing/2017/decorative" val="1"/>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2041" r="-2041"/>
          <a:stretch/>
        </p:blipFill>
        <p:spPr>
          <a:xfrm>
            <a:off x="9005888" y="7139021"/>
            <a:ext cx="394653" cy="217036"/>
          </a:xfrm>
          <a:prstGeom prst="rect">
            <a:avLst/>
          </a:prstGeom>
        </p:spPr>
      </p:pic>
      <p:sp>
        <p:nvSpPr>
          <p:cNvPr id="11" name="/">
            <a:extLst>
              <a:ext uri="{FF2B5EF4-FFF2-40B4-BE49-F238E27FC236}">
                <a16:creationId xmlns:a16="http://schemas.microsoft.com/office/drawing/2014/main" id="{6538A071-5EE4-4B13-9299-925890F0CD14}"/>
              </a:ext>
              <a:ext uri="{C183D7F6-B498-43B3-948B-1728B52AA6E4}">
                <adec:decorative xmlns:adec="http://schemas.microsoft.com/office/drawing/2017/decorative" val="1"/>
              </a:ext>
            </a:extLst>
          </p:cNvPr>
          <p:cNvSpPr txBox="1"/>
          <p:nvPr userDrawn="1"/>
        </p:nvSpPr>
        <p:spPr>
          <a:xfrm>
            <a:off x="9400540" y="7139022"/>
            <a:ext cx="292100" cy="244682"/>
          </a:xfrm>
          <a:prstGeom prst="rect">
            <a:avLst/>
          </a:prstGeom>
          <a:noFill/>
        </p:spPr>
        <p:txBody>
          <a:bodyPr wrap="square" rtlCol="0">
            <a:spAutoFit/>
          </a:bodyPr>
          <a:lstStyle/>
          <a:p>
            <a:r>
              <a:rPr lang="en-US" sz="990" b="0" i="1">
                <a:solidFill>
                  <a:schemeClr val="accent2"/>
                </a:solidFill>
              </a:rPr>
              <a:t>/</a:t>
            </a:r>
          </a:p>
        </p:txBody>
      </p:sp>
    </p:spTree>
    <p:extLst>
      <p:ext uri="{BB962C8B-B14F-4D97-AF65-F5344CB8AC3E}">
        <p14:creationId xmlns:p14="http://schemas.microsoft.com/office/powerpoint/2010/main" val="66510443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Lst>
  <p:hf hdr="0" ftr="0" dt="0"/>
  <p:txStyles>
    <p:titleStyle>
      <a:lvl1pPr algn="l" defTabSz="565785" rtl="0" eaLnBrk="1" latinLnBrk="0" hangingPunct="1">
        <a:lnSpc>
          <a:spcPct val="90000"/>
        </a:lnSpc>
        <a:spcBef>
          <a:spcPct val="0"/>
        </a:spcBef>
        <a:buNone/>
        <a:defRPr sz="2228" b="1" kern="1200">
          <a:solidFill>
            <a:schemeClr val="tx2"/>
          </a:solidFill>
          <a:latin typeface="+mj-lt"/>
          <a:ea typeface="+mj-ea"/>
          <a:cs typeface="+mj-cs"/>
        </a:defRPr>
      </a:lvl1pPr>
    </p:titleStyle>
    <p:bodyStyle>
      <a:lvl1pPr marL="141446" indent="-141446" algn="l" defTabSz="565785" rtl="0" eaLnBrk="1" latinLnBrk="0" hangingPunct="1">
        <a:lnSpc>
          <a:spcPct val="90000"/>
        </a:lnSpc>
        <a:spcBef>
          <a:spcPts val="619"/>
        </a:spcBef>
        <a:buFont typeface="Arial" panose="020B0604020202020204" pitchFamily="34" charset="0"/>
        <a:buChar char="•"/>
        <a:defRPr sz="1733" kern="1200">
          <a:solidFill>
            <a:schemeClr val="tx1"/>
          </a:solidFill>
          <a:latin typeface="+mn-lt"/>
          <a:ea typeface="+mn-ea"/>
          <a:cs typeface="+mn-cs"/>
        </a:defRPr>
      </a:lvl1pPr>
      <a:lvl2pPr marL="424339" indent="-141446" algn="l" defTabSz="565785" rtl="0" eaLnBrk="1" latinLnBrk="0" hangingPunct="1">
        <a:lnSpc>
          <a:spcPct val="90000"/>
        </a:lnSpc>
        <a:spcBef>
          <a:spcPts val="309"/>
        </a:spcBef>
        <a:buFont typeface="Arial" panose="020B0604020202020204" pitchFamily="34" charset="0"/>
        <a:buChar char="•"/>
        <a:defRPr sz="1485" kern="1200">
          <a:solidFill>
            <a:schemeClr val="tx1"/>
          </a:solidFill>
          <a:latin typeface="+mn-lt"/>
          <a:ea typeface="+mn-ea"/>
          <a:cs typeface="+mn-cs"/>
        </a:defRPr>
      </a:lvl2pPr>
      <a:lvl3pPr marL="707231" indent="-141446" algn="l" defTabSz="565785" rtl="0" eaLnBrk="1" latinLnBrk="0" hangingPunct="1">
        <a:lnSpc>
          <a:spcPct val="90000"/>
        </a:lnSpc>
        <a:spcBef>
          <a:spcPts val="309"/>
        </a:spcBef>
        <a:buFont typeface="Arial" panose="020B0604020202020204" pitchFamily="34" charset="0"/>
        <a:buChar char="•"/>
        <a:defRPr sz="1238" kern="1200">
          <a:solidFill>
            <a:schemeClr val="tx1"/>
          </a:solidFill>
          <a:latin typeface="+mn-lt"/>
          <a:ea typeface="+mn-ea"/>
          <a:cs typeface="+mn-cs"/>
        </a:defRPr>
      </a:lvl3pPr>
      <a:lvl4pPr marL="990124" indent="-141446" algn="l" defTabSz="565785" rtl="0" eaLnBrk="1" latinLnBrk="0" hangingPunct="1">
        <a:lnSpc>
          <a:spcPct val="90000"/>
        </a:lnSpc>
        <a:spcBef>
          <a:spcPts val="309"/>
        </a:spcBef>
        <a:buFont typeface="Arial" panose="020B0604020202020204" pitchFamily="34" charset="0"/>
        <a:buChar char="•"/>
        <a:defRPr sz="1114" kern="1200">
          <a:solidFill>
            <a:schemeClr val="tx1"/>
          </a:solidFill>
          <a:latin typeface="+mn-lt"/>
          <a:ea typeface="+mn-ea"/>
          <a:cs typeface="+mn-cs"/>
        </a:defRPr>
      </a:lvl4pPr>
      <a:lvl5pPr marL="1273016" indent="-141446" algn="l" defTabSz="565785" rtl="0" eaLnBrk="1" latinLnBrk="0" hangingPunct="1">
        <a:lnSpc>
          <a:spcPct val="90000"/>
        </a:lnSpc>
        <a:spcBef>
          <a:spcPts val="309"/>
        </a:spcBef>
        <a:buFont typeface="Arial" panose="020B0604020202020204" pitchFamily="34" charset="0"/>
        <a:buChar char="•"/>
        <a:defRPr sz="1114" kern="1200">
          <a:solidFill>
            <a:schemeClr val="tx1"/>
          </a:solidFill>
          <a:latin typeface="+mn-lt"/>
          <a:ea typeface="+mn-ea"/>
          <a:cs typeface="+mn-cs"/>
        </a:defRPr>
      </a:lvl5pPr>
      <a:lvl6pPr marL="1555909" indent="-141446" algn="l" defTabSz="565785" rtl="0" eaLnBrk="1" latinLnBrk="0" hangingPunct="1">
        <a:lnSpc>
          <a:spcPct val="90000"/>
        </a:lnSpc>
        <a:spcBef>
          <a:spcPts val="309"/>
        </a:spcBef>
        <a:buFont typeface="Arial" panose="020B0604020202020204" pitchFamily="34" charset="0"/>
        <a:buChar char="•"/>
        <a:defRPr sz="1114" kern="1200">
          <a:solidFill>
            <a:schemeClr val="tx1"/>
          </a:solidFill>
          <a:latin typeface="+mn-lt"/>
          <a:ea typeface="+mn-ea"/>
          <a:cs typeface="+mn-cs"/>
        </a:defRPr>
      </a:lvl6pPr>
      <a:lvl7pPr marL="1838801" indent="-141446" algn="l" defTabSz="565785" rtl="0" eaLnBrk="1" latinLnBrk="0" hangingPunct="1">
        <a:lnSpc>
          <a:spcPct val="90000"/>
        </a:lnSpc>
        <a:spcBef>
          <a:spcPts val="309"/>
        </a:spcBef>
        <a:buFont typeface="Arial" panose="020B0604020202020204" pitchFamily="34" charset="0"/>
        <a:buChar char="•"/>
        <a:defRPr sz="1114" kern="1200">
          <a:solidFill>
            <a:schemeClr val="tx1"/>
          </a:solidFill>
          <a:latin typeface="+mn-lt"/>
          <a:ea typeface="+mn-ea"/>
          <a:cs typeface="+mn-cs"/>
        </a:defRPr>
      </a:lvl7pPr>
      <a:lvl8pPr marL="2121694" indent="-141446" algn="l" defTabSz="565785" rtl="0" eaLnBrk="1" latinLnBrk="0" hangingPunct="1">
        <a:lnSpc>
          <a:spcPct val="90000"/>
        </a:lnSpc>
        <a:spcBef>
          <a:spcPts val="309"/>
        </a:spcBef>
        <a:buFont typeface="Arial" panose="020B0604020202020204" pitchFamily="34" charset="0"/>
        <a:buChar char="•"/>
        <a:defRPr sz="1114" kern="1200">
          <a:solidFill>
            <a:schemeClr val="tx1"/>
          </a:solidFill>
          <a:latin typeface="+mn-lt"/>
          <a:ea typeface="+mn-ea"/>
          <a:cs typeface="+mn-cs"/>
        </a:defRPr>
      </a:lvl8pPr>
      <a:lvl9pPr marL="2404586" indent="-141446" algn="l" defTabSz="565785" rtl="0" eaLnBrk="1" latinLnBrk="0" hangingPunct="1">
        <a:lnSpc>
          <a:spcPct val="90000"/>
        </a:lnSpc>
        <a:spcBef>
          <a:spcPts val="309"/>
        </a:spcBef>
        <a:buFont typeface="Arial" panose="020B0604020202020204" pitchFamily="34" charset="0"/>
        <a:buChar char="•"/>
        <a:defRPr sz="1114" kern="1200">
          <a:solidFill>
            <a:schemeClr val="tx1"/>
          </a:solidFill>
          <a:latin typeface="+mn-lt"/>
          <a:ea typeface="+mn-ea"/>
          <a:cs typeface="+mn-cs"/>
        </a:defRPr>
      </a:lvl9pPr>
    </p:bodyStyle>
    <p:otherStyle>
      <a:defPPr>
        <a:defRPr lang="en-US"/>
      </a:defPPr>
      <a:lvl1pPr marL="0" algn="l" defTabSz="565785" rtl="0" eaLnBrk="1" latinLnBrk="0" hangingPunct="1">
        <a:defRPr sz="1114" kern="1200">
          <a:solidFill>
            <a:schemeClr val="tx1"/>
          </a:solidFill>
          <a:latin typeface="+mn-lt"/>
          <a:ea typeface="+mn-ea"/>
          <a:cs typeface="+mn-cs"/>
        </a:defRPr>
      </a:lvl1pPr>
      <a:lvl2pPr marL="282893" algn="l" defTabSz="565785" rtl="0" eaLnBrk="1" latinLnBrk="0" hangingPunct="1">
        <a:defRPr sz="1114" kern="1200">
          <a:solidFill>
            <a:schemeClr val="tx1"/>
          </a:solidFill>
          <a:latin typeface="+mn-lt"/>
          <a:ea typeface="+mn-ea"/>
          <a:cs typeface="+mn-cs"/>
        </a:defRPr>
      </a:lvl2pPr>
      <a:lvl3pPr marL="565785" algn="l" defTabSz="565785" rtl="0" eaLnBrk="1" latinLnBrk="0" hangingPunct="1">
        <a:defRPr sz="1114" kern="1200">
          <a:solidFill>
            <a:schemeClr val="tx1"/>
          </a:solidFill>
          <a:latin typeface="+mn-lt"/>
          <a:ea typeface="+mn-ea"/>
          <a:cs typeface="+mn-cs"/>
        </a:defRPr>
      </a:lvl3pPr>
      <a:lvl4pPr marL="848678" algn="l" defTabSz="565785" rtl="0" eaLnBrk="1" latinLnBrk="0" hangingPunct="1">
        <a:defRPr sz="1114" kern="1200">
          <a:solidFill>
            <a:schemeClr val="tx1"/>
          </a:solidFill>
          <a:latin typeface="+mn-lt"/>
          <a:ea typeface="+mn-ea"/>
          <a:cs typeface="+mn-cs"/>
        </a:defRPr>
      </a:lvl4pPr>
      <a:lvl5pPr marL="1131570" algn="l" defTabSz="565785" rtl="0" eaLnBrk="1" latinLnBrk="0" hangingPunct="1">
        <a:defRPr sz="1114" kern="1200">
          <a:solidFill>
            <a:schemeClr val="tx1"/>
          </a:solidFill>
          <a:latin typeface="+mn-lt"/>
          <a:ea typeface="+mn-ea"/>
          <a:cs typeface="+mn-cs"/>
        </a:defRPr>
      </a:lvl5pPr>
      <a:lvl6pPr marL="1414463" algn="l" defTabSz="565785" rtl="0" eaLnBrk="1" latinLnBrk="0" hangingPunct="1">
        <a:defRPr sz="1114" kern="1200">
          <a:solidFill>
            <a:schemeClr val="tx1"/>
          </a:solidFill>
          <a:latin typeface="+mn-lt"/>
          <a:ea typeface="+mn-ea"/>
          <a:cs typeface="+mn-cs"/>
        </a:defRPr>
      </a:lvl6pPr>
      <a:lvl7pPr marL="1697355" algn="l" defTabSz="565785" rtl="0" eaLnBrk="1" latinLnBrk="0" hangingPunct="1">
        <a:defRPr sz="1114" kern="1200">
          <a:solidFill>
            <a:schemeClr val="tx1"/>
          </a:solidFill>
          <a:latin typeface="+mn-lt"/>
          <a:ea typeface="+mn-ea"/>
          <a:cs typeface="+mn-cs"/>
        </a:defRPr>
      </a:lvl7pPr>
      <a:lvl8pPr marL="1980248" algn="l" defTabSz="565785" rtl="0" eaLnBrk="1" latinLnBrk="0" hangingPunct="1">
        <a:defRPr sz="1114" kern="1200">
          <a:solidFill>
            <a:schemeClr val="tx1"/>
          </a:solidFill>
          <a:latin typeface="+mn-lt"/>
          <a:ea typeface="+mn-ea"/>
          <a:cs typeface="+mn-cs"/>
        </a:defRPr>
      </a:lvl8pPr>
      <a:lvl9pPr marL="2263140" algn="l" defTabSz="565785" rtl="0" eaLnBrk="1" latinLnBrk="0" hangingPunct="1">
        <a:defRPr sz="111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hyperlink" Target="mailto:Sanela.imamovic@crs.org" TargetMode="External"/><Relationship Id="rId2" Type="http://schemas.openxmlformats.org/officeDocument/2006/relationships/notesSlide" Target="../notesSlides/notesSlide15.xml"/><Relationship Id="rId1" Type="http://schemas.openxmlformats.org/officeDocument/2006/relationships/slideLayout" Target="../slideLayouts/slideLayout29.xml"/><Relationship Id="rId4" Type="http://schemas.openxmlformats.org/officeDocument/2006/relationships/image" Target="../media/image81.png"/></Relationships>
</file>

<file path=ppt/slides/_rels/slide16.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jpeg"/><Relationship Id="rId2" Type="http://schemas.openxmlformats.org/officeDocument/2006/relationships/notesSlide" Target="../notesSlides/notesSlide16.xml"/><Relationship Id="rId1" Type="http://schemas.openxmlformats.org/officeDocument/2006/relationships/slideLayout" Target="../slideLayouts/slideLayout43.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png"/></Relationships>
</file>

<file path=ppt/slides/_rels/slide1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7.xml"/><Relationship Id="rId1" Type="http://schemas.openxmlformats.org/officeDocument/2006/relationships/slideLayout" Target="../slideLayouts/slideLayout30.xml"/><Relationship Id="rId5" Type="http://schemas.openxmlformats.org/officeDocument/2006/relationships/image" Target="../media/image89.jpeg"/><Relationship Id="rId4" Type="http://schemas.openxmlformats.org/officeDocument/2006/relationships/image" Target="../media/image88.jpeg"/></Relationships>
</file>

<file path=ppt/slides/_rels/slide1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9.xml"/><Relationship Id="rId1" Type="http://schemas.openxmlformats.org/officeDocument/2006/relationships/slideLayout" Target="../slideLayouts/slideLayout30.xml"/><Relationship Id="rId4" Type="http://schemas.openxmlformats.org/officeDocument/2006/relationships/image" Target="../media/image90.png"/></Relationships>
</file>

<file path=ppt/slides/_rels/slide2.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47.pn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46.png"/><Relationship Id="rId17" Type="http://schemas.openxmlformats.org/officeDocument/2006/relationships/image" Target="../media/image49.png"/><Relationship Id="rId2" Type="http://schemas.openxmlformats.org/officeDocument/2006/relationships/notesSlide" Target="../notesSlides/notesSlide2.xml"/><Relationship Id="rId16" Type="http://schemas.openxmlformats.org/officeDocument/2006/relationships/customXml" Target="../ink/ink6.xml"/><Relationship Id="rId1" Type="http://schemas.openxmlformats.org/officeDocument/2006/relationships/slideLayout" Target="../slideLayouts/slideLayout11.xml"/><Relationship Id="rId6" Type="http://schemas.openxmlformats.org/officeDocument/2006/relationships/customXml" Target="../ink/ink2.xml"/><Relationship Id="rId11" Type="http://schemas.openxmlformats.org/officeDocument/2006/relationships/customXml" Target="../ink/ink4.xml"/><Relationship Id="rId5" Type="http://schemas.openxmlformats.org/officeDocument/2006/relationships/image" Target="../media/image42.png"/><Relationship Id="rId15" Type="http://schemas.openxmlformats.org/officeDocument/2006/relationships/image" Target="../media/image48.png"/><Relationship Id="rId10" Type="http://schemas.openxmlformats.org/officeDocument/2006/relationships/image" Target="../media/image45.png"/><Relationship Id="rId4" Type="http://schemas.openxmlformats.org/officeDocument/2006/relationships/customXml" Target="../ink/ink1.xml"/><Relationship Id="rId9" Type="http://schemas.openxmlformats.org/officeDocument/2006/relationships/image" Target="../media/image44.png"/><Relationship Id="rId14" Type="http://schemas.openxmlformats.org/officeDocument/2006/relationships/customXml" Target="../ink/ink5.xml"/></Relationships>
</file>

<file path=ppt/slides/_rels/slide2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0.xml"/><Relationship Id="rId1" Type="http://schemas.openxmlformats.org/officeDocument/2006/relationships/slideLayout" Target="../slideLayouts/slideLayout30.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jpeg"/></Relationships>
</file>

<file path=ppt/slides/_rels/slide2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1.xml"/><Relationship Id="rId1" Type="http://schemas.openxmlformats.org/officeDocument/2006/relationships/slideLayout" Target="../slideLayouts/slideLayout30.xml"/><Relationship Id="rId5" Type="http://schemas.openxmlformats.org/officeDocument/2006/relationships/image" Target="../media/image90.png"/><Relationship Id="rId4" Type="http://schemas.openxmlformats.org/officeDocument/2006/relationships/image" Target="../media/image97.png"/></Relationships>
</file>

<file path=ppt/slides/_rels/slide22.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98.png"/><Relationship Id="rId7" Type="http://schemas.openxmlformats.org/officeDocument/2006/relationships/image" Target="../media/image101.png"/><Relationship Id="rId12" Type="http://schemas.openxmlformats.org/officeDocument/2006/relationships/image" Target="../media/image106.svg"/><Relationship Id="rId2" Type="http://schemas.openxmlformats.org/officeDocument/2006/relationships/notesSlide" Target="../notesSlides/notesSlide22.xml"/><Relationship Id="rId1" Type="http://schemas.openxmlformats.org/officeDocument/2006/relationships/slideLayout" Target="../slideLayouts/slideLayout30.xml"/><Relationship Id="rId6" Type="http://schemas.openxmlformats.org/officeDocument/2006/relationships/image" Target="../media/image100.jpeg"/><Relationship Id="rId11" Type="http://schemas.openxmlformats.org/officeDocument/2006/relationships/image" Target="../media/image105.png"/><Relationship Id="rId5" Type="http://schemas.openxmlformats.org/officeDocument/2006/relationships/image" Target="../media/image90.png"/><Relationship Id="rId10" Type="http://schemas.openxmlformats.org/officeDocument/2006/relationships/image" Target="../media/image104.svg"/><Relationship Id="rId4" Type="http://schemas.openxmlformats.org/officeDocument/2006/relationships/image" Target="../media/image99.svg"/><Relationship Id="rId9" Type="http://schemas.openxmlformats.org/officeDocument/2006/relationships/image" Target="../media/image103.png"/></Relationships>
</file>

<file path=ppt/slides/_rels/slide23.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90.png"/><Relationship Id="rId7" Type="http://schemas.openxmlformats.org/officeDocument/2006/relationships/image" Target="../media/image110.svg"/><Relationship Id="rId2" Type="http://schemas.openxmlformats.org/officeDocument/2006/relationships/notesSlide" Target="../notesSlides/notesSlide23.xml"/><Relationship Id="rId1" Type="http://schemas.openxmlformats.org/officeDocument/2006/relationships/slideLayout" Target="../slideLayouts/slideLayout30.xml"/><Relationship Id="rId6" Type="http://schemas.openxmlformats.org/officeDocument/2006/relationships/image" Target="../media/image109.png"/><Relationship Id="rId5" Type="http://schemas.openxmlformats.org/officeDocument/2006/relationships/image" Target="../media/image108.sv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svg"/></Relationships>
</file>

<file path=ppt/slides/_rels/slide24.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jpeg"/><Relationship Id="rId18" Type="http://schemas.openxmlformats.org/officeDocument/2006/relationships/image" Target="../media/image129.png"/><Relationship Id="rId3" Type="http://schemas.openxmlformats.org/officeDocument/2006/relationships/image" Target="../media/image114.png"/><Relationship Id="rId21" Type="http://schemas.openxmlformats.org/officeDocument/2006/relationships/image" Target="../media/image132.jpeg"/><Relationship Id="rId7" Type="http://schemas.openxmlformats.org/officeDocument/2006/relationships/image" Target="../media/image118.png"/><Relationship Id="rId12" Type="http://schemas.openxmlformats.org/officeDocument/2006/relationships/image" Target="../media/image123.png"/><Relationship Id="rId17" Type="http://schemas.openxmlformats.org/officeDocument/2006/relationships/image" Target="../media/image128.png"/><Relationship Id="rId2" Type="http://schemas.openxmlformats.org/officeDocument/2006/relationships/notesSlide" Target="../notesSlides/notesSlide24.xml"/><Relationship Id="rId16" Type="http://schemas.openxmlformats.org/officeDocument/2006/relationships/image" Target="../media/image127.png"/><Relationship Id="rId20" Type="http://schemas.openxmlformats.org/officeDocument/2006/relationships/image" Target="../media/image131.jpeg"/><Relationship Id="rId1" Type="http://schemas.openxmlformats.org/officeDocument/2006/relationships/slideLayout" Target="../slideLayouts/slideLayout30.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png"/><Relationship Id="rId15" Type="http://schemas.openxmlformats.org/officeDocument/2006/relationships/image" Target="../media/image126.png"/><Relationship Id="rId10" Type="http://schemas.openxmlformats.org/officeDocument/2006/relationships/image" Target="../media/image121.png"/><Relationship Id="rId19" Type="http://schemas.openxmlformats.org/officeDocument/2006/relationships/image" Target="../media/image130.jpeg"/><Relationship Id="rId4" Type="http://schemas.openxmlformats.org/officeDocument/2006/relationships/image" Target="../media/image115.png"/><Relationship Id="rId9" Type="http://schemas.openxmlformats.org/officeDocument/2006/relationships/image" Target="../media/image120.png"/><Relationship Id="rId14" Type="http://schemas.openxmlformats.org/officeDocument/2006/relationships/image" Target="../media/image125.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55.jpeg"/><Relationship Id="rId4" Type="http://schemas.openxmlformats.org/officeDocument/2006/relationships/image" Target="../media/image54.jpeg"/></Relationships>
</file>

<file path=ppt/slides/_rels/slide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18" Type="http://schemas.openxmlformats.org/officeDocument/2006/relationships/image" Target="../media/image72.svg"/><Relationship Id="rId3" Type="http://schemas.openxmlformats.org/officeDocument/2006/relationships/image" Target="../media/image57.png"/><Relationship Id="rId7" Type="http://schemas.openxmlformats.org/officeDocument/2006/relationships/image" Target="../media/image61.svg"/><Relationship Id="rId12" Type="http://schemas.openxmlformats.org/officeDocument/2006/relationships/image" Target="../media/image66.svg"/><Relationship Id="rId17" Type="http://schemas.openxmlformats.org/officeDocument/2006/relationships/image" Target="../media/image71.png"/><Relationship Id="rId2" Type="http://schemas.openxmlformats.org/officeDocument/2006/relationships/notesSlide" Target="../notesSlides/notesSlide7.xml"/><Relationship Id="rId16" Type="http://schemas.openxmlformats.org/officeDocument/2006/relationships/image" Target="../media/image70.svg"/><Relationship Id="rId1" Type="http://schemas.openxmlformats.org/officeDocument/2006/relationships/slideLayout" Target="../slideLayouts/slideLayout1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svg"/><Relationship Id="rId15" Type="http://schemas.openxmlformats.org/officeDocument/2006/relationships/image" Target="../media/image6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svg"/><Relationship Id="rId14" Type="http://schemas.openxmlformats.org/officeDocument/2006/relationships/image" Target="../media/image68.svg"/></Relationships>
</file>

<file path=ppt/slides/_rels/slide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D4CF267-604B-4BF3-8C40-9059C406790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25152" b="37302"/>
          <a:stretch/>
        </p:blipFill>
        <p:spPr>
          <a:xfrm>
            <a:off x="0" y="1057275"/>
            <a:ext cx="10058400" cy="5657850"/>
          </a:xfrm>
        </p:spPr>
      </p:pic>
      <p:sp>
        <p:nvSpPr>
          <p:cNvPr id="3" name="Subtitle 2">
            <a:extLst>
              <a:ext uri="{FF2B5EF4-FFF2-40B4-BE49-F238E27FC236}">
                <a16:creationId xmlns:a16="http://schemas.microsoft.com/office/drawing/2014/main" id="{2E77DC2A-A68E-47B8-AA30-1C70CEB91304}"/>
              </a:ext>
            </a:extLst>
          </p:cNvPr>
          <p:cNvSpPr>
            <a:spLocks noGrp="1"/>
          </p:cNvSpPr>
          <p:nvPr>
            <p:ph type="body" sz="quarter" idx="12"/>
          </p:nvPr>
        </p:nvSpPr>
        <p:spPr>
          <a:xfrm>
            <a:off x="1" y="6324544"/>
            <a:ext cx="4610100" cy="214185"/>
          </a:xfrm>
        </p:spPr>
        <p:txBody>
          <a:bodyPr/>
          <a:lstStyle/>
          <a:p>
            <a:pPr marL="377190" lvl="1" indent="0">
              <a:buNone/>
            </a:pPr>
            <a:r>
              <a:rPr lang="en-US" b="1">
                <a:solidFill>
                  <a:schemeClr val="bg1"/>
                </a:solidFill>
              </a:rPr>
              <a:t>  </a:t>
            </a:r>
            <a:r>
              <a:rPr lang="en-US" b="1" err="1">
                <a:solidFill>
                  <a:schemeClr val="bg1"/>
                </a:solidFill>
              </a:rPr>
              <a:t>SCoP</a:t>
            </a:r>
            <a:r>
              <a:rPr lang="en-US" b="1">
                <a:solidFill>
                  <a:schemeClr val="bg1"/>
                </a:solidFill>
              </a:rPr>
              <a:t> January 2025</a:t>
            </a:r>
            <a:endParaRPr lang="fr-FR" b="1">
              <a:solidFill>
                <a:schemeClr val="bg1"/>
              </a:solidFill>
            </a:endParaRPr>
          </a:p>
        </p:txBody>
      </p:sp>
      <p:sp>
        <p:nvSpPr>
          <p:cNvPr id="12" name="Text Placeholder 11">
            <a:extLst>
              <a:ext uri="{FF2B5EF4-FFF2-40B4-BE49-F238E27FC236}">
                <a16:creationId xmlns:a16="http://schemas.microsoft.com/office/drawing/2014/main" id="{2D0988CB-CFDA-46C8-A015-DAD53174B689}"/>
              </a:ext>
            </a:extLst>
          </p:cNvPr>
          <p:cNvSpPr>
            <a:spLocks noGrp="1"/>
          </p:cNvSpPr>
          <p:nvPr>
            <p:ph type="body" sz="quarter" idx="13"/>
          </p:nvPr>
        </p:nvSpPr>
        <p:spPr>
          <a:xfrm>
            <a:off x="9739" y="1066318"/>
            <a:ext cx="5043396" cy="1904938"/>
          </a:xfrm>
          <a:solidFill>
            <a:schemeClr val="accent2">
              <a:lumMod val="75000"/>
              <a:alpha val="87000"/>
            </a:schemeClr>
          </a:solidFill>
        </p:spPr>
        <p:txBody>
          <a:bodyPr/>
          <a:lstStyle/>
          <a:p>
            <a:pPr algn="ctr"/>
            <a:r>
              <a:rPr lang="en-US" sz="3300">
                <a:latin typeface="Calibri"/>
                <a:ea typeface="Calibri"/>
                <a:cs typeface="Arial"/>
              </a:rPr>
              <a:t>Catholic Relief Services </a:t>
            </a:r>
          </a:p>
          <a:p>
            <a:pPr algn="ctr"/>
            <a:r>
              <a:rPr lang="en-US" sz="1600" kern="0">
                <a:latin typeface="Arial"/>
                <a:cs typeface="Times"/>
              </a:rPr>
              <a:t>Catalyzing Humanitarian &amp; Development Outcomes at Scale</a:t>
            </a:r>
            <a:endParaRPr lang="en-US" sz="1600">
              <a:latin typeface="Arial"/>
              <a:cs typeface="Times"/>
            </a:endParaRPr>
          </a:p>
        </p:txBody>
      </p:sp>
    </p:spTree>
    <p:extLst>
      <p:ext uri="{BB962C8B-B14F-4D97-AF65-F5344CB8AC3E}">
        <p14:creationId xmlns:p14="http://schemas.microsoft.com/office/powerpoint/2010/main" val="2400656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4683B1-26B3-34F9-11DE-CC93369552FA}"/>
              </a:ext>
            </a:extLst>
          </p:cNvPr>
          <p:cNvSpPr>
            <a:spLocks noGrp="1"/>
          </p:cNvSpPr>
          <p:nvPr>
            <p:ph type="sldNum" sz="quarter" idx="4"/>
          </p:nvPr>
        </p:nvSpPr>
        <p:spPr/>
        <p:txBody>
          <a:bodyPr/>
          <a:lstStyle/>
          <a:p>
            <a:fld id="{3AF21FA0-C69A-D549-B93E-AD7DB9D7EB7A}" type="slidenum">
              <a:rPr lang="en-US" smtClean="0"/>
              <a:pPr/>
              <a:t>10</a:t>
            </a:fld>
            <a:endParaRPr lang="en-US"/>
          </a:p>
        </p:txBody>
      </p:sp>
      <p:sp>
        <p:nvSpPr>
          <p:cNvPr id="12" name="TextBox 11">
            <a:extLst>
              <a:ext uri="{FF2B5EF4-FFF2-40B4-BE49-F238E27FC236}">
                <a16:creationId xmlns:a16="http://schemas.microsoft.com/office/drawing/2014/main" id="{31EE43CC-29AA-3F29-6343-FEA77721EBE7}"/>
              </a:ext>
            </a:extLst>
          </p:cNvPr>
          <p:cNvSpPr txBox="1"/>
          <p:nvPr/>
        </p:nvSpPr>
        <p:spPr>
          <a:xfrm>
            <a:off x="2514600" y="124576"/>
            <a:ext cx="5029200" cy="1006429"/>
          </a:xfrm>
          <a:prstGeom prst="rect">
            <a:avLst/>
          </a:prstGeom>
          <a:noFill/>
        </p:spPr>
        <p:txBody>
          <a:bodyPr wrap="square">
            <a:spAutoFit/>
          </a:bodyPr>
          <a:lstStyle/>
          <a:p>
            <a:pPr algn="ctr"/>
            <a:r>
              <a:rPr lang="en-US" sz="2970" b="1" spc="0">
                <a:solidFill>
                  <a:srgbClr val="00A2C7"/>
                </a:solidFill>
                <a:latin typeface="Calibri" panose="020F0502020204030204" pitchFamily="34" charset="0"/>
                <a:ea typeface="Calibri" panose="020F0502020204030204" pitchFamily="34" charset="0"/>
                <a:cs typeface="Calibri" panose="020F0502020204030204" pitchFamily="34" charset="0"/>
              </a:rPr>
              <a:t>Support from </a:t>
            </a:r>
          </a:p>
          <a:p>
            <a:pPr algn="ctr"/>
            <a:r>
              <a:rPr lang="en-US" sz="2970" b="1" spc="0">
                <a:solidFill>
                  <a:srgbClr val="00A2C7"/>
                </a:solidFill>
                <a:latin typeface="Calibri" panose="020F0502020204030204" pitchFamily="34" charset="0"/>
                <a:ea typeface="Calibri" panose="020F0502020204030204" pitchFamily="34" charset="0"/>
                <a:cs typeface="Calibri" panose="020F0502020204030204" pitchFamily="34" charset="0"/>
              </a:rPr>
              <a:t>Strategic Change Platforms </a:t>
            </a:r>
            <a:endParaRPr lang="en-US" sz="2970" b="1"/>
          </a:p>
        </p:txBody>
      </p:sp>
      <p:pic>
        <p:nvPicPr>
          <p:cNvPr id="7" name="Picture 6">
            <a:extLst>
              <a:ext uri="{FF2B5EF4-FFF2-40B4-BE49-F238E27FC236}">
                <a16:creationId xmlns:a16="http://schemas.microsoft.com/office/drawing/2014/main" id="{E7C7FAC0-A185-14D6-6488-9BD43D3D69EF}"/>
              </a:ext>
            </a:extLst>
          </p:cNvPr>
          <p:cNvPicPr>
            <a:picLocks noChangeAspect="1"/>
          </p:cNvPicPr>
          <p:nvPr/>
        </p:nvPicPr>
        <p:blipFill>
          <a:blip r:embed="rId3"/>
          <a:stretch>
            <a:fillRect/>
          </a:stretch>
        </p:blipFill>
        <p:spPr>
          <a:xfrm>
            <a:off x="700957" y="1131005"/>
            <a:ext cx="8656485" cy="5355064"/>
          </a:xfrm>
          <a:prstGeom prst="rect">
            <a:avLst/>
          </a:prstGeom>
        </p:spPr>
      </p:pic>
    </p:spTree>
    <p:extLst>
      <p:ext uri="{BB962C8B-B14F-4D97-AF65-F5344CB8AC3E}">
        <p14:creationId xmlns:p14="http://schemas.microsoft.com/office/powerpoint/2010/main" val="701726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9C899DE-4FFC-49B7-3FE1-F67AE6E6FCC6}"/>
              </a:ext>
            </a:extLst>
          </p:cNvPr>
          <p:cNvSpPr txBox="1"/>
          <p:nvPr/>
        </p:nvSpPr>
        <p:spPr>
          <a:xfrm>
            <a:off x="1225405" y="13018"/>
            <a:ext cx="8081399" cy="1206183"/>
          </a:xfrm>
          <a:prstGeom prst="rect">
            <a:avLst/>
          </a:prstGeom>
        </p:spPr>
        <p:txBody>
          <a:bodyPr vert="horz" lIns="0" tIns="0" rIns="101882" bIns="0" rtlCol="0" anchor="b" anchorCtr="0">
            <a:normAutofit fontScale="92500"/>
          </a:bodyPr>
          <a:lstStyle/>
          <a:p>
            <a:pPr marL="285750" indent="-285750" algn="ctr">
              <a:spcBef>
                <a:spcPct val="0"/>
              </a:spcBef>
              <a:spcAft>
                <a:spcPts val="600"/>
              </a:spcAft>
            </a:pPr>
            <a:r>
              <a:rPr lang="en-US" sz="2970" b="1" i="0" kern="1200" spc="-111">
                <a:solidFill>
                  <a:schemeClr val="accent4"/>
                </a:solidFill>
                <a:latin typeface="+mj-lt"/>
                <a:ea typeface="+mj-ea"/>
                <a:cs typeface="Times New Roman"/>
              </a:rPr>
              <a:t>Utilization Focused Evaluation</a:t>
            </a:r>
            <a:endParaRPr lang="en-US" sz="2970" b="1" spc="-111">
              <a:solidFill>
                <a:schemeClr val="accent4"/>
              </a:solidFill>
              <a:latin typeface="+mj-lt"/>
              <a:ea typeface="+mj-ea"/>
              <a:cs typeface="Times New Roman"/>
            </a:endParaRPr>
          </a:p>
          <a:p>
            <a:pPr marL="285750" indent="-285750" algn="ctr">
              <a:spcBef>
                <a:spcPct val="0"/>
              </a:spcBef>
              <a:spcAft>
                <a:spcPts val="600"/>
              </a:spcAft>
            </a:pPr>
            <a:r>
              <a:rPr lang="en-US" sz="2950" b="1" i="1" kern="1200" spc="-111">
                <a:solidFill>
                  <a:schemeClr val="accent4"/>
                </a:solidFill>
                <a:latin typeface="+mj-lt"/>
                <a:ea typeface="+mj-ea"/>
                <a:cs typeface="Times New Roman"/>
              </a:rPr>
              <a:t>CASCADE </a:t>
            </a:r>
            <a:r>
              <a:rPr lang="en-US" sz="2950" b="1" i="1" spc="-111">
                <a:solidFill>
                  <a:schemeClr val="accent4"/>
                </a:solidFill>
                <a:latin typeface="+mj-lt"/>
                <a:ea typeface="+mj-ea"/>
                <a:cs typeface="Times New Roman"/>
              </a:rPr>
              <a:t>led the development of 7</a:t>
            </a:r>
            <a:r>
              <a:rPr lang="en-US" sz="2950" b="1" i="1" kern="1200" spc="-111">
                <a:solidFill>
                  <a:schemeClr val="accent4"/>
                </a:solidFill>
                <a:latin typeface="+mj-lt"/>
                <a:ea typeface="+mj-ea"/>
                <a:cs typeface="Times New Roman"/>
              </a:rPr>
              <a:t> Scaling Principals for CRS</a:t>
            </a:r>
            <a:endParaRPr lang="en-US" sz="2950" b="1" i="1" kern="1200" spc="-111">
              <a:solidFill>
                <a:schemeClr val="accent4"/>
              </a:solidFill>
              <a:latin typeface="+mj-lt"/>
              <a:ea typeface="Calibri"/>
              <a:cs typeface="Times New Roman"/>
            </a:endParaRPr>
          </a:p>
        </p:txBody>
      </p:sp>
      <p:pic>
        <p:nvPicPr>
          <p:cNvPr id="10" name="Picture 9">
            <a:extLst>
              <a:ext uri="{FF2B5EF4-FFF2-40B4-BE49-F238E27FC236}">
                <a16:creationId xmlns:a16="http://schemas.microsoft.com/office/drawing/2014/main" id="{55A43150-87E6-DDDD-23E1-2FD85AD2E533}"/>
              </a:ext>
            </a:extLst>
          </p:cNvPr>
          <p:cNvPicPr>
            <a:picLocks noChangeAspect="1"/>
          </p:cNvPicPr>
          <p:nvPr/>
        </p:nvPicPr>
        <p:blipFill>
          <a:blip r:embed="rId3"/>
          <a:stretch>
            <a:fillRect/>
          </a:stretch>
        </p:blipFill>
        <p:spPr>
          <a:xfrm>
            <a:off x="1813560" y="1219201"/>
            <a:ext cx="6953996" cy="5471160"/>
          </a:xfrm>
          <a:prstGeom prst="rect">
            <a:avLst/>
          </a:prstGeom>
          <a:noFill/>
        </p:spPr>
      </p:pic>
      <p:sp>
        <p:nvSpPr>
          <p:cNvPr id="4" name="Slide Number Placeholder 3">
            <a:extLst>
              <a:ext uri="{FF2B5EF4-FFF2-40B4-BE49-F238E27FC236}">
                <a16:creationId xmlns:a16="http://schemas.microsoft.com/office/drawing/2014/main" id="{8FE6DEFA-EF13-A322-405B-35BCCF6DF45B}"/>
              </a:ext>
            </a:extLst>
          </p:cNvPr>
          <p:cNvSpPr>
            <a:spLocks noGrp="1"/>
          </p:cNvSpPr>
          <p:nvPr>
            <p:ph type="sldNum" sz="quarter" idx="4"/>
          </p:nvPr>
        </p:nvSpPr>
        <p:spPr>
          <a:xfrm>
            <a:off x="322415" y="7441142"/>
            <a:ext cx="336919" cy="228600"/>
          </a:xfrm>
        </p:spPr>
        <p:txBody>
          <a:bodyPr>
            <a:normAutofit/>
          </a:bodyPr>
          <a:lstStyle/>
          <a:p>
            <a:pPr>
              <a:lnSpc>
                <a:spcPct val="90000"/>
              </a:lnSpc>
              <a:spcAft>
                <a:spcPts val="600"/>
              </a:spcAft>
            </a:pPr>
            <a:fld id="{3AF21FA0-C69A-D549-B93E-AD7DB9D7EB7A}" type="slidenum">
              <a:rPr lang="en-US" smtClean="0"/>
              <a:pPr>
                <a:lnSpc>
                  <a:spcPct val="90000"/>
                </a:lnSpc>
                <a:spcAft>
                  <a:spcPts val="600"/>
                </a:spcAft>
              </a:pPr>
              <a:t>11</a:t>
            </a:fld>
            <a:endParaRPr lang="en-US"/>
          </a:p>
        </p:txBody>
      </p:sp>
    </p:spTree>
    <p:extLst>
      <p:ext uri="{BB962C8B-B14F-4D97-AF65-F5344CB8AC3E}">
        <p14:creationId xmlns:p14="http://schemas.microsoft.com/office/powerpoint/2010/main" val="919819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FC31E4-11B1-F75F-C9CA-C9C97C871F72}"/>
              </a:ext>
            </a:extLst>
          </p:cNvPr>
          <p:cNvSpPr>
            <a:spLocks noGrp="1"/>
          </p:cNvSpPr>
          <p:nvPr>
            <p:ph idx="1"/>
          </p:nvPr>
        </p:nvSpPr>
        <p:spPr>
          <a:xfrm>
            <a:off x="534352" y="2397084"/>
            <a:ext cx="6296978" cy="4226362"/>
          </a:xfrm>
        </p:spPr>
        <p:txBody>
          <a:bodyPr/>
          <a:lstStyle/>
          <a:p>
            <a:pPr marL="282893" indent="-282893">
              <a:lnSpc>
                <a:spcPct val="115000"/>
              </a:lnSpc>
              <a:spcBef>
                <a:spcPts val="0"/>
              </a:spcBef>
              <a:buFont typeface="+mj-lt"/>
              <a:buAutoNum type="arabicParenR"/>
            </a:pPr>
            <a:r>
              <a:rPr lang="en-US" sz="1980">
                <a:ea typeface="Aptos" panose="020B0004020202020204" pitchFamily="34" charset="0"/>
                <a:cs typeface="Times New Roman" panose="02020603050405020304" pitchFamily="18" charset="0"/>
              </a:rPr>
              <a:t>Time for strategic focus vs daily requirements</a:t>
            </a:r>
          </a:p>
          <a:p>
            <a:pPr marL="282893" indent="-282893">
              <a:lnSpc>
                <a:spcPct val="115000"/>
              </a:lnSpc>
              <a:spcBef>
                <a:spcPts val="0"/>
              </a:spcBef>
              <a:spcAft>
                <a:spcPts val="825"/>
              </a:spcAft>
              <a:buFont typeface="+mj-lt"/>
              <a:buAutoNum type="arabicParenR"/>
            </a:pPr>
            <a:r>
              <a:rPr lang="en-US" sz="1980">
                <a:ea typeface="Aptos" panose="020B0004020202020204" pitchFamily="34" charset="0"/>
                <a:cs typeface="Times New Roman" panose="02020603050405020304" pitchFamily="18" charset="0"/>
              </a:rPr>
              <a:t>Designing a system for adaptive management and MEAL for scale has been successful, however as we move into data collection and data analysis this has proven challenging.</a:t>
            </a:r>
          </a:p>
          <a:p>
            <a:pPr marL="282893" indent="-282893">
              <a:lnSpc>
                <a:spcPct val="115000"/>
              </a:lnSpc>
              <a:spcBef>
                <a:spcPts val="0"/>
              </a:spcBef>
              <a:spcAft>
                <a:spcPts val="825"/>
              </a:spcAft>
              <a:buFont typeface="+mj-lt"/>
              <a:buAutoNum type="arabicParenR"/>
            </a:pPr>
            <a:r>
              <a:rPr lang="en-US" sz="1980">
                <a:ea typeface="Times New Roman" panose="02020603050405020304" pitchFamily="18" charset="0"/>
                <a:cs typeface="Times New Roman" panose="02020603050405020304" pitchFamily="18" charset="0"/>
              </a:rPr>
              <a:t>CRS is a large, decentralized organization which makes agency-wide shifts challenging. CRS’ staff place high value on field-driven solutions. </a:t>
            </a:r>
            <a:endParaRPr lang="en-US" sz="1485">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3" name="Title 2">
            <a:extLst>
              <a:ext uri="{FF2B5EF4-FFF2-40B4-BE49-F238E27FC236}">
                <a16:creationId xmlns:a16="http://schemas.microsoft.com/office/drawing/2014/main" id="{0D4DC565-0F19-6B98-2349-2A8AB03CBCC6}"/>
              </a:ext>
            </a:extLst>
          </p:cNvPr>
          <p:cNvSpPr>
            <a:spLocks noGrp="1"/>
          </p:cNvSpPr>
          <p:nvPr>
            <p:ph type="title"/>
          </p:nvPr>
        </p:nvSpPr>
        <p:spPr>
          <a:xfrm>
            <a:off x="691515" y="1301948"/>
            <a:ext cx="8675370" cy="474106"/>
          </a:xfrm>
        </p:spPr>
        <p:txBody>
          <a:bodyPr>
            <a:noAutofit/>
          </a:bodyPr>
          <a:lstStyle/>
          <a:p>
            <a:r>
              <a:rPr lang="en-US" spc="0">
                <a:solidFill>
                  <a:srgbClr val="00A2C7"/>
                </a:solidFill>
                <a:latin typeface="Calibri" panose="020F0502020204030204" pitchFamily="34" charset="0"/>
                <a:ea typeface="Calibri" panose="020F0502020204030204" pitchFamily="34" charset="0"/>
                <a:cs typeface="Calibri" panose="020F0502020204030204" pitchFamily="34" charset="0"/>
              </a:rPr>
              <a:t>Challenges</a:t>
            </a:r>
            <a:endParaRPr lang="en-US"/>
          </a:p>
        </p:txBody>
      </p:sp>
      <p:pic>
        <p:nvPicPr>
          <p:cNvPr id="5" name="Picture 4">
            <a:extLst>
              <a:ext uri="{FF2B5EF4-FFF2-40B4-BE49-F238E27FC236}">
                <a16:creationId xmlns:a16="http://schemas.microsoft.com/office/drawing/2014/main" id="{53FA0332-255B-EC6B-4B4A-A0A5CE8D4155}"/>
              </a:ext>
            </a:extLst>
          </p:cNvPr>
          <p:cNvPicPr>
            <a:picLocks noChangeAspect="1"/>
          </p:cNvPicPr>
          <p:nvPr/>
        </p:nvPicPr>
        <p:blipFill>
          <a:blip r:embed="rId3"/>
          <a:stretch>
            <a:fillRect/>
          </a:stretch>
        </p:blipFill>
        <p:spPr>
          <a:xfrm>
            <a:off x="6774638" y="2789878"/>
            <a:ext cx="3092303" cy="1871657"/>
          </a:xfrm>
          <a:prstGeom prst="rect">
            <a:avLst/>
          </a:prstGeom>
        </p:spPr>
      </p:pic>
    </p:spTree>
    <p:extLst>
      <p:ext uri="{BB962C8B-B14F-4D97-AF65-F5344CB8AC3E}">
        <p14:creationId xmlns:p14="http://schemas.microsoft.com/office/powerpoint/2010/main" val="3728127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5AE2A8-6288-8ABC-BA6D-2328AA99E679}"/>
              </a:ext>
            </a:extLst>
          </p:cNvPr>
          <p:cNvSpPr>
            <a:spLocks noGrp="1"/>
          </p:cNvSpPr>
          <p:nvPr>
            <p:ph idx="1"/>
          </p:nvPr>
        </p:nvSpPr>
        <p:spPr>
          <a:xfrm>
            <a:off x="691515" y="2282129"/>
            <a:ext cx="6024563" cy="3871141"/>
          </a:xfrm>
        </p:spPr>
        <p:txBody>
          <a:bodyPr/>
          <a:lstStyle/>
          <a:p>
            <a:pPr marL="0" indent="0">
              <a:lnSpc>
                <a:spcPct val="115000"/>
              </a:lnSpc>
              <a:spcBef>
                <a:spcPts val="0"/>
              </a:spcBef>
              <a:buNone/>
            </a:pPr>
            <a:r>
              <a:rPr lang="en-US" sz="1980">
                <a:ea typeface="Times New Roman" panose="02020603050405020304" pitchFamily="18" charset="0"/>
                <a:cs typeface="Times New Roman" panose="02020603050405020304" pitchFamily="18" charset="0"/>
              </a:rPr>
              <a:t>5) CRS is a project-based organization, dependent on institutional donor funding. Shifting just CRS’ way of working will not be sufficient.</a:t>
            </a:r>
          </a:p>
          <a:p>
            <a:pPr marL="0" indent="0">
              <a:lnSpc>
                <a:spcPct val="115000"/>
              </a:lnSpc>
              <a:spcBef>
                <a:spcPts val="0"/>
              </a:spcBef>
              <a:buNone/>
            </a:pPr>
            <a:endParaRPr lang="en-US" sz="1980">
              <a:ea typeface="Times New Roman" panose="02020603050405020304" pitchFamily="18" charset="0"/>
              <a:cs typeface="Times New Roman" panose="02020603050405020304" pitchFamily="18" charset="0"/>
            </a:endParaRPr>
          </a:p>
          <a:p>
            <a:pPr marL="0" indent="0">
              <a:lnSpc>
                <a:spcPct val="115000"/>
              </a:lnSpc>
              <a:spcBef>
                <a:spcPts val="0"/>
              </a:spcBef>
              <a:buNone/>
            </a:pPr>
            <a:r>
              <a:rPr lang="en-US" sz="1980">
                <a:ea typeface="Times New Roman" panose="02020603050405020304" pitchFamily="18" charset="0"/>
                <a:cs typeface="Times New Roman" panose="02020603050405020304" pitchFamily="18" charset="0"/>
              </a:rPr>
              <a:t>6) Influence donor thinking -Donors perceive scale as connected to </a:t>
            </a:r>
            <a:r>
              <a:rPr lang="en-US" sz="1980" i="1">
                <a:ea typeface="Times New Roman" panose="02020603050405020304" pitchFamily="18" charset="0"/>
                <a:cs typeface="Times New Roman" panose="02020603050405020304" pitchFamily="18" charset="0"/>
              </a:rPr>
              <a:t>innovation</a:t>
            </a:r>
            <a:r>
              <a:rPr lang="en-US" sz="1980">
                <a:ea typeface="Times New Roman" panose="02020603050405020304" pitchFamily="18" charset="0"/>
                <a:cs typeface="Times New Roman" panose="02020603050405020304" pitchFamily="18" charset="0"/>
              </a:rPr>
              <a:t> not </a:t>
            </a:r>
            <a:r>
              <a:rPr lang="en-US" sz="1980" i="1">
                <a:ea typeface="Times New Roman" panose="02020603050405020304" pitchFamily="18" charset="0"/>
                <a:cs typeface="Times New Roman" panose="02020603050405020304" pitchFamily="18" charset="0"/>
              </a:rPr>
              <a:t>localization.</a:t>
            </a:r>
            <a:endParaRPr lang="en-US" sz="1980">
              <a:ea typeface="Times New Roman" panose="02020603050405020304" pitchFamily="18" charset="0"/>
              <a:cs typeface="Times New Roman" panose="02020603050405020304" pitchFamily="18" charset="0"/>
            </a:endParaRPr>
          </a:p>
          <a:p>
            <a:pPr marL="0" indent="0">
              <a:lnSpc>
                <a:spcPct val="115000"/>
              </a:lnSpc>
              <a:spcBef>
                <a:spcPts val="0"/>
              </a:spcBef>
              <a:buNone/>
            </a:pPr>
            <a:endParaRPr lang="en-US" sz="1980">
              <a:ea typeface="Times New Roman" panose="02020603050405020304" pitchFamily="18" charset="0"/>
              <a:cs typeface="Times New Roman" panose="02020603050405020304" pitchFamily="18" charset="0"/>
            </a:endParaRPr>
          </a:p>
          <a:p>
            <a:pPr marL="0" indent="0">
              <a:lnSpc>
                <a:spcPct val="115000"/>
              </a:lnSpc>
              <a:spcBef>
                <a:spcPts val="0"/>
              </a:spcBef>
              <a:buNone/>
            </a:pPr>
            <a:endParaRPr lang="en-US" sz="1485">
              <a:latin typeface="Aptos" panose="020B0004020202020204" pitchFamily="34" charset="0"/>
              <a:ea typeface="Times New Roman" panose="02020603050405020304" pitchFamily="18" charset="0"/>
              <a:cs typeface="Times New Roman" panose="02020603050405020304" pitchFamily="18" charset="0"/>
            </a:endParaRPr>
          </a:p>
          <a:p>
            <a:pPr marL="0" indent="0">
              <a:lnSpc>
                <a:spcPct val="115000"/>
              </a:lnSpc>
              <a:spcBef>
                <a:spcPts val="0"/>
              </a:spcBef>
              <a:buNone/>
            </a:pPr>
            <a:endParaRPr lang="en-US" sz="1485">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3" name="Title 2">
            <a:extLst>
              <a:ext uri="{FF2B5EF4-FFF2-40B4-BE49-F238E27FC236}">
                <a16:creationId xmlns:a16="http://schemas.microsoft.com/office/drawing/2014/main" id="{33020916-40BE-C21F-C4EA-3C4F24542A34}"/>
              </a:ext>
            </a:extLst>
          </p:cNvPr>
          <p:cNvSpPr>
            <a:spLocks noGrp="1"/>
          </p:cNvSpPr>
          <p:nvPr>
            <p:ph type="title"/>
          </p:nvPr>
        </p:nvSpPr>
        <p:spPr>
          <a:xfrm>
            <a:off x="691515" y="779570"/>
            <a:ext cx="8675370" cy="1168530"/>
          </a:xfrm>
        </p:spPr>
        <p:txBody>
          <a:bodyPr/>
          <a:lstStyle/>
          <a:p>
            <a:r>
              <a:rPr lang="en-US" spc="0">
                <a:solidFill>
                  <a:srgbClr val="00A2C7"/>
                </a:solidFill>
                <a:latin typeface="Calibri" panose="020F0502020204030204" pitchFamily="34" charset="0"/>
                <a:ea typeface="Calibri" panose="020F0502020204030204" pitchFamily="34" charset="0"/>
                <a:cs typeface="Calibri" panose="020F0502020204030204" pitchFamily="34" charset="0"/>
              </a:rPr>
              <a:t>Challenges</a:t>
            </a:r>
            <a:endParaRPr lang="en-US"/>
          </a:p>
        </p:txBody>
      </p:sp>
      <p:pic>
        <p:nvPicPr>
          <p:cNvPr id="5" name="Picture 4">
            <a:extLst>
              <a:ext uri="{FF2B5EF4-FFF2-40B4-BE49-F238E27FC236}">
                <a16:creationId xmlns:a16="http://schemas.microsoft.com/office/drawing/2014/main" id="{34895197-92F9-1E62-04DF-22594D041A52}"/>
              </a:ext>
            </a:extLst>
          </p:cNvPr>
          <p:cNvPicPr>
            <a:picLocks noChangeAspect="1"/>
          </p:cNvPicPr>
          <p:nvPr/>
        </p:nvPicPr>
        <p:blipFill>
          <a:blip r:embed="rId3"/>
          <a:stretch>
            <a:fillRect/>
          </a:stretch>
        </p:blipFill>
        <p:spPr>
          <a:xfrm>
            <a:off x="6716078" y="2373415"/>
            <a:ext cx="2881313" cy="2286461"/>
          </a:xfrm>
          <a:prstGeom prst="rect">
            <a:avLst/>
          </a:prstGeom>
        </p:spPr>
      </p:pic>
    </p:spTree>
    <p:extLst>
      <p:ext uri="{BB962C8B-B14F-4D97-AF65-F5344CB8AC3E}">
        <p14:creationId xmlns:p14="http://schemas.microsoft.com/office/powerpoint/2010/main" val="4111230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3CE644-CC50-50AE-1794-5529A343FE6C}"/>
              </a:ext>
            </a:extLst>
          </p:cNvPr>
          <p:cNvSpPr>
            <a:spLocks noGrp="1"/>
          </p:cNvSpPr>
          <p:nvPr>
            <p:ph idx="1"/>
          </p:nvPr>
        </p:nvSpPr>
        <p:spPr>
          <a:xfrm>
            <a:off x="500011" y="1075543"/>
            <a:ext cx="7996290" cy="5055530"/>
          </a:xfrm>
        </p:spPr>
        <p:txBody>
          <a:bodyPr/>
          <a:lstStyle/>
          <a:p>
            <a:pPr marL="282893" indent="-282893">
              <a:spcBef>
                <a:spcPts val="0"/>
              </a:spcBef>
              <a:buFont typeface="+mj-lt"/>
              <a:buAutoNum type="arabicPeriod"/>
            </a:pPr>
            <a:r>
              <a:rPr lang="en-US" sz="1980">
                <a:ea typeface="Times New Roman" panose="02020603050405020304" pitchFamily="18" charset="0"/>
                <a:cs typeface="Times New Roman" panose="02020603050405020304" pitchFamily="18" charset="0"/>
              </a:rPr>
              <a:t>At CRS, mindsets are shifting in favor of systems and scale thinking. This is seen primarily among teams actively working on their respective scale initiatives, and there is still a long way to go for this to be institutionalized.</a:t>
            </a:r>
            <a:r>
              <a:rPr lang="en-US" sz="1980">
                <a:ea typeface="Times New Roman" panose="02020603050405020304" pitchFamily="18" charset="0"/>
                <a:cs typeface="Aptos" panose="020B0004020202020204" pitchFamily="34" charset="0"/>
              </a:rPr>
              <a:t>  </a:t>
            </a:r>
            <a:endParaRPr lang="en-US" sz="1980">
              <a:ea typeface="Times New Roman" panose="02020603050405020304" pitchFamily="18" charset="0"/>
              <a:cs typeface="Times New Roman" panose="02020603050405020304" pitchFamily="18" charset="0"/>
            </a:endParaRPr>
          </a:p>
          <a:p>
            <a:pPr marL="282893" indent="-282893">
              <a:spcBef>
                <a:spcPts val="0"/>
              </a:spcBef>
              <a:buFont typeface="+mj-lt"/>
              <a:buAutoNum type="arabicPeriod"/>
            </a:pPr>
            <a:r>
              <a:rPr lang="en-US" sz="1980">
                <a:ea typeface="Times New Roman" panose="02020603050405020304" pitchFamily="18" charset="0"/>
                <a:cs typeface="Times New Roman" panose="02020603050405020304" pitchFamily="18" charset="0"/>
              </a:rPr>
              <a:t>Some CRS staff have the impression that scale initiatives must be primarily privately funded.</a:t>
            </a:r>
          </a:p>
          <a:p>
            <a:pPr marL="282893" indent="-282893">
              <a:spcBef>
                <a:spcPts val="0"/>
              </a:spcBef>
              <a:buFont typeface="+mj-lt"/>
              <a:buAutoNum type="arabicPeriod"/>
            </a:pPr>
            <a:r>
              <a:rPr lang="en-US" sz="1980">
                <a:ea typeface="Times New Roman" panose="02020603050405020304" pitchFamily="18" charset="0"/>
                <a:cs typeface="Times New Roman" panose="02020603050405020304" pitchFamily="18" charset="0"/>
              </a:rPr>
              <a:t>Resources, guidance and tools for scale-enabling initiatives are important but the process of co-designing, testing AND sharing them is just as important. </a:t>
            </a:r>
          </a:p>
          <a:p>
            <a:pPr marL="282893" indent="-282893">
              <a:spcBef>
                <a:spcPts val="0"/>
              </a:spcBef>
              <a:buFont typeface="+mj-lt"/>
              <a:buAutoNum type="arabicPeriod"/>
            </a:pPr>
            <a:r>
              <a:rPr lang="en-US" sz="1980">
                <a:ea typeface="Times New Roman" panose="02020603050405020304" pitchFamily="18" charset="0"/>
                <a:cs typeface="Times New Roman" panose="02020603050405020304" pitchFamily="18" charset="0"/>
              </a:rPr>
              <a:t>Vision 2030 is about catalyzing scale, and many CRS teams are working with scale in mind. </a:t>
            </a:r>
          </a:p>
          <a:p>
            <a:pPr marL="282893" indent="-282893">
              <a:spcBef>
                <a:spcPts val="0"/>
              </a:spcBef>
              <a:buFont typeface="+mj-lt"/>
              <a:buAutoNum type="arabicPeriod"/>
            </a:pPr>
            <a:r>
              <a:rPr lang="en-US" sz="1980">
                <a:ea typeface="Times New Roman" panose="02020603050405020304" pitchFamily="18" charset="0"/>
                <a:cs typeface="Times New Roman" panose="02020603050405020304" pitchFamily="18" charset="0"/>
              </a:rPr>
              <a:t>Measuring collective impact or systems change requires a high degree of strategic learning. CRS Global Influence Results are unique among our peers as a way of measuring results to which our influence contributed. </a:t>
            </a:r>
          </a:p>
          <a:p>
            <a:pPr marL="282893" indent="-282893">
              <a:spcBef>
                <a:spcPts val="0"/>
              </a:spcBef>
              <a:buFont typeface="+mj-lt"/>
              <a:buAutoNum type="arabicPeriod"/>
            </a:pPr>
            <a:r>
              <a:rPr lang="en-US" sz="1980">
                <a:ea typeface="Times New Roman" panose="02020603050405020304" pitchFamily="18" charset="0"/>
                <a:cs typeface="Times New Roman" panose="02020603050405020304" pitchFamily="18" charset="0"/>
              </a:rPr>
              <a:t> There are various ways to achieve scale but understanding and then working to improve or change systems is the foundation for achieving sustainable impact at the scale of the problem we are trying to address. </a:t>
            </a:r>
            <a:endParaRPr lang="en-US" sz="1980">
              <a:ea typeface="Aptos" panose="020B0004020202020204" pitchFamily="34" charset="0"/>
              <a:cs typeface="Times New Roman" panose="02020603050405020304" pitchFamily="18" charset="0"/>
            </a:endParaRPr>
          </a:p>
          <a:p>
            <a:pPr marL="282893" indent="-282893">
              <a:spcBef>
                <a:spcPts val="0"/>
              </a:spcBef>
              <a:buFont typeface="+mj-lt"/>
              <a:buAutoNum type="arabicPeriod"/>
            </a:pPr>
            <a:endParaRPr lang="en-US" sz="1980">
              <a:ea typeface="Times New Roman" panose="02020603050405020304" pitchFamily="18" charset="0"/>
              <a:cs typeface="Times New Roman" panose="02020603050405020304" pitchFamily="18" charset="0"/>
            </a:endParaRPr>
          </a:p>
          <a:p>
            <a:pPr marL="282893" indent="-282893">
              <a:spcBef>
                <a:spcPts val="0"/>
              </a:spcBef>
              <a:buFont typeface="+mj-lt"/>
              <a:buAutoNum type="arabicPeriod"/>
            </a:pPr>
            <a:endParaRPr lang="en-US" sz="1980">
              <a:ea typeface="Aptos" panose="020B0004020202020204" pitchFamily="34" charset="0"/>
              <a:cs typeface="Times New Roman" panose="02020603050405020304" pitchFamily="18" charset="0"/>
            </a:endParaRPr>
          </a:p>
          <a:p>
            <a:pPr marL="282893" indent="-282893">
              <a:spcBef>
                <a:spcPts val="0"/>
              </a:spcBef>
              <a:buFont typeface="+mj-lt"/>
              <a:buAutoNum type="arabicPeriod"/>
            </a:pPr>
            <a:endParaRPr lang="en-US" sz="1980">
              <a:ea typeface="Aptos" panose="020B0004020202020204" pitchFamily="34" charset="0"/>
              <a:cs typeface="Times New Roman" panose="02020603050405020304" pitchFamily="18" charset="0"/>
            </a:endParaRPr>
          </a:p>
          <a:p>
            <a:pPr marL="282893" indent="-282893">
              <a:spcBef>
                <a:spcPts val="0"/>
              </a:spcBef>
              <a:buFont typeface="+mj-lt"/>
              <a:buAutoNum type="arabicPeriod"/>
            </a:pPr>
            <a:endParaRPr lang="en-US" sz="1485">
              <a:latin typeface="Aptos" panose="020B0004020202020204" pitchFamily="34" charset="0"/>
              <a:ea typeface="Aptos" panose="020B0004020202020204" pitchFamily="34" charset="0"/>
              <a:cs typeface="Times New Roman" panose="02020603050405020304" pitchFamily="18" charset="0"/>
            </a:endParaRPr>
          </a:p>
          <a:p>
            <a:pPr marL="282893" indent="-282893">
              <a:spcBef>
                <a:spcPts val="0"/>
              </a:spcBef>
              <a:buFont typeface="+mj-lt"/>
              <a:buAutoNum type="arabicPeriod"/>
            </a:pPr>
            <a:endParaRPr lang="en-US" sz="1155">
              <a:latin typeface="Aptos" panose="020B0004020202020204" pitchFamily="34" charset="0"/>
              <a:ea typeface="Aptos" panose="020B0004020202020204" pitchFamily="34" charset="0"/>
              <a:cs typeface="Times New Roman" panose="02020603050405020304" pitchFamily="18" charset="0"/>
            </a:endParaRPr>
          </a:p>
          <a:p>
            <a:pPr marL="282893" indent="-282893">
              <a:spcBef>
                <a:spcPts val="0"/>
              </a:spcBef>
              <a:buFont typeface="+mj-lt"/>
              <a:buAutoNum type="arabicPeriod"/>
            </a:pPr>
            <a:endParaRPr lang="en-US" sz="1485">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a:p>
        </p:txBody>
      </p:sp>
      <p:sp>
        <p:nvSpPr>
          <p:cNvPr id="3" name="Title 2">
            <a:extLst>
              <a:ext uri="{FF2B5EF4-FFF2-40B4-BE49-F238E27FC236}">
                <a16:creationId xmlns:a16="http://schemas.microsoft.com/office/drawing/2014/main" id="{87498D03-65CC-F30B-B50B-E31E027CD0C2}"/>
              </a:ext>
            </a:extLst>
          </p:cNvPr>
          <p:cNvSpPr>
            <a:spLocks noGrp="1"/>
          </p:cNvSpPr>
          <p:nvPr>
            <p:ph type="title"/>
          </p:nvPr>
        </p:nvSpPr>
        <p:spPr>
          <a:xfrm>
            <a:off x="692825" y="413810"/>
            <a:ext cx="8675370" cy="508611"/>
          </a:xfrm>
        </p:spPr>
        <p:txBody>
          <a:bodyPr/>
          <a:lstStyle/>
          <a:p>
            <a:r>
              <a:rPr lang="en-US" spc="0">
                <a:solidFill>
                  <a:srgbClr val="00A2C7"/>
                </a:solidFill>
                <a:latin typeface="Calibri" panose="020F0502020204030204" pitchFamily="34" charset="0"/>
                <a:ea typeface="Calibri" panose="020F0502020204030204" pitchFamily="34" charset="0"/>
                <a:cs typeface="Calibri" panose="020F0502020204030204" pitchFamily="34" charset="0"/>
              </a:rPr>
              <a:t>Applying Lessons Learned </a:t>
            </a:r>
            <a:endParaRPr lang="en-US"/>
          </a:p>
        </p:txBody>
      </p:sp>
      <p:pic>
        <p:nvPicPr>
          <p:cNvPr id="5" name="Picture 4">
            <a:extLst>
              <a:ext uri="{FF2B5EF4-FFF2-40B4-BE49-F238E27FC236}">
                <a16:creationId xmlns:a16="http://schemas.microsoft.com/office/drawing/2014/main" id="{4D970362-C86C-9B08-CD93-C07E1E21E760}"/>
              </a:ext>
            </a:extLst>
          </p:cNvPr>
          <p:cNvPicPr>
            <a:picLocks noChangeAspect="1"/>
          </p:cNvPicPr>
          <p:nvPr/>
        </p:nvPicPr>
        <p:blipFill>
          <a:blip r:embed="rId3"/>
          <a:stretch>
            <a:fillRect/>
          </a:stretch>
        </p:blipFill>
        <p:spPr>
          <a:xfrm>
            <a:off x="8496301" y="922421"/>
            <a:ext cx="1219460" cy="1033990"/>
          </a:xfrm>
          <a:prstGeom prst="rect">
            <a:avLst/>
          </a:prstGeom>
        </p:spPr>
      </p:pic>
    </p:spTree>
    <p:extLst>
      <p:ext uri="{BB962C8B-B14F-4D97-AF65-F5344CB8AC3E}">
        <p14:creationId xmlns:p14="http://schemas.microsoft.com/office/powerpoint/2010/main" val="41018880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4235" y="1066260"/>
            <a:ext cx="9213284" cy="5442311"/>
          </a:xfrm>
          <a:prstGeom prst="rect">
            <a:avLst/>
          </a:prstGeom>
        </p:spPr>
        <p:txBody>
          <a:bodyPr>
            <a:normAutofit/>
          </a:bodyPr>
          <a:lstStyle/>
          <a:p>
            <a:r>
              <a:rPr lang="en-US">
                <a:latin typeface="+mn-lt"/>
              </a:rPr>
              <a:t>A Case Study</a:t>
            </a:r>
            <a:br>
              <a:rPr lang="en-US">
                <a:latin typeface="+mn-lt"/>
              </a:rPr>
            </a:br>
            <a:br>
              <a:rPr lang="en-US">
                <a:latin typeface="+mn-lt"/>
              </a:rPr>
            </a:br>
            <a:r>
              <a:rPr lang="en-US" sz="3300">
                <a:latin typeface="Times" panose="02020603050405020304" pitchFamily="18" charset="0"/>
                <a:cs typeface="Times" panose="02020603050405020304" pitchFamily="18" charset="0"/>
              </a:rPr>
              <a:t>Catalyzing Social Housing Outcomes </a:t>
            </a:r>
            <a:r>
              <a:rPr lang="bs-Latn-BA" sz="3300">
                <a:latin typeface="Times" panose="02020603050405020304" pitchFamily="18" charset="0"/>
                <a:cs typeface="Times" panose="02020603050405020304" pitchFamily="18" charset="0"/>
              </a:rPr>
              <a:t>at Scale to Create </a:t>
            </a:r>
            <a:r>
              <a:rPr lang="en-US" sz="3300">
                <a:latin typeface="Times" panose="02020603050405020304" pitchFamily="18" charset="0"/>
                <a:cs typeface="Times" panose="02020603050405020304" pitchFamily="18" charset="0"/>
              </a:rPr>
              <a:t>Long-Term Solution</a:t>
            </a:r>
            <a:r>
              <a:rPr lang="bs-Latn-BA" sz="3300">
                <a:latin typeface="Times" panose="02020603050405020304" pitchFamily="18" charset="0"/>
                <a:cs typeface="Times" panose="02020603050405020304" pitchFamily="18" charset="0"/>
              </a:rPr>
              <a:t>s</a:t>
            </a:r>
            <a:r>
              <a:rPr lang="en-US" sz="3300">
                <a:latin typeface="Times" panose="02020603050405020304" pitchFamily="18" charset="0"/>
                <a:cs typeface="Times" panose="02020603050405020304" pitchFamily="18" charset="0"/>
              </a:rPr>
              <a:t> for Displacement</a:t>
            </a:r>
            <a:r>
              <a:rPr lang="en-US" sz="3300" b="0" i="1">
                <a:latin typeface="Times" panose="02020603050405020304" pitchFamily="18" charset="0"/>
                <a:cs typeface="Times" panose="02020603050405020304" pitchFamily="18" charset="0"/>
              </a:rPr>
              <a:t> </a:t>
            </a:r>
            <a:br>
              <a:rPr lang="bs-Latn-BA" sz="3630" b="0" i="1">
                <a:latin typeface="+mn-lt"/>
              </a:rPr>
            </a:br>
            <a:r>
              <a:rPr lang="en-US" sz="1980" b="0" i="1">
                <a:latin typeface="Times" panose="02020603050405020304" pitchFamily="18" charset="0"/>
                <a:cs typeface="Times" panose="02020603050405020304" pitchFamily="18" charset="0"/>
              </a:rPr>
              <a:t>Lessons from Bosnia and Herzegovina</a:t>
            </a:r>
            <a:br>
              <a:rPr lang="en-US" sz="2558" b="0" i="1">
                <a:latin typeface="+mn-lt"/>
              </a:rPr>
            </a:br>
            <a:br>
              <a:rPr lang="bs-Latn-BA" sz="2558" b="0" i="1">
                <a:latin typeface="+mn-lt"/>
              </a:rPr>
            </a:br>
            <a:br>
              <a:rPr lang="bs-Latn-BA" sz="2558" b="0" i="1">
                <a:latin typeface="+mn-lt"/>
              </a:rPr>
            </a:br>
            <a:br>
              <a:rPr lang="hy-AM" sz="2970" b="0" i="1">
                <a:latin typeface="+mn-lt"/>
              </a:rPr>
            </a:br>
            <a:r>
              <a:rPr lang="en-GB" sz="2640"/>
              <a:t>Sanela Imamović</a:t>
            </a:r>
            <a:br>
              <a:rPr lang="en-GB" sz="2310"/>
            </a:br>
            <a:r>
              <a:rPr lang="en-GB" sz="1650" b="0" i="1"/>
              <a:t>Country Representative for Balkans and Europe Outreach Countries</a:t>
            </a:r>
            <a:br>
              <a:rPr lang="en-GB" sz="1650" b="0" i="1"/>
            </a:br>
            <a:r>
              <a:rPr lang="en-GB" sz="2310">
                <a:hlinkClick r:id="rId3">
                  <a:extLst>
                    <a:ext uri="{A12FA001-AC4F-418D-AE19-62706E023703}">
                      <ahyp:hlinkClr xmlns:ahyp="http://schemas.microsoft.com/office/drawing/2018/hyperlinkcolor" val="tx"/>
                    </a:ext>
                  </a:extLst>
                </a:hlinkClick>
              </a:rPr>
              <a:t>sanela.imamovic@crs.org</a:t>
            </a:r>
            <a:br>
              <a:rPr lang="en-GB" sz="2310"/>
            </a:br>
            <a:r>
              <a:rPr lang="bs-Latn-BA" sz="1980" b="0"/>
              <a:t>January 23</a:t>
            </a:r>
            <a:r>
              <a:rPr lang="en-GB" sz="1980" b="0"/>
              <a:t>, 202</a:t>
            </a:r>
            <a:r>
              <a:rPr lang="bs-Latn-BA" sz="1980" b="0"/>
              <a:t>5</a:t>
            </a:r>
            <a:endParaRPr lang="en-US" b="0" i="1">
              <a:latin typeface="+mn-lt"/>
            </a:endParaRPr>
          </a:p>
        </p:txBody>
      </p:sp>
      <p:pic>
        <p:nvPicPr>
          <p:cNvPr id="6" name="Picture 5" descr="A map of europe with blue areas&#10;&#10;Description automatically generated">
            <a:extLst>
              <a:ext uri="{FF2B5EF4-FFF2-40B4-BE49-F238E27FC236}">
                <a16:creationId xmlns:a16="http://schemas.microsoft.com/office/drawing/2014/main" id="{7DB02F26-6C62-A99B-E3B2-4BCFBC130061}"/>
              </a:ext>
            </a:extLst>
          </p:cNvPr>
          <p:cNvPicPr>
            <a:picLocks noChangeAspect="1"/>
          </p:cNvPicPr>
          <p:nvPr/>
        </p:nvPicPr>
        <p:blipFill>
          <a:blip r:embed="rId4" cstate="hqprint">
            <a:extLst>
              <a:ext uri="{28A0092B-C50C-407E-A947-70E740481C1C}">
                <a14:useLocalDpi xmlns:a14="http://schemas.microsoft.com/office/drawing/2010/main" val="0"/>
              </a:ext>
            </a:extLst>
          </a:blip>
          <a:srcRect b="-543"/>
          <a:stretch/>
        </p:blipFill>
        <p:spPr>
          <a:xfrm>
            <a:off x="7740907" y="4073691"/>
            <a:ext cx="1506130" cy="1420058"/>
          </a:xfrm>
          <a:prstGeom prst="ellipse">
            <a:avLst/>
          </a:prstGeom>
        </p:spPr>
      </p:pic>
    </p:spTree>
    <p:extLst>
      <p:ext uri="{BB962C8B-B14F-4D97-AF65-F5344CB8AC3E}">
        <p14:creationId xmlns:p14="http://schemas.microsoft.com/office/powerpoint/2010/main" val="18525154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7F2EC-78FE-5019-7542-63E29AE29939}"/>
              </a:ext>
            </a:extLst>
          </p:cNvPr>
          <p:cNvSpPr>
            <a:spLocks noGrp="1"/>
          </p:cNvSpPr>
          <p:nvPr>
            <p:ph type="title"/>
          </p:nvPr>
        </p:nvSpPr>
        <p:spPr>
          <a:xfrm>
            <a:off x="861420" y="1504363"/>
            <a:ext cx="9196980" cy="839113"/>
          </a:xfrm>
        </p:spPr>
        <p:txBody>
          <a:bodyPr>
            <a:normAutofit/>
          </a:bodyPr>
          <a:lstStyle/>
          <a:p>
            <a:r>
              <a:rPr lang="en-US" sz="2640">
                <a:ea typeface="Gulim" panose="020B0600000101010101" pitchFamily="34" charset="-127"/>
              </a:rPr>
              <a:t>Welcome to Bosnia and Herzegovina!</a:t>
            </a:r>
            <a:endParaRPr lang="en-US" sz="2640"/>
          </a:p>
        </p:txBody>
      </p:sp>
      <p:sp>
        <p:nvSpPr>
          <p:cNvPr id="5" name="Slide Number Placeholder 4">
            <a:extLst>
              <a:ext uri="{FF2B5EF4-FFF2-40B4-BE49-F238E27FC236}">
                <a16:creationId xmlns:a16="http://schemas.microsoft.com/office/drawing/2014/main" id="{AC1B13EE-5003-C68A-F228-1239B9E058A6}"/>
              </a:ext>
            </a:extLst>
          </p:cNvPr>
          <p:cNvSpPr>
            <a:spLocks noGrp="1"/>
          </p:cNvSpPr>
          <p:nvPr>
            <p:ph type="sldNum" sz="quarter" idx="12"/>
          </p:nvPr>
        </p:nvSpPr>
        <p:spPr/>
        <p:txBody>
          <a:bodyPr/>
          <a:lstStyle/>
          <a:p>
            <a:pPr defTabSz="754380">
              <a:defRPr/>
            </a:pPr>
            <a:fld id="{D8FE707D-7EDD-4671-B995-A3FBECAF0B25}" type="slidenum">
              <a:rPr lang="en-US">
                <a:solidFill>
                  <a:srgbClr val="000000"/>
                </a:solidFill>
                <a:latin typeface="Calibri"/>
              </a:rPr>
              <a:pPr defTabSz="754380">
                <a:defRPr/>
              </a:pPr>
              <a:t>16</a:t>
            </a:fld>
            <a:endParaRPr lang="en-US">
              <a:solidFill>
                <a:srgbClr val="000000"/>
              </a:solidFill>
              <a:latin typeface="Calibri"/>
            </a:endParaRPr>
          </a:p>
        </p:txBody>
      </p:sp>
      <p:pic>
        <p:nvPicPr>
          <p:cNvPr id="15" name="Content Placeholder 14" descr="A map of europe with black text&#10;&#10;Description automatically generated">
            <a:extLst>
              <a:ext uri="{FF2B5EF4-FFF2-40B4-BE49-F238E27FC236}">
                <a16:creationId xmlns:a16="http://schemas.microsoft.com/office/drawing/2014/main" id="{B31930B1-0881-F0CE-921D-84CE4987708E}"/>
              </a:ext>
            </a:extLst>
          </p:cNvPr>
          <p:cNvPicPr>
            <a:picLocks noGrp="1" noChangeAspect="1"/>
          </p:cNvPicPr>
          <p:nvPr>
            <p:ph sz="quarter" idx="11"/>
          </p:nvPr>
        </p:nvPicPr>
        <p:blipFill>
          <a:blip r:embed="rId3" cstate="hqprint">
            <a:extLst>
              <a:ext uri="{28A0092B-C50C-407E-A947-70E740481C1C}">
                <a14:useLocalDpi xmlns:a14="http://schemas.microsoft.com/office/drawing/2010/main" val="0"/>
              </a:ext>
            </a:extLst>
          </a:blip>
          <a:stretch>
            <a:fillRect/>
          </a:stretch>
        </p:blipFill>
        <p:spPr>
          <a:xfrm>
            <a:off x="1881596" y="2604902"/>
            <a:ext cx="2364357" cy="2265054"/>
          </a:xfrm>
        </p:spPr>
      </p:pic>
      <p:pic>
        <p:nvPicPr>
          <p:cNvPr id="17" name="Picture 16" descr="Mostar over a river with buildings and mountains in the background&#10;&#10;Description automatically generated">
            <a:extLst>
              <a:ext uri="{FF2B5EF4-FFF2-40B4-BE49-F238E27FC236}">
                <a16:creationId xmlns:a16="http://schemas.microsoft.com/office/drawing/2014/main" id="{73D4AF44-0596-2669-08F9-0CC1510231C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4591541" y="3808571"/>
            <a:ext cx="1692023" cy="1067733"/>
          </a:xfrm>
          <a:prstGeom prst="rect">
            <a:avLst/>
          </a:prstGeom>
        </p:spPr>
      </p:pic>
      <p:pic>
        <p:nvPicPr>
          <p:cNvPr id="19" name="Picture 18" descr="A structure with a dome and steps in front of buildings&#10;&#10;Description automatically generated">
            <a:extLst>
              <a:ext uri="{FF2B5EF4-FFF2-40B4-BE49-F238E27FC236}">
                <a16:creationId xmlns:a16="http://schemas.microsoft.com/office/drawing/2014/main" id="{A27960CF-254A-0680-20DF-7C31B9EE8BDE}"/>
              </a:ext>
            </a:extLst>
          </p:cNvPr>
          <p:cNvPicPr>
            <a:picLocks/>
          </p:cNvPicPr>
          <p:nvPr/>
        </p:nvPicPr>
        <p:blipFill>
          <a:blip r:embed="rId5" cstate="hqprint">
            <a:extLst>
              <a:ext uri="{28A0092B-C50C-407E-A947-70E740481C1C}">
                <a14:useLocalDpi xmlns:a14="http://schemas.microsoft.com/office/drawing/2010/main" val="0"/>
              </a:ext>
            </a:extLst>
          </a:blip>
          <a:stretch>
            <a:fillRect/>
          </a:stretch>
        </p:blipFill>
        <p:spPr>
          <a:xfrm>
            <a:off x="6420881" y="2616345"/>
            <a:ext cx="1692023" cy="1069200"/>
          </a:xfrm>
          <a:prstGeom prst="rect">
            <a:avLst/>
          </a:prstGeom>
        </p:spPr>
      </p:pic>
      <p:pic>
        <p:nvPicPr>
          <p:cNvPr id="25" name="Picture 24" descr="A lake surrounded by mountains&#10;&#10;Description automatically generated">
            <a:extLst>
              <a:ext uri="{FF2B5EF4-FFF2-40B4-BE49-F238E27FC236}">
                <a16:creationId xmlns:a16="http://schemas.microsoft.com/office/drawing/2014/main" id="{BE2583CF-BF1A-1990-704F-A03C89B2127D}"/>
              </a:ext>
            </a:extLst>
          </p:cNvPr>
          <p:cNvPicPr>
            <a:picLocks/>
          </p:cNvPicPr>
          <p:nvPr/>
        </p:nvPicPr>
        <p:blipFill rotWithShape="1">
          <a:blip r:embed="rId6" cstate="hqprint">
            <a:extLst>
              <a:ext uri="{28A0092B-C50C-407E-A947-70E740481C1C}">
                <a14:useLocalDpi xmlns:a14="http://schemas.microsoft.com/office/drawing/2010/main" val="0"/>
              </a:ext>
            </a:extLst>
          </a:blip>
          <a:srcRect/>
          <a:stretch/>
        </p:blipFill>
        <p:spPr>
          <a:xfrm>
            <a:off x="6420881" y="3808571"/>
            <a:ext cx="1692023" cy="1069200"/>
          </a:xfrm>
          <a:prstGeom prst="rect">
            <a:avLst/>
          </a:prstGeom>
        </p:spPr>
      </p:pic>
      <p:pic>
        <p:nvPicPr>
          <p:cNvPr id="27" name="Picture 26" descr="Kravica surrounded by trees&#10;&#10;Description automatically generated">
            <a:extLst>
              <a:ext uri="{FF2B5EF4-FFF2-40B4-BE49-F238E27FC236}">
                <a16:creationId xmlns:a16="http://schemas.microsoft.com/office/drawing/2014/main" id="{2A616F8C-FE79-72AB-1B90-7753C99BE4BA}"/>
              </a:ext>
            </a:extLst>
          </p:cNvPr>
          <p:cNvPicPr>
            <a:picLocks/>
          </p:cNvPicPr>
          <p:nvPr/>
        </p:nvPicPr>
        <p:blipFill rotWithShape="1">
          <a:blip r:embed="rId7" cstate="hqprint">
            <a:extLst>
              <a:ext uri="{28A0092B-C50C-407E-A947-70E740481C1C}">
                <a14:useLocalDpi xmlns:a14="http://schemas.microsoft.com/office/drawing/2010/main" val="0"/>
              </a:ext>
            </a:extLst>
          </a:blip>
          <a:srcRect/>
          <a:stretch/>
        </p:blipFill>
        <p:spPr>
          <a:xfrm>
            <a:off x="4582297" y="2616345"/>
            <a:ext cx="1692023" cy="1069200"/>
          </a:xfrm>
          <a:prstGeom prst="rect">
            <a:avLst/>
          </a:prstGeom>
        </p:spPr>
      </p:pic>
      <p:sp>
        <p:nvSpPr>
          <p:cNvPr id="45" name="Rectangle 44">
            <a:extLst>
              <a:ext uri="{FF2B5EF4-FFF2-40B4-BE49-F238E27FC236}">
                <a16:creationId xmlns:a16="http://schemas.microsoft.com/office/drawing/2014/main" id="{3F4F5C77-C266-58A4-B581-FB3379B9D43D}"/>
              </a:ext>
            </a:extLst>
          </p:cNvPr>
          <p:cNvSpPr/>
          <p:nvPr/>
        </p:nvSpPr>
        <p:spPr>
          <a:xfrm>
            <a:off x="3055987" y="5538780"/>
            <a:ext cx="1692023" cy="1067048"/>
          </a:xfrm>
          <a:prstGeom prst="rect">
            <a:avLst/>
          </a:prstGeom>
          <a:gradFill flip="none" rotWithShape="1">
            <a:gsLst>
              <a:gs pos="100000">
                <a:schemeClr val="accent3"/>
              </a:gs>
              <a:gs pos="0">
                <a:schemeClr val="accent5"/>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54380">
              <a:defRPr/>
            </a:pPr>
            <a:r>
              <a:rPr lang="en-US" sz="990" b="1">
                <a:solidFill>
                  <a:srgbClr val="FFFFFF"/>
                </a:solidFill>
                <a:latin typeface="Calibri"/>
              </a:rPr>
              <a:t>Ottoman Empire</a:t>
            </a:r>
          </a:p>
        </p:txBody>
      </p:sp>
      <p:sp>
        <p:nvSpPr>
          <p:cNvPr id="46" name="Rectangle: Rounded Corners 45">
            <a:extLst>
              <a:ext uri="{FF2B5EF4-FFF2-40B4-BE49-F238E27FC236}">
                <a16:creationId xmlns:a16="http://schemas.microsoft.com/office/drawing/2014/main" id="{C003976A-2DE5-DB82-3792-144D5D484363}"/>
              </a:ext>
            </a:extLst>
          </p:cNvPr>
          <p:cNvSpPr/>
          <p:nvPr/>
        </p:nvSpPr>
        <p:spPr>
          <a:xfrm>
            <a:off x="4635408" y="5472419"/>
            <a:ext cx="1692023" cy="1089218"/>
          </a:xfrm>
          <a:prstGeom prst="roundRect">
            <a:avLst/>
          </a:prstGeom>
          <a:gradFill flip="none" rotWithShape="1">
            <a:gsLst>
              <a:gs pos="100000">
                <a:schemeClr val="accent4"/>
              </a:gs>
              <a:gs pos="0">
                <a:schemeClr val="accent5"/>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54380">
              <a:defRPr/>
            </a:pPr>
            <a:r>
              <a:rPr lang="en-US" sz="1155" b="1">
                <a:solidFill>
                  <a:srgbClr val="FFFFFF"/>
                </a:solidFill>
                <a:latin typeface="Calibri"/>
              </a:rPr>
              <a:t>Austro-Hungarian Empire</a:t>
            </a:r>
          </a:p>
        </p:txBody>
      </p:sp>
      <p:sp>
        <p:nvSpPr>
          <p:cNvPr id="49" name="Rectangle 48">
            <a:extLst>
              <a:ext uri="{FF2B5EF4-FFF2-40B4-BE49-F238E27FC236}">
                <a16:creationId xmlns:a16="http://schemas.microsoft.com/office/drawing/2014/main" id="{A78FFED2-2DDF-A4E2-441A-B93A9D48CD0E}"/>
              </a:ext>
            </a:extLst>
          </p:cNvPr>
          <p:cNvSpPr/>
          <p:nvPr/>
        </p:nvSpPr>
        <p:spPr>
          <a:xfrm>
            <a:off x="6233981" y="5500630"/>
            <a:ext cx="1878924" cy="1067047"/>
          </a:xfrm>
          <a:prstGeom prst="rect">
            <a:avLst/>
          </a:prstGeom>
          <a:gradFill>
            <a:gsLst>
              <a:gs pos="100000">
                <a:schemeClr val="tx2"/>
              </a:gs>
              <a:gs pos="0">
                <a:schemeClr val="accent4"/>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54380">
              <a:defRPr/>
            </a:pPr>
            <a:r>
              <a:rPr lang="en-US" sz="1155" b="1">
                <a:solidFill>
                  <a:srgbClr val="FFFFFF"/>
                </a:solidFill>
                <a:latin typeface="Calibri"/>
              </a:rPr>
              <a:t>SFR Yugoslavia</a:t>
            </a:r>
          </a:p>
        </p:txBody>
      </p:sp>
      <p:sp>
        <p:nvSpPr>
          <p:cNvPr id="50" name="Rectangle 49">
            <a:extLst>
              <a:ext uri="{FF2B5EF4-FFF2-40B4-BE49-F238E27FC236}">
                <a16:creationId xmlns:a16="http://schemas.microsoft.com/office/drawing/2014/main" id="{2140C30F-AA74-54FB-CF49-104EA6E2906D}"/>
              </a:ext>
            </a:extLst>
          </p:cNvPr>
          <p:cNvSpPr/>
          <p:nvPr/>
        </p:nvSpPr>
        <p:spPr>
          <a:xfrm>
            <a:off x="8112905" y="5496971"/>
            <a:ext cx="2029705" cy="1060348"/>
          </a:xfrm>
          <a:prstGeom prst="rect">
            <a:avLst/>
          </a:prstGeom>
          <a:gradFill>
            <a:gsLst>
              <a:gs pos="100000">
                <a:schemeClr val="accent6"/>
              </a:gs>
              <a:gs pos="0">
                <a:schemeClr val="tx2"/>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54380">
              <a:defRPr/>
            </a:pPr>
            <a:r>
              <a:rPr lang="en-US" sz="1980" b="1">
                <a:solidFill>
                  <a:srgbClr val="FFFFFF"/>
                </a:solidFill>
                <a:latin typeface="Calibri"/>
              </a:rPr>
              <a:t>Bosnia and Herzegovina</a:t>
            </a:r>
          </a:p>
        </p:txBody>
      </p:sp>
      <p:sp>
        <p:nvSpPr>
          <p:cNvPr id="44" name="Rectangle 43">
            <a:extLst>
              <a:ext uri="{FF2B5EF4-FFF2-40B4-BE49-F238E27FC236}">
                <a16:creationId xmlns:a16="http://schemas.microsoft.com/office/drawing/2014/main" id="{EB208830-0369-C595-5A4F-5BE0D0A814B7}"/>
              </a:ext>
            </a:extLst>
          </p:cNvPr>
          <p:cNvSpPr/>
          <p:nvPr/>
        </p:nvSpPr>
        <p:spPr>
          <a:xfrm>
            <a:off x="756605" y="5519762"/>
            <a:ext cx="2034173" cy="1061025"/>
          </a:xfrm>
          <a:prstGeom prst="rect">
            <a:avLst/>
          </a:prstGeom>
          <a:gradFill>
            <a:gsLst>
              <a:gs pos="0">
                <a:schemeClr val="tx2"/>
              </a:gs>
              <a:gs pos="100000">
                <a:schemeClr val="accent3"/>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54380">
              <a:defRPr/>
            </a:pPr>
            <a:r>
              <a:rPr lang="en-US" sz="990" b="1">
                <a:solidFill>
                  <a:srgbClr val="FFFFFF"/>
                </a:solidFill>
                <a:latin typeface="Calibri"/>
              </a:rPr>
              <a:t>Middle Ages:</a:t>
            </a:r>
          </a:p>
          <a:p>
            <a:pPr algn="ctr" defTabSz="754380">
              <a:defRPr/>
            </a:pPr>
            <a:r>
              <a:rPr lang="en-US" sz="990" b="1">
                <a:solidFill>
                  <a:srgbClr val="FFFFFF"/>
                </a:solidFill>
                <a:latin typeface="Calibri"/>
              </a:rPr>
              <a:t>Bosnian Church</a:t>
            </a:r>
          </a:p>
          <a:p>
            <a:pPr algn="ctr" defTabSz="754380">
              <a:defRPr/>
            </a:pPr>
            <a:r>
              <a:rPr lang="en-US" sz="990" b="1">
                <a:solidFill>
                  <a:srgbClr val="FFFFFF"/>
                </a:solidFill>
                <a:latin typeface="Calibri"/>
              </a:rPr>
              <a:t>Roman Catholic Church</a:t>
            </a:r>
          </a:p>
          <a:p>
            <a:pPr algn="ctr" defTabSz="754380">
              <a:defRPr/>
            </a:pPr>
            <a:r>
              <a:rPr lang="en-US" sz="990" b="1">
                <a:solidFill>
                  <a:srgbClr val="FFFFFF"/>
                </a:solidFill>
                <a:latin typeface="Calibri"/>
              </a:rPr>
              <a:t>Eastern Orthodox Church</a:t>
            </a:r>
          </a:p>
        </p:txBody>
      </p:sp>
      <p:sp>
        <p:nvSpPr>
          <p:cNvPr id="51" name="Rectangle 50">
            <a:extLst>
              <a:ext uri="{FF2B5EF4-FFF2-40B4-BE49-F238E27FC236}">
                <a16:creationId xmlns:a16="http://schemas.microsoft.com/office/drawing/2014/main" id="{69F051F0-0EE6-BDF2-7FF0-B130329D6683}"/>
              </a:ext>
            </a:extLst>
          </p:cNvPr>
          <p:cNvSpPr/>
          <p:nvPr/>
        </p:nvSpPr>
        <p:spPr>
          <a:xfrm>
            <a:off x="2584101" y="5552059"/>
            <a:ext cx="633108" cy="1028727"/>
          </a:xfrm>
          <a:prstGeom prst="rect">
            <a:avLst/>
          </a:prstGeom>
          <a:gradFill flip="none" rotWithShape="1">
            <a:gsLst>
              <a:gs pos="0">
                <a:schemeClr val="accent3"/>
              </a:gs>
              <a:gs pos="100000">
                <a:schemeClr val="accent3"/>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54380">
              <a:defRPr/>
            </a:pPr>
            <a:r>
              <a:rPr lang="en-US" sz="990" b="1">
                <a:solidFill>
                  <a:srgbClr val="FFFFFF"/>
                </a:solidFill>
                <a:latin typeface="Calibri"/>
              </a:rPr>
              <a:t>Kingdom of Bosnia</a:t>
            </a:r>
          </a:p>
        </p:txBody>
      </p:sp>
      <p:sp>
        <p:nvSpPr>
          <p:cNvPr id="43" name="Rectangle 42">
            <a:extLst>
              <a:ext uri="{FF2B5EF4-FFF2-40B4-BE49-F238E27FC236}">
                <a16:creationId xmlns:a16="http://schemas.microsoft.com/office/drawing/2014/main" id="{60B1923E-9971-308A-B2FA-270B367F39A8}"/>
              </a:ext>
            </a:extLst>
          </p:cNvPr>
          <p:cNvSpPr/>
          <p:nvPr/>
        </p:nvSpPr>
        <p:spPr>
          <a:xfrm>
            <a:off x="4726" y="5562169"/>
            <a:ext cx="978526" cy="1061025"/>
          </a:xfrm>
          <a:prstGeom prst="rect">
            <a:avLst/>
          </a:prstGeom>
          <a:gradFill>
            <a:gsLst>
              <a:gs pos="0">
                <a:schemeClr val="accent2">
                  <a:lumMod val="100000"/>
                </a:schemeClr>
              </a:gs>
              <a:gs pos="100000">
                <a:schemeClr val="tx2"/>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54380">
              <a:defRPr/>
            </a:pPr>
            <a:r>
              <a:rPr lang="en-US" sz="990" b="1">
                <a:solidFill>
                  <a:srgbClr val="FFFFFF"/>
                </a:solidFill>
                <a:latin typeface="Calibri"/>
              </a:rPr>
              <a:t>  Roman Empire</a:t>
            </a:r>
          </a:p>
        </p:txBody>
      </p:sp>
      <p:sp>
        <p:nvSpPr>
          <p:cNvPr id="57" name="Rectangle 56">
            <a:extLst>
              <a:ext uri="{FF2B5EF4-FFF2-40B4-BE49-F238E27FC236}">
                <a16:creationId xmlns:a16="http://schemas.microsoft.com/office/drawing/2014/main" id="{4F3EDEF8-7944-EF73-9C02-9A05A90D9BEE}"/>
              </a:ext>
            </a:extLst>
          </p:cNvPr>
          <p:cNvSpPr/>
          <p:nvPr/>
        </p:nvSpPr>
        <p:spPr>
          <a:xfrm>
            <a:off x="-150876" y="5429749"/>
            <a:ext cx="10275052" cy="163515"/>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54380">
              <a:defRPr/>
            </a:pPr>
            <a:endParaRPr lang="en-US" sz="1485">
              <a:solidFill>
                <a:srgbClr val="FFFFFF"/>
              </a:solidFill>
              <a:latin typeface="Calibri"/>
            </a:endParaRPr>
          </a:p>
        </p:txBody>
      </p:sp>
      <p:sp>
        <p:nvSpPr>
          <p:cNvPr id="58" name="Rectangle 57">
            <a:extLst>
              <a:ext uri="{FF2B5EF4-FFF2-40B4-BE49-F238E27FC236}">
                <a16:creationId xmlns:a16="http://schemas.microsoft.com/office/drawing/2014/main" id="{290011BF-DFD4-D54C-884F-D5836AB38202}"/>
              </a:ext>
            </a:extLst>
          </p:cNvPr>
          <p:cNvSpPr/>
          <p:nvPr/>
        </p:nvSpPr>
        <p:spPr>
          <a:xfrm>
            <a:off x="-206633" y="6495441"/>
            <a:ext cx="10349243" cy="305359"/>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54380">
              <a:defRPr/>
            </a:pPr>
            <a:endParaRPr lang="en-US" sz="1485">
              <a:solidFill>
                <a:srgbClr val="FFFFFF"/>
              </a:solidFill>
              <a:latin typeface="Calibri"/>
            </a:endParaRPr>
          </a:p>
        </p:txBody>
      </p:sp>
    </p:spTree>
    <p:extLst>
      <p:ext uri="{BB962C8B-B14F-4D97-AF65-F5344CB8AC3E}">
        <p14:creationId xmlns:p14="http://schemas.microsoft.com/office/powerpoint/2010/main" val="3447087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E296F5-2B8D-5254-13D2-CD79979B0910}"/>
              </a:ext>
            </a:extLst>
          </p:cNvPr>
          <p:cNvSpPr>
            <a:spLocks noGrp="1"/>
          </p:cNvSpPr>
          <p:nvPr>
            <p:ph idx="1"/>
          </p:nvPr>
        </p:nvSpPr>
        <p:spPr>
          <a:xfrm>
            <a:off x="692824" y="2576059"/>
            <a:ext cx="4681283" cy="3573282"/>
          </a:xfrm>
        </p:spPr>
        <p:txBody>
          <a:bodyPr/>
          <a:lstStyle/>
          <a:p>
            <a:pPr>
              <a:lnSpc>
                <a:spcPct val="100000"/>
              </a:lnSpc>
              <a:spcBef>
                <a:spcPts val="0"/>
              </a:spcBef>
              <a:spcAft>
                <a:spcPts val="990"/>
              </a:spcAft>
            </a:pPr>
            <a:r>
              <a:rPr lang="en-US" sz="1898"/>
              <a:t>Large-scale housing need</a:t>
            </a:r>
          </a:p>
          <a:p>
            <a:pPr lvl="1">
              <a:lnSpc>
                <a:spcPct val="100000"/>
              </a:lnSpc>
              <a:spcBef>
                <a:spcPts val="0"/>
              </a:spcBef>
              <a:spcAft>
                <a:spcPts val="990"/>
              </a:spcAft>
            </a:pPr>
            <a:r>
              <a:rPr lang="en-US" sz="1485"/>
              <a:t>2 million displaced persons (50% population)</a:t>
            </a:r>
          </a:p>
          <a:p>
            <a:pPr marL="612934" lvl="1" indent="-235744">
              <a:lnSpc>
                <a:spcPct val="100000"/>
              </a:lnSpc>
              <a:spcBef>
                <a:spcPts val="0"/>
              </a:spcBef>
              <a:spcAft>
                <a:spcPts val="990"/>
              </a:spcAft>
            </a:pPr>
            <a:r>
              <a:rPr lang="en-US" sz="1485"/>
              <a:t>40% housing stock destroyed</a:t>
            </a:r>
          </a:p>
          <a:p>
            <a:r>
              <a:rPr lang="en-US" sz="1898"/>
              <a:t>Widespread privatization of housing stock</a:t>
            </a:r>
          </a:p>
          <a:p>
            <a:r>
              <a:rPr lang="en-US" sz="1898"/>
              <a:t>Government lacking legislation, standards, and regulations for public housing</a:t>
            </a:r>
          </a:p>
          <a:p>
            <a:r>
              <a:rPr lang="en-US" sz="1898"/>
              <a:t>Unable to access external funding for public housing and thus address </a:t>
            </a:r>
            <a:r>
              <a:rPr lang="bs-Latn-BA" sz="1898"/>
              <a:t>the </a:t>
            </a:r>
            <a:r>
              <a:rPr lang="en-US" sz="1898"/>
              <a:t>needs </a:t>
            </a:r>
          </a:p>
          <a:p>
            <a:endParaRPr lang="en-US" sz="1650"/>
          </a:p>
        </p:txBody>
      </p:sp>
      <p:sp>
        <p:nvSpPr>
          <p:cNvPr id="3" name="Title 2">
            <a:extLst>
              <a:ext uri="{FF2B5EF4-FFF2-40B4-BE49-F238E27FC236}">
                <a16:creationId xmlns:a16="http://schemas.microsoft.com/office/drawing/2014/main" id="{472DE578-3B6F-C0D9-C5D5-2FA23CAF4592}"/>
              </a:ext>
            </a:extLst>
          </p:cNvPr>
          <p:cNvSpPr>
            <a:spLocks noGrp="1"/>
          </p:cNvSpPr>
          <p:nvPr>
            <p:ph type="title"/>
          </p:nvPr>
        </p:nvSpPr>
        <p:spPr/>
        <p:txBody>
          <a:bodyPr>
            <a:normAutofit/>
          </a:bodyPr>
          <a:lstStyle/>
          <a:p>
            <a:r>
              <a:rPr lang="en-US"/>
              <a:t>Bosnia and Herzegovina: Post-Conflict Housing Context</a:t>
            </a:r>
          </a:p>
        </p:txBody>
      </p:sp>
      <p:pic>
        <p:nvPicPr>
          <p:cNvPr id="4" name="Content Placeholder 6" descr="A car in the middle of a city&#10;&#10;Description automatically generated">
            <a:extLst>
              <a:ext uri="{FF2B5EF4-FFF2-40B4-BE49-F238E27FC236}">
                <a16:creationId xmlns:a16="http://schemas.microsoft.com/office/drawing/2014/main" id="{3678110F-80C9-7E7F-ED3E-630D25CBFFD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66807" y="2590074"/>
            <a:ext cx="2278063" cy="1511663"/>
          </a:xfrm>
          <a:prstGeom prst="rect">
            <a:avLst/>
          </a:prstGeom>
        </p:spPr>
      </p:pic>
      <p:pic>
        <p:nvPicPr>
          <p:cNvPr id="5" name="Picture 4" descr="A brick building with broken windows&#10;&#10;Description automatically generated">
            <a:extLst>
              <a:ext uri="{FF2B5EF4-FFF2-40B4-BE49-F238E27FC236}">
                <a16:creationId xmlns:a16="http://schemas.microsoft.com/office/drawing/2014/main" id="{8B6C61EC-A65D-6239-8193-C99A98273D6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466807" y="4205107"/>
            <a:ext cx="2278110" cy="1280594"/>
          </a:xfrm>
          <a:prstGeom prst="rect">
            <a:avLst/>
          </a:prstGeom>
        </p:spPr>
      </p:pic>
      <p:pic>
        <p:nvPicPr>
          <p:cNvPr id="6" name="Picture 5" descr="A ruined building with a staircase&#10;&#10;Description automatically generated with medium confidence">
            <a:extLst>
              <a:ext uri="{FF2B5EF4-FFF2-40B4-BE49-F238E27FC236}">
                <a16:creationId xmlns:a16="http://schemas.microsoft.com/office/drawing/2014/main" id="{15BC71A4-2A9F-F4CA-95AE-7850B891956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837570" y="2592210"/>
            <a:ext cx="1937819" cy="2894766"/>
          </a:xfrm>
          <a:prstGeom prst="rect">
            <a:avLst/>
          </a:prstGeom>
        </p:spPr>
      </p:pic>
    </p:spTree>
    <p:extLst>
      <p:ext uri="{BB962C8B-B14F-4D97-AF65-F5344CB8AC3E}">
        <p14:creationId xmlns:p14="http://schemas.microsoft.com/office/powerpoint/2010/main" val="730413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76241B-4132-7B5E-B11A-62192F9B3A2A}"/>
              </a:ext>
            </a:extLst>
          </p:cNvPr>
          <p:cNvPicPr>
            <a:picLocks noChangeAspect="1"/>
          </p:cNvPicPr>
          <p:nvPr/>
        </p:nvPicPr>
        <p:blipFill rotWithShape="1">
          <a:blip r:embed="rId3"/>
          <a:srcRect l="1282" t="-1885" r="6406"/>
          <a:stretch/>
        </p:blipFill>
        <p:spPr>
          <a:xfrm>
            <a:off x="1430671" y="2209125"/>
            <a:ext cx="7330382" cy="3944144"/>
          </a:xfrm>
          <a:prstGeom prst="rect">
            <a:avLst/>
          </a:prstGeom>
          <a:noFill/>
        </p:spPr>
      </p:pic>
      <p:sp>
        <p:nvSpPr>
          <p:cNvPr id="10" name="Title 2">
            <a:extLst>
              <a:ext uri="{FF2B5EF4-FFF2-40B4-BE49-F238E27FC236}">
                <a16:creationId xmlns:a16="http://schemas.microsoft.com/office/drawing/2014/main" id="{4E897ECB-0E21-086D-5695-8E46E5AB9285}"/>
              </a:ext>
            </a:extLst>
          </p:cNvPr>
          <p:cNvSpPr>
            <a:spLocks noGrp="1"/>
          </p:cNvSpPr>
          <p:nvPr>
            <p:ph type="title"/>
          </p:nvPr>
        </p:nvSpPr>
        <p:spPr>
          <a:xfrm>
            <a:off x="692825" y="1295637"/>
            <a:ext cx="8675370" cy="850621"/>
          </a:xfrm>
        </p:spPr>
        <p:txBody>
          <a:bodyPr>
            <a:normAutofit/>
          </a:bodyPr>
          <a:lstStyle/>
          <a:p>
            <a:r>
              <a:rPr lang="en-US" sz="2640"/>
              <a:t>CRS’ Journey with NPSH in BiH</a:t>
            </a:r>
          </a:p>
        </p:txBody>
      </p:sp>
      <p:sp>
        <p:nvSpPr>
          <p:cNvPr id="4" name="Rectangle: Rounded Corners 3">
            <a:extLst>
              <a:ext uri="{FF2B5EF4-FFF2-40B4-BE49-F238E27FC236}">
                <a16:creationId xmlns:a16="http://schemas.microsoft.com/office/drawing/2014/main" id="{0E924C24-9530-0490-26C3-48832069AEE0}"/>
              </a:ext>
            </a:extLst>
          </p:cNvPr>
          <p:cNvSpPr/>
          <p:nvPr/>
        </p:nvSpPr>
        <p:spPr>
          <a:xfrm>
            <a:off x="1297348" y="5071964"/>
            <a:ext cx="7463704" cy="919130"/>
          </a:xfrm>
          <a:prstGeom prst="roundRect">
            <a:avLst/>
          </a:prstGeom>
          <a:no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54380"/>
            <a:endParaRPr lang="en-US" sz="1485">
              <a:ln>
                <a:solidFill>
                  <a:srgbClr val="000000"/>
                </a:solidFill>
              </a:ln>
              <a:noFill/>
              <a:latin typeface="Calibri" panose="020F0502020204030204"/>
            </a:endParaRPr>
          </a:p>
        </p:txBody>
      </p:sp>
    </p:spTree>
    <p:extLst>
      <p:ext uri="{BB962C8B-B14F-4D97-AF65-F5344CB8AC3E}">
        <p14:creationId xmlns:p14="http://schemas.microsoft.com/office/powerpoint/2010/main" val="3853025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B62BED-0709-48B5-B0E3-B33E8C6D3840}"/>
              </a:ext>
            </a:extLst>
          </p:cNvPr>
          <p:cNvSpPr>
            <a:spLocks noGrp="1"/>
          </p:cNvSpPr>
          <p:nvPr>
            <p:ph idx="1"/>
          </p:nvPr>
        </p:nvSpPr>
        <p:spPr>
          <a:xfrm>
            <a:off x="706765" y="2219772"/>
            <a:ext cx="6110594" cy="2975619"/>
          </a:xfrm>
        </p:spPr>
        <p:txBody>
          <a:bodyPr/>
          <a:lstStyle/>
          <a:p>
            <a:pPr>
              <a:spcBef>
                <a:spcPts val="0"/>
              </a:spcBef>
              <a:spcAft>
                <a:spcPts val="990"/>
              </a:spcAft>
            </a:pPr>
            <a:r>
              <a:rPr lang="en-US" sz="1650" b="1"/>
              <a:t>Replicated SH Bosnia model </a:t>
            </a:r>
            <a:r>
              <a:rPr lang="en-US" sz="1650"/>
              <a:t>to</a:t>
            </a:r>
            <a:r>
              <a:rPr lang="en-US" sz="1650" b="1"/>
              <a:t> </a:t>
            </a:r>
            <a:r>
              <a:rPr lang="en-US" sz="1650"/>
              <a:t>Serbia, Montenegro and Armenia </a:t>
            </a:r>
          </a:p>
          <a:p>
            <a:pPr>
              <a:spcBef>
                <a:spcPts val="0"/>
              </a:spcBef>
              <a:spcAft>
                <a:spcPts val="990"/>
              </a:spcAft>
            </a:pPr>
            <a:r>
              <a:rPr lang="en-US" sz="1650" b="1"/>
              <a:t>Legal codification and adoption </a:t>
            </a:r>
            <a:r>
              <a:rPr lang="en-US" sz="1650"/>
              <a:t>of social housing in BiH</a:t>
            </a:r>
          </a:p>
          <a:p>
            <a:pPr>
              <a:spcBef>
                <a:spcPts val="0"/>
              </a:spcBef>
              <a:spcAft>
                <a:spcPts val="990"/>
              </a:spcAft>
            </a:pPr>
            <a:r>
              <a:rPr lang="en-US" sz="1650" b="1"/>
              <a:t>Institutionalization of social housing system </a:t>
            </a:r>
            <a:r>
              <a:rPr lang="en-US" sz="1650"/>
              <a:t>in BiH</a:t>
            </a:r>
            <a:endParaRPr lang="bs-Latn-BA" sz="1650"/>
          </a:p>
          <a:p>
            <a:pPr>
              <a:spcBef>
                <a:spcPts val="0"/>
              </a:spcBef>
              <a:spcAft>
                <a:spcPts val="990"/>
              </a:spcAft>
            </a:pPr>
            <a:r>
              <a:rPr lang="en-GB" sz="1650"/>
              <a:t>From</a:t>
            </a:r>
            <a:r>
              <a:rPr lang="en-GB" sz="1650" b="1"/>
              <a:t> 290 families </a:t>
            </a:r>
            <a:r>
              <a:rPr lang="en-GB" sz="1650"/>
              <a:t>provided with housing in </a:t>
            </a:r>
            <a:r>
              <a:rPr lang="en-GB" sz="1650" b="1"/>
              <a:t>10 municipalities </a:t>
            </a:r>
            <a:r>
              <a:rPr lang="en-GB" sz="1650"/>
              <a:t>to</a:t>
            </a:r>
            <a:r>
              <a:rPr lang="en-GB" sz="1650" b="1"/>
              <a:t> 3,500 families </a:t>
            </a:r>
            <a:r>
              <a:rPr lang="en-GB" sz="1650"/>
              <a:t>in</a:t>
            </a:r>
            <a:r>
              <a:rPr lang="en-GB" sz="1650" b="1"/>
              <a:t> 54 municipalities</a:t>
            </a:r>
            <a:endParaRPr lang="bs-Latn-BA" sz="1650" b="1"/>
          </a:p>
          <a:p>
            <a:pPr>
              <a:spcBef>
                <a:spcPts val="0"/>
              </a:spcBef>
              <a:spcAft>
                <a:spcPts val="990"/>
              </a:spcAft>
            </a:pPr>
            <a:r>
              <a:rPr lang="en-US" sz="1650"/>
              <a:t>Supported BiH government to access </a:t>
            </a:r>
            <a:r>
              <a:rPr lang="en-US" sz="1650" b="1"/>
              <a:t>$60 million from CEB</a:t>
            </a:r>
            <a:endParaRPr lang="bs-Latn-BA" sz="1650" b="1"/>
          </a:p>
          <a:p>
            <a:pPr>
              <a:spcBef>
                <a:spcPts val="0"/>
              </a:spcBef>
              <a:spcAft>
                <a:spcPts val="990"/>
              </a:spcAft>
            </a:pPr>
            <a:r>
              <a:rPr lang="en-US" sz="1650"/>
              <a:t>Plans to close remaining collective centers in the </a:t>
            </a:r>
            <a:r>
              <a:rPr lang="en-US" sz="1650" b="1"/>
              <a:t>next 3 years and </a:t>
            </a:r>
            <a:r>
              <a:rPr lang="bs-Latn-BA" sz="1650" b="1"/>
              <a:t>provide housing for more than</a:t>
            </a:r>
            <a:r>
              <a:rPr lang="en-US" sz="1650" b="1"/>
              <a:t> 5,000 families (14,350 people)</a:t>
            </a:r>
          </a:p>
          <a:p>
            <a:pPr>
              <a:spcBef>
                <a:spcPts val="0"/>
              </a:spcBef>
              <a:spcAft>
                <a:spcPts val="990"/>
              </a:spcAft>
            </a:pPr>
            <a:endParaRPr lang="en-US" sz="1650"/>
          </a:p>
          <a:p>
            <a:pPr>
              <a:spcBef>
                <a:spcPts val="0"/>
              </a:spcBef>
            </a:pPr>
            <a:endParaRPr lang="en-US" sz="1650"/>
          </a:p>
        </p:txBody>
      </p:sp>
      <p:sp>
        <p:nvSpPr>
          <p:cNvPr id="3" name="Title 2">
            <a:extLst>
              <a:ext uri="{FF2B5EF4-FFF2-40B4-BE49-F238E27FC236}">
                <a16:creationId xmlns:a16="http://schemas.microsoft.com/office/drawing/2014/main" id="{4D35FEFE-B8E5-406F-A717-3DA6C343C49A}"/>
              </a:ext>
            </a:extLst>
          </p:cNvPr>
          <p:cNvSpPr>
            <a:spLocks noGrp="1"/>
          </p:cNvSpPr>
          <p:nvPr>
            <p:ph type="title"/>
          </p:nvPr>
        </p:nvSpPr>
        <p:spPr>
          <a:xfrm>
            <a:off x="692825" y="1228116"/>
            <a:ext cx="8675370" cy="850621"/>
          </a:xfrm>
        </p:spPr>
        <p:txBody>
          <a:bodyPr>
            <a:normAutofit/>
          </a:bodyPr>
          <a:lstStyle/>
          <a:p>
            <a:r>
              <a:rPr lang="en-US" sz="2640">
                <a:latin typeface="Times" panose="02020603050405020304" pitchFamily="18" charset="0"/>
                <a:cs typeface="Times" panose="02020603050405020304" pitchFamily="18" charset="0"/>
              </a:rPr>
              <a:t>Results</a:t>
            </a:r>
          </a:p>
        </p:txBody>
      </p:sp>
      <p:pic>
        <p:nvPicPr>
          <p:cNvPr id="6" name="Picture 5">
            <a:extLst>
              <a:ext uri="{FF2B5EF4-FFF2-40B4-BE49-F238E27FC236}">
                <a16:creationId xmlns:a16="http://schemas.microsoft.com/office/drawing/2014/main" id="{FADED0E5-8D0F-0B3F-59A4-9EDED4E90CA0}"/>
              </a:ext>
            </a:extLst>
          </p:cNvPr>
          <p:cNvPicPr>
            <a:picLocks noChangeAspect="1"/>
          </p:cNvPicPr>
          <p:nvPr/>
        </p:nvPicPr>
        <p:blipFill>
          <a:blip r:embed="rId3"/>
          <a:stretch>
            <a:fillRect/>
          </a:stretch>
        </p:blipFill>
        <p:spPr>
          <a:xfrm>
            <a:off x="6721532" y="2383214"/>
            <a:ext cx="2378642" cy="2347175"/>
          </a:xfrm>
          <a:prstGeom prst="rect">
            <a:avLst/>
          </a:prstGeom>
          <a:noFill/>
        </p:spPr>
      </p:pic>
      <p:grpSp>
        <p:nvGrpSpPr>
          <p:cNvPr id="12" name="Group 11">
            <a:extLst>
              <a:ext uri="{FF2B5EF4-FFF2-40B4-BE49-F238E27FC236}">
                <a16:creationId xmlns:a16="http://schemas.microsoft.com/office/drawing/2014/main" id="{9296F61F-4DBC-1BC4-6435-7BB3FB09393F}"/>
              </a:ext>
            </a:extLst>
          </p:cNvPr>
          <p:cNvGrpSpPr/>
          <p:nvPr/>
        </p:nvGrpSpPr>
        <p:grpSpPr>
          <a:xfrm>
            <a:off x="914910" y="4868635"/>
            <a:ext cx="8436726" cy="1433379"/>
            <a:chOff x="651211" y="4930259"/>
            <a:chExt cx="11021051" cy="1847507"/>
          </a:xfrm>
        </p:grpSpPr>
        <p:pic>
          <p:nvPicPr>
            <p:cNvPr id="9" name="Picture 8">
              <a:extLst>
                <a:ext uri="{FF2B5EF4-FFF2-40B4-BE49-F238E27FC236}">
                  <a16:creationId xmlns:a16="http://schemas.microsoft.com/office/drawing/2014/main" id="{453E646D-FC5D-8400-1669-561A35AE4B24}"/>
                </a:ext>
              </a:extLst>
            </p:cNvPr>
            <p:cNvPicPr>
              <a:picLocks noChangeAspect="1"/>
            </p:cNvPicPr>
            <p:nvPr/>
          </p:nvPicPr>
          <p:blipFill rotWithShape="1">
            <a:blip r:embed="rId4"/>
            <a:srcRect t="73253" r="6406"/>
            <a:stretch/>
          </p:blipFill>
          <p:spPr>
            <a:xfrm>
              <a:off x="651211" y="5565085"/>
              <a:ext cx="11021051" cy="1212681"/>
            </a:xfrm>
            <a:prstGeom prst="rect">
              <a:avLst/>
            </a:prstGeom>
            <a:noFill/>
          </p:spPr>
        </p:pic>
        <p:pic>
          <p:nvPicPr>
            <p:cNvPr id="10" name="Picture 9">
              <a:extLst>
                <a:ext uri="{FF2B5EF4-FFF2-40B4-BE49-F238E27FC236}">
                  <a16:creationId xmlns:a16="http://schemas.microsoft.com/office/drawing/2014/main" id="{6EECAA31-977F-CEB0-DC2E-F5A8E3A7F9E2}"/>
                </a:ext>
              </a:extLst>
            </p:cNvPr>
            <p:cNvPicPr>
              <a:picLocks noChangeAspect="1"/>
            </p:cNvPicPr>
            <p:nvPr/>
          </p:nvPicPr>
          <p:blipFill rotWithShape="1">
            <a:blip r:embed="rId4"/>
            <a:srcRect l="547" t="149" r="6405" b="88881"/>
            <a:stretch/>
          </p:blipFill>
          <p:spPr>
            <a:xfrm>
              <a:off x="718185" y="4931665"/>
              <a:ext cx="10954077" cy="633420"/>
            </a:xfrm>
            <a:prstGeom prst="rect">
              <a:avLst/>
            </a:prstGeom>
            <a:noFill/>
          </p:spPr>
        </p:pic>
        <p:sp>
          <p:nvSpPr>
            <p:cNvPr id="11" name="Rectangle: Rounded Corners 10">
              <a:extLst>
                <a:ext uri="{FF2B5EF4-FFF2-40B4-BE49-F238E27FC236}">
                  <a16:creationId xmlns:a16="http://schemas.microsoft.com/office/drawing/2014/main" id="{2EBFACBE-FF2B-4D06-3E0B-DC214C0DF61B}"/>
                </a:ext>
              </a:extLst>
            </p:cNvPr>
            <p:cNvSpPr/>
            <p:nvPr/>
          </p:nvSpPr>
          <p:spPr>
            <a:xfrm>
              <a:off x="7501573" y="4930259"/>
              <a:ext cx="3853815" cy="1801359"/>
            </a:xfrm>
            <a:prstGeom prst="roundRect">
              <a:avLst/>
            </a:prstGeom>
            <a:no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54380"/>
              <a:endParaRPr lang="en-US" sz="1485">
                <a:ln>
                  <a:solidFill>
                    <a:srgbClr val="000000"/>
                  </a:solidFill>
                </a:ln>
                <a:noFill/>
                <a:latin typeface="Calibri" panose="020F0502020204030204"/>
              </a:endParaRPr>
            </a:p>
          </p:txBody>
        </p:sp>
      </p:grpSp>
    </p:spTree>
    <p:extLst>
      <p:ext uri="{BB962C8B-B14F-4D97-AF65-F5344CB8AC3E}">
        <p14:creationId xmlns:p14="http://schemas.microsoft.com/office/powerpoint/2010/main" val="166457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51E45E2-3A5D-4104-91B0-64415C682B3B}"/>
              </a:ext>
            </a:extLst>
          </p:cNvPr>
          <p:cNvPicPr>
            <a:picLocks noChangeAspect="1"/>
          </p:cNvPicPr>
          <p:nvPr/>
        </p:nvPicPr>
        <p:blipFill rotWithShape="1">
          <a:blip r:embed="rId3"/>
          <a:srcRect l="33167" t="20444" r="40667" b="16889"/>
          <a:stretch/>
        </p:blipFill>
        <p:spPr>
          <a:xfrm rot="20897536">
            <a:off x="256335" y="1398531"/>
            <a:ext cx="3461918" cy="4663666"/>
          </a:xfrm>
          <a:prstGeom prst="rect">
            <a:avLst/>
          </a:prstGeom>
          <a:ln>
            <a:solidFill>
              <a:schemeClr val="tx1"/>
            </a:solidFill>
          </a:ln>
        </p:spPr>
      </p:pic>
      <mc:AlternateContent xmlns:mc="http://schemas.openxmlformats.org/markup-compatibility/2006">
        <mc:Choice xmlns:p14="http://schemas.microsoft.com/office/powerpoint/2010/main" xmlns:aink="http://schemas.microsoft.com/office/drawing/2016/ink" Requires="p14 aink">
          <p:contentPart p14:bwMode="auto" r:id="rId4">
            <p14:nvContentPartPr>
              <p14:cNvPr id="17" name="Ink 16">
                <a:extLst>
                  <a:ext uri="{FF2B5EF4-FFF2-40B4-BE49-F238E27FC236}">
                    <a16:creationId xmlns:a16="http://schemas.microsoft.com/office/drawing/2014/main" id="{7A393324-BE23-44D1-8F20-2199B4AF8ED3}"/>
                  </a:ext>
                </a:extLst>
              </p14:cNvPr>
              <p14:cNvContentPartPr/>
              <p14:nvPr/>
            </p14:nvContentPartPr>
            <p14:xfrm rot="21293198">
              <a:off x="761590" y="4081810"/>
              <a:ext cx="1163349" cy="136026"/>
            </p14:xfrm>
          </p:contentPart>
        </mc:Choice>
        <mc:Fallback>
          <p:pic>
            <p:nvPicPr>
              <p:cNvPr id="17" name="Ink 16">
                <a:extLst>
                  <a:ext uri="{FF2B5EF4-FFF2-40B4-BE49-F238E27FC236}">
                    <a16:creationId xmlns:a16="http://schemas.microsoft.com/office/drawing/2014/main" id="{7A393324-BE23-44D1-8F20-2199B4AF8ED3}"/>
                  </a:ext>
                </a:extLst>
              </p:cNvPr>
              <p:cNvPicPr/>
              <p:nvPr/>
            </p:nvPicPr>
            <p:blipFill>
              <a:blip r:embed="rId5"/>
              <a:stretch>
                <a:fillRect/>
              </a:stretch>
            </p:blipFill>
            <p:spPr>
              <a:xfrm rot="21293198">
                <a:off x="742513" y="4062738"/>
                <a:ext cx="1201143" cy="173811"/>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6">
            <p14:nvContentPartPr>
              <p14:cNvPr id="18" name="Ink 17">
                <a:extLst>
                  <a:ext uri="{FF2B5EF4-FFF2-40B4-BE49-F238E27FC236}">
                    <a16:creationId xmlns:a16="http://schemas.microsoft.com/office/drawing/2014/main" id="{B72BE996-446B-4D00-9C45-75E9297EE0F9}"/>
                  </a:ext>
                </a:extLst>
              </p14:cNvPr>
              <p14:cNvContentPartPr/>
              <p14:nvPr/>
            </p14:nvContentPartPr>
            <p14:xfrm rot="21293198">
              <a:off x="1037715" y="4098638"/>
              <a:ext cx="1347489" cy="180873"/>
            </p14:xfrm>
          </p:contentPart>
        </mc:Choice>
        <mc:Fallback>
          <p:pic>
            <p:nvPicPr>
              <p:cNvPr id="18" name="Ink 17">
                <a:extLst>
                  <a:ext uri="{FF2B5EF4-FFF2-40B4-BE49-F238E27FC236}">
                    <a16:creationId xmlns:a16="http://schemas.microsoft.com/office/drawing/2014/main" id="{B72BE996-446B-4D00-9C45-75E9297EE0F9}"/>
                  </a:ext>
                </a:extLst>
              </p:cNvPr>
              <p:cNvPicPr/>
              <p:nvPr/>
            </p:nvPicPr>
            <p:blipFill>
              <a:blip r:embed="rId7"/>
              <a:stretch>
                <a:fillRect/>
              </a:stretch>
            </p:blipFill>
            <p:spPr>
              <a:xfrm rot="21293198">
                <a:off x="1018635" y="4079580"/>
                <a:ext cx="1385289" cy="21863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8">
            <p14:nvContentPartPr>
              <p14:cNvPr id="16" name="Ink 15">
                <a:extLst>
                  <a:ext uri="{FF2B5EF4-FFF2-40B4-BE49-F238E27FC236}">
                    <a16:creationId xmlns:a16="http://schemas.microsoft.com/office/drawing/2014/main" id="{2F92E550-BA0C-4A96-9E01-544300424548}"/>
                  </a:ext>
                </a:extLst>
              </p14:cNvPr>
              <p14:cNvContentPartPr/>
              <p14:nvPr/>
            </p14:nvContentPartPr>
            <p14:xfrm>
              <a:off x="750528" y="4001646"/>
              <a:ext cx="10989" cy="5049"/>
            </p14:xfrm>
          </p:contentPart>
        </mc:Choice>
        <mc:Fallback>
          <p:pic>
            <p:nvPicPr>
              <p:cNvPr id="16" name="Ink 15">
                <a:extLst>
                  <a:ext uri="{FF2B5EF4-FFF2-40B4-BE49-F238E27FC236}">
                    <a16:creationId xmlns:a16="http://schemas.microsoft.com/office/drawing/2014/main" id="{2F92E550-BA0C-4A96-9E01-544300424548}"/>
                  </a:ext>
                </a:extLst>
              </p:cNvPr>
              <p:cNvPicPr/>
              <p:nvPr/>
            </p:nvPicPr>
            <p:blipFill>
              <a:blip r:embed="rId9"/>
              <a:stretch>
                <a:fillRect/>
              </a:stretch>
            </p:blipFill>
            <p:spPr>
              <a:xfrm>
                <a:off x="741666" y="3991936"/>
                <a:ext cx="28359" cy="24080"/>
              </a:xfrm>
              <a:prstGeom prst="rect">
                <a:avLst/>
              </a:prstGeom>
            </p:spPr>
          </p:pic>
        </mc:Fallback>
      </mc:AlternateContent>
      <p:pic>
        <p:nvPicPr>
          <p:cNvPr id="10" name="Picture Placeholder 9">
            <a:extLst>
              <a:ext uri="{FF2B5EF4-FFF2-40B4-BE49-F238E27FC236}">
                <a16:creationId xmlns:a16="http://schemas.microsoft.com/office/drawing/2014/main" id="{D5EB2CE5-368A-4168-960F-D416EC90CE05}"/>
              </a:ext>
            </a:extLst>
          </p:cNvPr>
          <p:cNvPicPr>
            <a:picLocks noGrp="1" noChangeAspect="1"/>
          </p:cNvPicPr>
          <p:nvPr>
            <p:ph type="pic" sz="quarter" idx="10"/>
          </p:nvPr>
        </p:nvPicPr>
        <p:blipFill rotWithShape="1">
          <a:blip r:embed="rId10"/>
          <a:srcRect l="33281" t="15695" r="36329" b="21638"/>
          <a:stretch/>
        </p:blipFill>
        <p:spPr>
          <a:xfrm>
            <a:off x="3243964" y="1229002"/>
            <a:ext cx="3570473" cy="4141381"/>
          </a:xfrm>
          <a:ln w="9525">
            <a:solidFill>
              <a:schemeClr val="tx1"/>
            </a:solidFill>
          </a:ln>
        </p:spPr>
      </p:pic>
      <mc:AlternateContent xmlns:mc="http://schemas.openxmlformats.org/markup-compatibility/2006">
        <mc:Choice xmlns:p14="http://schemas.microsoft.com/office/powerpoint/2010/main" xmlns:aink="http://schemas.microsoft.com/office/drawing/2016/ink" Requires="p14 aink">
          <p:contentPart p14:bwMode="auto" r:id="rId11">
            <p14:nvContentPartPr>
              <p14:cNvPr id="19" name="Ink 18">
                <a:extLst>
                  <a:ext uri="{FF2B5EF4-FFF2-40B4-BE49-F238E27FC236}">
                    <a16:creationId xmlns:a16="http://schemas.microsoft.com/office/drawing/2014/main" id="{14E1D367-0EBA-4BBD-A08E-4BE1671E02D2}"/>
                  </a:ext>
                </a:extLst>
              </p14:cNvPr>
              <p14:cNvContentPartPr/>
              <p14:nvPr/>
            </p14:nvContentPartPr>
            <p14:xfrm>
              <a:off x="3515336" y="2941620"/>
              <a:ext cx="1441341" cy="915057"/>
            </p14:xfrm>
          </p:contentPart>
        </mc:Choice>
        <mc:Fallback>
          <p:pic>
            <p:nvPicPr>
              <p:cNvPr id="19" name="Ink 18">
                <a:extLst>
                  <a:ext uri="{FF2B5EF4-FFF2-40B4-BE49-F238E27FC236}">
                    <a16:creationId xmlns:a16="http://schemas.microsoft.com/office/drawing/2014/main" id="{14E1D367-0EBA-4BBD-A08E-4BE1671E02D2}"/>
                  </a:ext>
                </a:extLst>
              </p:cNvPr>
              <p:cNvPicPr/>
              <p:nvPr/>
            </p:nvPicPr>
            <p:blipFill>
              <a:blip r:embed="rId12"/>
              <a:stretch>
                <a:fillRect/>
              </a:stretch>
            </p:blipFill>
            <p:spPr>
              <a:xfrm>
                <a:off x="3496257" y="2922541"/>
                <a:ext cx="1479138" cy="952854"/>
              </a:xfrm>
              <a:prstGeom prst="rect">
                <a:avLst/>
              </a:prstGeom>
            </p:spPr>
          </p:pic>
        </mc:Fallback>
      </mc:AlternateContent>
      <p:pic>
        <p:nvPicPr>
          <p:cNvPr id="12" name="Picture 11">
            <a:extLst>
              <a:ext uri="{FF2B5EF4-FFF2-40B4-BE49-F238E27FC236}">
                <a16:creationId xmlns:a16="http://schemas.microsoft.com/office/drawing/2014/main" id="{48500600-4DE1-4857-9F5A-9F79DC05CB61}"/>
              </a:ext>
            </a:extLst>
          </p:cNvPr>
          <p:cNvPicPr>
            <a:picLocks noChangeAspect="1"/>
          </p:cNvPicPr>
          <p:nvPr/>
        </p:nvPicPr>
        <p:blipFill rotWithShape="1">
          <a:blip r:embed="rId13"/>
          <a:srcRect l="33359" t="20416" r="38125" b="11989"/>
          <a:stretch/>
        </p:blipFill>
        <p:spPr>
          <a:xfrm rot="672126">
            <a:off x="6449688" y="1494662"/>
            <a:ext cx="3474764" cy="4403305"/>
          </a:xfrm>
          <a:prstGeom prst="rect">
            <a:avLst/>
          </a:prstGeom>
          <a:ln w="3175">
            <a:solidFill>
              <a:schemeClr val="tx1"/>
            </a:solidFill>
          </a:ln>
        </p:spPr>
      </p:pic>
      <mc:AlternateContent xmlns:mc="http://schemas.openxmlformats.org/markup-compatibility/2006">
        <mc:Choice xmlns:p14="http://schemas.microsoft.com/office/powerpoint/2010/main" xmlns:aink="http://schemas.microsoft.com/office/drawing/2016/ink" Requires="p14 aink">
          <p:contentPart p14:bwMode="auto" r:id="rId14">
            <p14:nvContentPartPr>
              <p14:cNvPr id="20" name="Ink 19">
                <a:extLst>
                  <a:ext uri="{FF2B5EF4-FFF2-40B4-BE49-F238E27FC236}">
                    <a16:creationId xmlns:a16="http://schemas.microsoft.com/office/drawing/2014/main" id="{E20CDDBA-68B2-496A-AAD4-CF75119398D9}"/>
                  </a:ext>
                </a:extLst>
              </p14:cNvPr>
              <p14:cNvContentPartPr/>
              <p14:nvPr/>
            </p14:nvContentPartPr>
            <p14:xfrm rot="374396">
              <a:off x="7917819" y="2842189"/>
              <a:ext cx="918138" cy="73574"/>
            </p14:xfrm>
          </p:contentPart>
        </mc:Choice>
        <mc:Fallback>
          <p:pic>
            <p:nvPicPr>
              <p:cNvPr id="20" name="Ink 19">
                <a:extLst>
                  <a:ext uri="{FF2B5EF4-FFF2-40B4-BE49-F238E27FC236}">
                    <a16:creationId xmlns:a16="http://schemas.microsoft.com/office/drawing/2014/main" id="{E20CDDBA-68B2-496A-AAD4-CF75119398D9}"/>
                  </a:ext>
                </a:extLst>
              </p:cNvPr>
              <p:cNvPicPr/>
              <p:nvPr/>
            </p:nvPicPr>
            <p:blipFill>
              <a:blip r:embed="rId15"/>
              <a:stretch>
                <a:fillRect/>
              </a:stretch>
            </p:blipFill>
            <p:spPr>
              <a:xfrm rot="374396">
                <a:off x="7898736" y="2823074"/>
                <a:ext cx="955944" cy="111443"/>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6">
            <p14:nvContentPartPr>
              <p14:cNvPr id="21" name="Ink 20">
                <a:extLst>
                  <a:ext uri="{FF2B5EF4-FFF2-40B4-BE49-F238E27FC236}">
                    <a16:creationId xmlns:a16="http://schemas.microsoft.com/office/drawing/2014/main" id="{9E366683-9DF7-4861-AF4A-A58EE4F300B8}"/>
                  </a:ext>
                </a:extLst>
              </p14:cNvPr>
              <p14:cNvContentPartPr/>
              <p14:nvPr/>
            </p14:nvContentPartPr>
            <p14:xfrm rot="374396">
              <a:off x="6997753" y="2831748"/>
              <a:ext cx="1545416" cy="116568"/>
            </p14:xfrm>
          </p:contentPart>
        </mc:Choice>
        <mc:Fallback>
          <p:pic>
            <p:nvPicPr>
              <p:cNvPr id="21" name="Ink 20">
                <a:extLst>
                  <a:ext uri="{FF2B5EF4-FFF2-40B4-BE49-F238E27FC236}">
                    <a16:creationId xmlns:a16="http://schemas.microsoft.com/office/drawing/2014/main" id="{9E366683-9DF7-4861-AF4A-A58EE4F300B8}"/>
                  </a:ext>
                </a:extLst>
              </p:cNvPr>
              <p:cNvPicPr/>
              <p:nvPr/>
            </p:nvPicPr>
            <p:blipFill>
              <a:blip r:embed="rId17"/>
              <a:stretch>
                <a:fillRect/>
              </a:stretch>
            </p:blipFill>
            <p:spPr>
              <a:xfrm rot="374396">
                <a:off x="6978674" y="2812680"/>
                <a:ext cx="1583214" cy="154345"/>
              </a:xfrm>
              <a:prstGeom prst="rect">
                <a:avLst/>
              </a:prstGeom>
            </p:spPr>
          </p:pic>
        </mc:Fallback>
      </mc:AlternateContent>
      <p:sp>
        <p:nvSpPr>
          <p:cNvPr id="3" name="Text Placeholder 2">
            <a:extLst>
              <a:ext uri="{FF2B5EF4-FFF2-40B4-BE49-F238E27FC236}">
                <a16:creationId xmlns:a16="http://schemas.microsoft.com/office/drawing/2014/main" id="{E011D473-D3B9-6A16-820A-080AFEBFEBAF}"/>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43207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2000" fill="hold"/>
                                        <p:tgtEl>
                                          <p:spTgt spid="17"/>
                                        </p:tgtEl>
                                        <p:attrNameLst>
                                          <p:attrName>drawProgress</p:attrName>
                                        </p:attrNameLst>
                                      </p:cBhvr>
                                      <p:tavLst>
                                        <p:tav tm="0">
                                          <p:val>
                                            <p:fltVal val="0"/>
                                          </p:val>
                                        </p:tav>
                                        <p:tav tm="100000">
                                          <p:val>
                                            <p:fltVal val="1"/>
                                          </p:val>
                                        </p:tav>
                                      </p:tavLst>
                                    </p:anim>
                                  </p:childTnLst>
                                </p:cTn>
                              </p:par>
                              <p:par>
                                <p:cTn id="8" presetID="63"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2000" fill="hold"/>
                                        <p:tgtEl>
                                          <p:spTgt spid="18"/>
                                        </p:tgtEl>
                                        <p:attrNameLst>
                                          <p:attrName>drawProgress</p:attrName>
                                        </p:attrNameLst>
                                      </p:cBhvr>
                                      <p:tavLst>
                                        <p:tav tm="0">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63"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2000" fill="hold"/>
                                        <p:tgtEl>
                                          <p:spTgt spid="19"/>
                                        </p:tgtEl>
                                        <p:attrNameLst>
                                          <p:attrName>drawProgress</p:attrName>
                                        </p:attrNameLst>
                                      </p:cBhvr>
                                      <p:tavLst>
                                        <p:tav tm="0">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63"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2000" fill="hold"/>
                                        <p:tgtEl>
                                          <p:spTgt spid="20"/>
                                        </p:tgtEl>
                                        <p:attrNameLst>
                                          <p:attrName>drawProgress</p:attrName>
                                        </p:attrNameLst>
                                      </p:cBhvr>
                                      <p:tavLst>
                                        <p:tav tm="0">
                                          <p:val>
                                            <p:fltVal val="0"/>
                                          </p:val>
                                        </p:tav>
                                        <p:tav tm="100000">
                                          <p:val>
                                            <p:fltVal val="1"/>
                                          </p:val>
                                        </p:tav>
                                      </p:tavLst>
                                    </p:anim>
                                  </p:childTnLst>
                                </p:cTn>
                              </p:par>
                              <p:par>
                                <p:cTn id="21" presetID="63"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2000" fill="hold"/>
                                        <p:tgtEl>
                                          <p:spTgt spid="21"/>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35FEFE-B8E5-406F-A717-3DA6C343C49A}"/>
              </a:ext>
            </a:extLst>
          </p:cNvPr>
          <p:cNvSpPr>
            <a:spLocks noGrp="1"/>
          </p:cNvSpPr>
          <p:nvPr>
            <p:ph type="title"/>
          </p:nvPr>
        </p:nvSpPr>
        <p:spPr/>
        <p:txBody>
          <a:bodyPr>
            <a:normAutofit/>
          </a:bodyPr>
          <a:lstStyle/>
          <a:p>
            <a:r>
              <a:rPr lang="en-US" sz="2640">
                <a:latin typeface="Times" panose="02020603050405020304" pitchFamily="18" charset="0"/>
                <a:cs typeface="Times" panose="02020603050405020304" pitchFamily="18" charset="0"/>
              </a:rPr>
              <a:t>Results</a:t>
            </a:r>
          </a:p>
        </p:txBody>
      </p:sp>
      <p:pic>
        <p:nvPicPr>
          <p:cNvPr id="2" name="Slika 8">
            <a:extLst>
              <a:ext uri="{FF2B5EF4-FFF2-40B4-BE49-F238E27FC236}">
                <a16:creationId xmlns:a16="http://schemas.microsoft.com/office/drawing/2014/main" id="{87372461-A2A1-18C7-9674-A58B945F856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985396" y="4251435"/>
            <a:ext cx="2946240" cy="1942380"/>
          </a:xfrm>
          <a:prstGeom prst="rect">
            <a:avLst/>
          </a:prstGeom>
        </p:spPr>
      </p:pic>
      <p:pic>
        <p:nvPicPr>
          <p:cNvPr id="8" name="Picture 7" descr="A person and a child playing a guitar&#10;&#10;Description automatically generated">
            <a:extLst>
              <a:ext uri="{FF2B5EF4-FFF2-40B4-BE49-F238E27FC236}">
                <a16:creationId xmlns:a16="http://schemas.microsoft.com/office/drawing/2014/main" id="{5BF0DD6A-AAB5-FD71-BC61-3A8C4B674CC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1984738" y="2210668"/>
            <a:ext cx="2946898" cy="1942651"/>
          </a:xfrm>
          <a:prstGeom prst="rect">
            <a:avLst/>
          </a:prstGeom>
        </p:spPr>
      </p:pic>
      <p:pic>
        <p:nvPicPr>
          <p:cNvPr id="9" name="Picture 8">
            <a:extLst>
              <a:ext uri="{FF2B5EF4-FFF2-40B4-BE49-F238E27FC236}">
                <a16:creationId xmlns:a16="http://schemas.microsoft.com/office/drawing/2014/main" id="{6D536754-5575-1762-F424-1DF4BF832E97}"/>
              </a:ext>
            </a:extLst>
          </p:cNvPr>
          <p:cNvPicPr>
            <a:picLocks/>
          </p:cNvPicPr>
          <p:nvPr/>
        </p:nvPicPr>
        <p:blipFill>
          <a:blip r:embed="rId5"/>
          <a:stretch>
            <a:fillRect/>
          </a:stretch>
        </p:blipFill>
        <p:spPr>
          <a:xfrm>
            <a:off x="5029200" y="2220300"/>
            <a:ext cx="2946240" cy="1942380"/>
          </a:xfrm>
          <a:prstGeom prst="rect">
            <a:avLst/>
          </a:prstGeom>
        </p:spPr>
      </p:pic>
      <p:pic>
        <p:nvPicPr>
          <p:cNvPr id="10" name="Picture 9">
            <a:extLst>
              <a:ext uri="{FF2B5EF4-FFF2-40B4-BE49-F238E27FC236}">
                <a16:creationId xmlns:a16="http://schemas.microsoft.com/office/drawing/2014/main" id="{624B990F-16E9-0316-66AB-1FFA4C123A29}"/>
              </a:ext>
            </a:extLst>
          </p:cNvPr>
          <p:cNvPicPr>
            <a:picLocks/>
          </p:cNvPicPr>
          <p:nvPr/>
        </p:nvPicPr>
        <p:blipFill>
          <a:blip r:embed="rId6"/>
          <a:stretch>
            <a:fillRect/>
          </a:stretch>
        </p:blipFill>
        <p:spPr>
          <a:xfrm>
            <a:off x="5029200" y="4251435"/>
            <a:ext cx="2946240" cy="1942380"/>
          </a:xfrm>
          <a:prstGeom prst="rect">
            <a:avLst/>
          </a:prstGeom>
        </p:spPr>
      </p:pic>
    </p:spTree>
    <p:extLst>
      <p:ext uri="{BB962C8B-B14F-4D97-AF65-F5344CB8AC3E}">
        <p14:creationId xmlns:p14="http://schemas.microsoft.com/office/powerpoint/2010/main" val="3144968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7746CD-658F-D5D4-4BB6-0A20542BD1C3}"/>
              </a:ext>
            </a:extLst>
          </p:cNvPr>
          <p:cNvPicPr>
            <a:picLocks noChangeAspect="1"/>
          </p:cNvPicPr>
          <p:nvPr/>
        </p:nvPicPr>
        <p:blipFill>
          <a:blip r:embed="rId3"/>
          <a:stretch>
            <a:fillRect/>
          </a:stretch>
        </p:blipFill>
        <p:spPr>
          <a:xfrm>
            <a:off x="5963202" y="1845619"/>
            <a:ext cx="3151107" cy="1470923"/>
          </a:xfrm>
          <a:prstGeom prst="rect">
            <a:avLst/>
          </a:prstGeom>
        </p:spPr>
      </p:pic>
      <p:sp>
        <p:nvSpPr>
          <p:cNvPr id="2" name="Content Placeholder 1">
            <a:extLst>
              <a:ext uri="{FF2B5EF4-FFF2-40B4-BE49-F238E27FC236}">
                <a16:creationId xmlns:a16="http://schemas.microsoft.com/office/drawing/2014/main" id="{64B62BED-0709-48B5-B0E3-B33E8C6D3840}"/>
              </a:ext>
            </a:extLst>
          </p:cNvPr>
          <p:cNvSpPr>
            <a:spLocks noGrp="1"/>
          </p:cNvSpPr>
          <p:nvPr>
            <p:ph idx="1"/>
          </p:nvPr>
        </p:nvSpPr>
        <p:spPr>
          <a:xfrm>
            <a:off x="944091" y="2423993"/>
            <a:ext cx="4094196" cy="2532492"/>
          </a:xfrm>
        </p:spPr>
        <p:txBody>
          <a:bodyPr/>
          <a:lstStyle/>
          <a:p>
            <a:pPr>
              <a:spcBef>
                <a:spcPts val="495"/>
              </a:spcBef>
            </a:pPr>
            <a:r>
              <a:rPr lang="bs-Latn-BA" sz="1980"/>
              <a:t>S</a:t>
            </a:r>
            <a:r>
              <a:rPr lang="en-US" sz="1980" err="1"/>
              <a:t>ocial</a:t>
            </a:r>
            <a:r>
              <a:rPr lang="en-US" sz="1980"/>
              <a:t> housing study visit (Viennese model)</a:t>
            </a:r>
          </a:p>
          <a:p>
            <a:r>
              <a:rPr lang="en-US" sz="1980"/>
              <a:t>Establishment of Social Housing Principles</a:t>
            </a:r>
            <a:endParaRPr lang="en-US" sz="1980" b="1"/>
          </a:p>
          <a:p>
            <a:r>
              <a:rPr lang="en-US" sz="1980"/>
              <a:t>Piloted different models</a:t>
            </a:r>
          </a:p>
          <a:p>
            <a:r>
              <a:rPr lang="en-US" sz="1980"/>
              <a:t>Case management system</a:t>
            </a:r>
            <a:endParaRPr lang="bs-Latn-BA" sz="1980"/>
          </a:p>
          <a:p>
            <a:r>
              <a:rPr lang="bs-Latn-BA" sz="1980"/>
              <a:t>Fundraising roadmap</a:t>
            </a:r>
            <a:endParaRPr lang="en-US" sz="1980"/>
          </a:p>
          <a:p>
            <a:pPr>
              <a:spcBef>
                <a:spcPts val="495"/>
              </a:spcBef>
            </a:pPr>
            <a:endParaRPr lang="en-US" sz="1650"/>
          </a:p>
          <a:p>
            <a:pPr marL="0" indent="0">
              <a:spcBef>
                <a:spcPts val="495"/>
              </a:spcBef>
              <a:buNone/>
            </a:pPr>
            <a:r>
              <a:rPr lang="en-US" sz="1650"/>
              <a:t> </a:t>
            </a:r>
            <a:endParaRPr lang="en-US"/>
          </a:p>
        </p:txBody>
      </p:sp>
      <p:sp>
        <p:nvSpPr>
          <p:cNvPr id="3" name="Title 2">
            <a:extLst>
              <a:ext uri="{FF2B5EF4-FFF2-40B4-BE49-F238E27FC236}">
                <a16:creationId xmlns:a16="http://schemas.microsoft.com/office/drawing/2014/main" id="{4D35FEFE-B8E5-406F-A717-3DA6C343C49A}"/>
              </a:ext>
            </a:extLst>
          </p:cNvPr>
          <p:cNvSpPr>
            <a:spLocks noGrp="1"/>
          </p:cNvSpPr>
          <p:nvPr>
            <p:ph type="title"/>
          </p:nvPr>
        </p:nvSpPr>
        <p:spPr>
          <a:xfrm>
            <a:off x="691516" y="1272956"/>
            <a:ext cx="8675370" cy="850621"/>
          </a:xfrm>
        </p:spPr>
        <p:txBody>
          <a:bodyPr>
            <a:normAutofit/>
          </a:bodyPr>
          <a:lstStyle/>
          <a:p>
            <a:r>
              <a:rPr lang="en-US" sz="2640">
                <a:latin typeface="Times New Roman" panose="02020603050405020304" pitchFamily="18" charset="0"/>
                <a:cs typeface="Times New Roman" panose="02020603050405020304" pitchFamily="18" charset="0"/>
              </a:rPr>
              <a:t>Identifying Possible Solutions</a:t>
            </a:r>
          </a:p>
        </p:txBody>
      </p:sp>
      <p:pic>
        <p:nvPicPr>
          <p:cNvPr id="4" name="Picture 3">
            <a:extLst>
              <a:ext uri="{FF2B5EF4-FFF2-40B4-BE49-F238E27FC236}">
                <a16:creationId xmlns:a16="http://schemas.microsoft.com/office/drawing/2014/main" id="{13A1230D-DC13-537C-2EBE-EBDF4DED0481}"/>
              </a:ext>
            </a:extLst>
          </p:cNvPr>
          <p:cNvPicPr>
            <a:picLocks noChangeAspect="1"/>
          </p:cNvPicPr>
          <p:nvPr/>
        </p:nvPicPr>
        <p:blipFill>
          <a:blip r:embed="rId4"/>
          <a:stretch>
            <a:fillRect/>
          </a:stretch>
        </p:blipFill>
        <p:spPr>
          <a:xfrm>
            <a:off x="5290863" y="3316542"/>
            <a:ext cx="4413922" cy="1819542"/>
          </a:xfrm>
          <a:prstGeom prst="rect">
            <a:avLst/>
          </a:prstGeom>
          <a:noFill/>
        </p:spPr>
      </p:pic>
      <p:pic>
        <p:nvPicPr>
          <p:cNvPr id="6" name="Picture 5">
            <a:extLst>
              <a:ext uri="{FF2B5EF4-FFF2-40B4-BE49-F238E27FC236}">
                <a16:creationId xmlns:a16="http://schemas.microsoft.com/office/drawing/2014/main" id="{B27FC6A3-A645-213A-4CFC-9F567CBC4D24}"/>
              </a:ext>
            </a:extLst>
          </p:cNvPr>
          <p:cNvPicPr>
            <a:picLocks noChangeAspect="1"/>
          </p:cNvPicPr>
          <p:nvPr/>
        </p:nvPicPr>
        <p:blipFill rotWithShape="1">
          <a:blip r:embed="rId5"/>
          <a:srcRect t="73253" r="6406"/>
          <a:stretch/>
        </p:blipFill>
        <p:spPr>
          <a:xfrm>
            <a:off x="1643490" y="5630537"/>
            <a:ext cx="6891576" cy="758302"/>
          </a:xfrm>
          <a:prstGeom prst="rect">
            <a:avLst/>
          </a:prstGeom>
          <a:noFill/>
        </p:spPr>
      </p:pic>
      <p:pic>
        <p:nvPicPr>
          <p:cNvPr id="7" name="Picture 6">
            <a:extLst>
              <a:ext uri="{FF2B5EF4-FFF2-40B4-BE49-F238E27FC236}">
                <a16:creationId xmlns:a16="http://schemas.microsoft.com/office/drawing/2014/main" id="{8D9BC4B4-A518-70AC-EC38-614103208BA8}"/>
              </a:ext>
            </a:extLst>
          </p:cNvPr>
          <p:cNvPicPr>
            <a:picLocks noChangeAspect="1"/>
          </p:cNvPicPr>
          <p:nvPr/>
        </p:nvPicPr>
        <p:blipFill rotWithShape="1">
          <a:blip r:embed="rId5"/>
          <a:srcRect l="547" t="149" r="6405" b="88881"/>
          <a:stretch/>
        </p:blipFill>
        <p:spPr>
          <a:xfrm>
            <a:off x="1685369" y="5234888"/>
            <a:ext cx="6849696" cy="396083"/>
          </a:xfrm>
          <a:prstGeom prst="rect">
            <a:avLst/>
          </a:prstGeom>
          <a:noFill/>
        </p:spPr>
      </p:pic>
      <p:sp>
        <p:nvSpPr>
          <p:cNvPr id="8" name="Rectangle: Rounded Corners 7">
            <a:extLst>
              <a:ext uri="{FF2B5EF4-FFF2-40B4-BE49-F238E27FC236}">
                <a16:creationId xmlns:a16="http://schemas.microsoft.com/office/drawing/2014/main" id="{56D8FED6-0D38-6D0A-969A-8F6DC329C8BA}"/>
              </a:ext>
            </a:extLst>
          </p:cNvPr>
          <p:cNvSpPr/>
          <p:nvPr/>
        </p:nvSpPr>
        <p:spPr>
          <a:xfrm>
            <a:off x="1685369" y="5432929"/>
            <a:ext cx="2409830" cy="758302"/>
          </a:xfrm>
          <a:prstGeom prst="roundRect">
            <a:avLst/>
          </a:prstGeom>
          <a:no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54380"/>
            <a:endParaRPr lang="en-US" sz="1485">
              <a:ln>
                <a:solidFill>
                  <a:srgbClr val="000000"/>
                </a:solidFill>
              </a:ln>
              <a:noFill/>
              <a:latin typeface="Calibri" panose="020F0502020204030204"/>
            </a:endParaRPr>
          </a:p>
        </p:txBody>
      </p:sp>
    </p:spTree>
    <p:extLst>
      <p:ext uri="{BB962C8B-B14F-4D97-AF65-F5344CB8AC3E}">
        <p14:creationId xmlns:p14="http://schemas.microsoft.com/office/powerpoint/2010/main" val="3354285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94081AD-835B-FC91-7E4E-E9D168FBA0F7}"/>
              </a:ext>
            </a:extLst>
          </p:cNvPr>
          <p:cNvGrpSpPr/>
          <p:nvPr/>
        </p:nvGrpSpPr>
        <p:grpSpPr>
          <a:xfrm>
            <a:off x="604987" y="2403807"/>
            <a:ext cx="1064895" cy="955420"/>
            <a:chOff x="8607932" y="2695493"/>
            <a:chExt cx="1019175" cy="914400"/>
          </a:xfrm>
          <a:solidFill>
            <a:schemeClr val="accent1"/>
          </a:solidFill>
        </p:grpSpPr>
        <p:sp>
          <p:nvSpPr>
            <p:cNvPr id="15" name="Oval 14">
              <a:extLst>
                <a:ext uri="{FF2B5EF4-FFF2-40B4-BE49-F238E27FC236}">
                  <a16:creationId xmlns:a16="http://schemas.microsoft.com/office/drawing/2014/main" id="{92607AC8-1540-C897-A9B4-31722641528F}"/>
                </a:ext>
              </a:extLst>
            </p:cNvPr>
            <p:cNvSpPr/>
            <p:nvPr/>
          </p:nvSpPr>
          <p:spPr>
            <a:xfrm>
              <a:off x="8607932" y="2695493"/>
              <a:ext cx="1019175" cy="914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Calibri" panose="020F0502020204030204"/>
              </a:endParaRPr>
            </a:p>
          </p:txBody>
        </p:sp>
        <p:pic>
          <p:nvPicPr>
            <p:cNvPr id="14" name="Graphic 13" descr="Handshake with solid fill">
              <a:extLst>
                <a:ext uri="{FF2B5EF4-FFF2-40B4-BE49-F238E27FC236}">
                  <a16:creationId xmlns:a16="http://schemas.microsoft.com/office/drawing/2014/main" id="{4E74BEB8-C81A-7D42-C7CB-DABDE03C85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60319" y="2695493"/>
              <a:ext cx="914400" cy="914400"/>
            </a:xfrm>
            <a:prstGeom prst="rect">
              <a:avLst/>
            </a:prstGeom>
          </p:spPr>
        </p:pic>
      </p:grpSp>
      <p:sp>
        <p:nvSpPr>
          <p:cNvPr id="3" name="Title 2">
            <a:extLst>
              <a:ext uri="{FF2B5EF4-FFF2-40B4-BE49-F238E27FC236}">
                <a16:creationId xmlns:a16="http://schemas.microsoft.com/office/drawing/2014/main" id="{4D35FEFE-B8E5-406F-A717-3DA6C343C49A}"/>
              </a:ext>
            </a:extLst>
          </p:cNvPr>
          <p:cNvSpPr>
            <a:spLocks noGrp="1"/>
          </p:cNvSpPr>
          <p:nvPr>
            <p:ph type="title"/>
          </p:nvPr>
        </p:nvSpPr>
        <p:spPr>
          <a:xfrm>
            <a:off x="714198" y="1608979"/>
            <a:ext cx="8675370" cy="501295"/>
          </a:xfrm>
        </p:spPr>
        <p:txBody>
          <a:bodyPr>
            <a:normAutofit/>
          </a:bodyPr>
          <a:lstStyle/>
          <a:p>
            <a:r>
              <a:rPr lang="en-US" sz="2640">
                <a:latin typeface="Times" panose="02020603050405020304" pitchFamily="18" charset="0"/>
                <a:cs typeface="Times" panose="02020603050405020304" pitchFamily="18" charset="0"/>
              </a:rPr>
              <a:t>Direct Implementation</a:t>
            </a:r>
          </a:p>
        </p:txBody>
      </p:sp>
      <p:grpSp>
        <p:nvGrpSpPr>
          <p:cNvPr id="10" name="Group 9">
            <a:extLst>
              <a:ext uri="{FF2B5EF4-FFF2-40B4-BE49-F238E27FC236}">
                <a16:creationId xmlns:a16="http://schemas.microsoft.com/office/drawing/2014/main" id="{A800A8BF-15C6-6C1B-933B-B15F57C24CAA}"/>
              </a:ext>
            </a:extLst>
          </p:cNvPr>
          <p:cNvGrpSpPr/>
          <p:nvPr/>
        </p:nvGrpSpPr>
        <p:grpSpPr>
          <a:xfrm>
            <a:off x="2132590" y="5199271"/>
            <a:ext cx="5838587" cy="972762"/>
            <a:chOff x="666451" y="4524369"/>
            <a:chExt cx="11021051" cy="1846101"/>
          </a:xfrm>
        </p:grpSpPr>
        <p:pic>
          <p:nvPicPr>
            <p:cNvPr id="6" name="Picture 5">
              <a:extLst>
                <a:ext uri="{FF2B5EF4-FFF2-40B4-BE49-F238E27FC236}">
                  <a16:creationId xmlns:a16="http://schemas.microsoft.com/office/drawing/2014/main" id="{3D9802DC-ABD3-52EE-3E8A-B2CA87B4E839}"/>
                </a:ext>
              </a:extLst>
            </p:cNvPr>
            <p:cNvPicPr>
              <a:picLocks noChangeAspect="1"/>
            </p:cNvPicPr>
            <p:nvPr/>
          </p:nvPicPr>
          <p:blipFill rotWithShape="1">
            <a:blip r:embed="rId5"/>
            <a:srcRect t="73253" r="6406"/>
            <a:stretch/>
          </p:blipFill>
          <p:spPr>
            <a:xfrm>
              <a:off x="666451" y="5157789"/>
              <a:ext cx="11021051" cy="1212681"/>
            </a:xfrm>
            <a:prstGeom prst="rect">
              <a:avLst/>
            </a:prstGeom>
            <a:noFill/>
          </p:spPr>
        </p:pic>
        <p:pic>
          <p:nvPicPr>
            <p:cNvPr id="7" name="Picture 6">
              <a:extLst>
                <a:ext uri="{FF2B5EF4-FFF2-40B4-BE49-F238E27FC236}">
                  <a16:creationId xmlns:a16="http://schemas.microsoft.com/office/drawing/2014/main" id="{7289D47C-5940-21A8-ED02-C2EB52F24BAF}"/>
                </a:ext>
              </a:extLst>
            </p:cNvPr>
            <p:cNvPicPr>
              <a:picLocks noChangeAspect="1"/>
            </p:cNvPicPr>
            <p:nvPr/>
          </p:nvPicPr>
          <p:blipFill rotWithShape="1">
            <a:blip r:embed="rId5"/>
            <a:srcRect l="547" t="149" r="6405" b="88881"/>
            <a:stretch/>
          </p:blipFill>
          <p:spPr>
            <a:xfrm>
              <a:off x="733425" y="4524369"/>
              <a:ext cx="10954077" cy="633420"/>
            </a:xfrm>
            <a:prstGeom prst="rect">
              <a:avLst/>
            </a:prstGeom>
            <a:noFill/>
          </p:spPr>
        </p:pic>
        <p:sp>
          <p:nvSpPr>
            <p:cNvPr id="9" name="Rectangle: Rounded Corners 8">
              <a:extLst>
                <a:ext uri="{FF2B5EF4-FFF2-40B4-BE49-F238E27FC236}">
                  <a16:creationId xmlns:a16="http://schemas.microsoft.com/office/drawing/2014/main" id="{06D069DA-18B8-3F5C-AE6E-F522A9121970}"/>
                </a:ext>
              </a:extLst>
            </p:cNvPr>
            <p:cNvSpPr/>
            <p:nvPr/>
          </p:nvSpPr>
          <p:spPr>
            <a:xfrm>
              <a:off x="733425" y="4524369"/>
              <a:ext cx="3853815" cy="1801359"/>
            </a:xfrm>
            <a:prstGeom prst="roundRect">
              <a:avLst/>
            </a:prstGeom>
            <a:no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54380"/>
              <a:endParaRPr lang="en-US" sz="1485">
                <a:ln>
                  <a:solidFill>
                    <a:srgbClr val="000000"/>
                  </a:solidFill>
                </a:ln>
                <a:noFill/>
                <a:latin typeface="Calibri" panose="020F0502020204030204"/>
              </a:endParaRPr>
            </a:p>
          </p:txBody>
        </p:sp>
      </p:grpSp>
      <p:cxnSp>
        <p:nvCxnSpPr>
          <p:cNvPr id="21" name="Straight Connector 20">
            <a:extLst>
              <a:ext uri="{FF2B5EF4-FFF2-40B4-BE49-F238E27FC236}">
                <a16:creationId xmlns:a16="http://schemas.microsoft.com/office/drawing/2014/main" id="{4EC11E24-563B-1D4B-004E-7648901C48B7}"/>
              </a:ext>
            </a:extLst>
          </p:cNvPr>
          <p:cNvCxnSpPr>
            <a:cxnSpLocks/>
            <a:stCxn id="15" idx="6"/>
            <a:endCxn id="4" idx="1"/>
          </p:cNvCxnSpPr>
          <p:nvPr/>
        </p:nvCxnSpPr>
        <p:spPr>
          <a:xfrm>
            <a:off x="1669881" y="2881517"/>
            <a:ext cx="1621137" cy="892611"/>
          </a:xfrm>
          <a:prstGeom prst="line">
            <a:avLst/>
          </a:prstGeom>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00288F0-FD47-A756-BB65-08F53CB91247}"/>
              </a:ext>
            </a:extLst>
          </p:cNvPr>
          <p:cNvCxnSpPr>
            <a:cxnSpLocks/>
            <a:stCxn id="32" idx="6"/>
            <a:endCxn id="4" idx="1"/>
          </p:cNvCxnSpPr>
          <p:nvPr/>
        </p:nvCxnSpPr>
        <p:spPr>
          <a:xfrm flipV="1">
            <a:off x="1692876" y="3774128"/>
            <a:ext cx="1598143" cy="995565"/>
          </a:xfrm>
          <a:prstGeom prst="line">
            <a:avLst/>
          </a:prstGeom>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F4844062-54FD-9B4D-ED3A-7AF0BAEF3EA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291018" y="2835556"/>
            <a:ext cx="3739420" cy="1877143"/>
          </a:xfrm>
          <a:prstGeom prst="rect">
            <a:avLst/>
          </a:prstGeom>
          <a:ln w="57150">
            <a:solidFill>
              <a:schemeClr val="accent6"/>
            </a:solidFill>
          </a:ln>
        </p:spPr>
      </p:pic>
      <p:sp>
        <p:nvSpPr>
          <p:cNvPr id="35" name="Oval 34">
            <a:extLst>
              <a:ext uri="{FF2B5EF4-FFF2-40B4-BE49-F238E27FC236}">
                <a16:creationId xmlns:a16="http://schemas.microsoft.com/office/drawing/2014/main" id="{BBB738C7-1828-B0D6-E078-F8AE2B72994A}"/>
              </a:ext>
            </a:extLst>
          </p:cNvPr>
          <p:cNvSpPr/>
          <p:nvPr/>
        </p:nvSpPr>
        <p:spPr>
          <a:xfrm>
            <a:off x="8514658" y="2129297"/>
            <a:ext cx="1064895" cy="95542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Calibri" panose="020F0502020204030204"/>
            </a:endParaRPr>
          </a:p>
        </p:txBody>
      </p:sp>
      <p:cxnSp>
        <p:nvCxnSpPr>
          <p:cNvPr id="37" name="Straight Connector 36">
            <a:extLst>
              <a:ext uri="{FF2B5EF4-FFF2-40B4-BE49-F238E27FC236}">
                <a16:creationId xmlns:a16="http://schemas.microsoft.com/office/drawing/2014/main" id="{1588E790-371D-1A74-1035-4894706CD325}"/>
              </a:ext>
            </a:extLst>
          </p:cNvPr>
          <p:cNvCxnSpPr>
            <a:cxnSpLocks/>
            <a:stCxn id="35" idx="3"/>
            <a:endCxn id="4" idx="3"/>
          </p:cNvCxnSpPr>
          <p:nvPr/>
        </p:nvCxnSpPr>
        <p:spPr>
          <a:xfrm flipH="1">
            <a:off x="7030438" y="2944798"/>
            <a:ext cx="1640170" cy="829330"/>
          </a:xfrm>
          <a:prstGeom prst="line">
            <a:avLst/>
          </a:prstGeom>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4D487B0-429F-E5D7-B203-80CD9D12620F}"/>
              </a:ext>
            </a:extLst>
          </p:cNvPr>
          <p:cNvCxnSpPr>
            <a:cxnSpLocks/>
            <a:stCxn id="4" idx="3"/>
            <a:endCxn id="40" idx="2"/>
          </p:cNvCxnSpPr>
          <p:nvPr/>
        </p:nvCxnSpPr>
        <p:spPr>
          <a:xfrm>
            <a:off x="7030438" y="3774128"/>
            <a:ext cx="1547050" cy="910859"/>
          </a:xfrm>
          <a:prstGeom prst="line">
            <a:avLst/>
          </a:prstGeom>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2E0DA57A-ADCD-49D9-6E20-D8AF0E0F9014}"/>
              </a:ext>
            </a:extLst>
          </p:cNvPr>
          <p:cNvGrpSpPr/>
          <p:nvPr/>
        </p:nvGrpSpPr>
        <p:grpSpPr>
          <a:xfrm>
            <a:off x="627980" y="4291983"/>
            <a:ext cx="1064895" cy="955420"/>
            <a:chOff x="919229" y="3990356"/>
            <a:chExt cx="1290782" cy="1158085"/>
          </a:xfrm>
          <a:solidFill>
            <a:schemeClr val="accent1"/>
          </a:solidFill>
        </p:grpSpPr>
        <p:sp>
          <p:nvSpPr>
            <p:cNvPr id="32" name="Oval 31">
              <a:extLst>
                <a:ext uri="{FF2B5EF4-FFF2-40B4-BE49-F238E27FC236}">
                  <a16:creationId xmlns:a16="http://schemas.microsoft.com/office/drawing/2014/main" id="{F81416EB-D45E-FBFC-5B6F-AC17696B82FC}"/>
                </a:ext>
              </a:extLst>
            </p:cNvPr>
            <p:cNvSpPr/>
            <p:nvPr/>
          </p:nvSpPr>
          <p:spPr>
            <a:xfrm>
              <a:off x="919229" y="3990356"/>
              <a:ext cx="1290782" cy="1158085"/>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Calibri" panose="020F0502020204030204"/>
              </a:endParaRPr>
            </a:p>
          </p:txBody>
        </p:sp>
        <p:pic>
          <p:nvPicPr>
            <p:cNvPr id="51" name="Graphic 50" descr="Head with gears with solid fill">
              <a:extLst>
                <a:ext uri="{FF2B5EF4-FFF2-40B4-BE49-F238E27FC236}">
                  <a16:creationId xmlns:a16="http://schemas.microsoft.com/office/drawing/2014/main" id="{5F7D9088-0580-A84C-4F54-AE11E8EC13C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7570" y="4106201"/>
              <a:ext cx="914400" cy="914400"/>
            </a:xfrm>
            <a:prstGeom prst="rect">
              <a:avLst/>
            </a:prstGeom>
          </p:spPr>
        </p:pic>
      </p:grpSp>
      <p:sp>
        <p:nvSpPr>
          <p:cNvPr id="53" name="TextBox 52">
            <a:extLst>
              <a:ext uri="{FF2B5EF4-FFF2-40B4-BE49-F238E27FC236}">
                <a16:creationId xmlns:a16="http://schemas.microsoft.com/office/drawing/2014/main" id="{5B5B7AD1-6120-71C7-49C5-3A904D6F376D}"/>
              </a:ext>
            </a:extLst>
          </p:cNvPr>
          <p:cNvSpPr txBox="1"/>
          <p:nvPr/>
        </p:nvSpPr>
        <p:spPr>
          <a:xfrm>
            <a:off x="421853" y="3396724"/>
            <a:ext cx="1503940" cy="320857"/>
          </a:xfrm>
          <a:prstGeom prst="rect">
            <a:avLst/>
          </a:prstGeom>
          <a:noFill/>
        </p:spPr>
        <p:txBody>
          <a:bodyPr wrap="square" rtlCol="0">
            <a:spAutoFit/>
          </a:bodyPr>
          <a:lstStyle/>
          <a:p>
            <a:pPr algn="ctr" defTabSz="754380"/>
            <a:r>
              <a:rPr lang="en-US" sz="1485">
                <a:solidFill>
                  <a:srgbClr val="000000"/>
                </a:solidFill>
                <a:latin typeface="Calibri" panose="020F0502020204030204"/>
              </a:rPr>
              <a:t>Key partnerships</a:t>
            </a:r>
          </a:p>
        </p:txBody>
      </p:sp>
      <p:sp>
        <p:nvSpPr>
          <p:cNvPr id="54" name="TextBox 53">
            <a:extLst>
              <a:ext uri="{FF2B5EF4-FFF2-40B4-BE49-F238E27FC236}">
                <a16:creationId xmlns:a16="http://schemas.microsoft.com/office/drawing/2014/main" id="{EEDD8EE8-C587-CCCD-DD6A-3866C4118FA1}"/>
              </a:ext>
            </a:extLst>
          </p:cNvPr>
          <p:cNvSpPr txBox="1"/>
          <p:nvPr/>
        </p:nvSpPr>
        <p:spPr>
          <a:xfrm>
            <a:off x="415040" y="5266425"/>
            <a:ext cx="1503940" cy="549381"/>
          </a:xfrm>
          <a:prstGeom prst="rect">
            <a:avLst/>
          </a:prstGeom>
          <a:noFill/>
        </p:spPr>
        <p:txBody>
          <a:bodyPr wrap="square" rtlCol="0">
            <a:spAutoFit/>
          </a:bodyPr>
          <a:lstStyle/>
          <a:p>
            <a:pPr algn="ctr" defTabSz="754380"/>
            <a:r>
              <a:rPr lang="en-US" sz="1485">
                <a:solidFill>
                  <a:srgbClr val="000000"/>
                </a:solidFill>
                <a:latin typeface="Calibri" panose="020F0502020204030204"/>
              </a:rPr>
              <a:t>Changing mindsets</a:t>
            </a:r>
          </a:p>
        </p:txBody>
      </p:sp>
      <p:grpSp>
        <p:nvGrpSpPr>
          <p:cNvPr id="63" name="Group 62">
            <a:extLst>
              <a:ext uri="{FF2B5EF4-FFF2-40B4-BE49-F238E27FC236}">
                <a16:creationId xmlns:a16="http://schemas.microsoft.com/office/drawing/2014/main" id="{BA07B863-E2CA-AD1B-80D8-804A6C5EAAF2}"/>
              </a:ext>
            </a:extLst>
          </p:cNvPr>
          <p:cNvGrpSpPr/>
          <p:nvPr/>
        </p:nvGrpSpPr>
        <p:grpSpPr>
          <a:xfrm>
            <a:off x="8577488" y="4207277"/>
            <a:ext cx="1064895" cy="955420"/>
            <a:chOff x="10396955" y="3685952"/>
            <a:chExt cx="1290782" cy="1158085"/>
          </a:xfrm>
          <a:solidFill>
            <a:schemeClr val="accent1"/>
          </a:solidFill>
        </p:grpSpPr>
        <p:sp>
          <p:nvSpPr>
            <p:cNvPr id="40" name="Oval 39">
              <a:extLst>
                <a:ext uri="{FF2B5EF4-FFF2-40B4-BE49-F238E27FC236}">
                  <a16:creationId xmlns:a16="http://schemas.microsoft.com/office/drawing/2014/main" id="{0DD5FECC-232B-586B-8D3A-B3D808E8A46E}"/>
                </a:ext>
              </a:extLst>
            </p:cNvPr>
            <p:cNvSpPr/>
            <p:nvPr/>
          </p:nvSpPr>
          <p:spPr>
            <a:xfrm>
              <a:off x="10396955" y="3685952"/>
              <a:ext cx="1290782" cy="1158085"/>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Calibri" panose="020F0502020204030204"/>
              </a:endParaRPr>
            </a:p>
          </p:txBody>
        </p:sp>
        <p:pic>
          <p:nvPicPr>
            <p:cNvPr id="56" name="Graphic 55" descr="Marketing with solid fill">
              <a:extLst>
                <a:ext uri="{FF2B5EF4-FFF2-40B4-BE49-F238E27FC236}">
                  <a16:creationId xmlns:a16="http://schemas.microsoft.com/office/drawing/2014/main" id="{4CB67574-3C18-16BC-8B8C-6489F7D50AC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40640" y="3818184"/>
              <a:ext cx="914400" cy="914400"/>
            </a:xfrm>
            <a:prstGeom prst="rect">
              <a:avLst/>
            </a:prstGeom>
          </p:spPr>
        </p:pic>
      </p:grpSp>
      <p:sp>
        <p:nvSpPr>
          <p:cNvPr id="64" name="TextBox 63">
            <a:extLst>
              <a:ext uri="{FF2B5EF4-FFF2-40B4-BE49-F238E27FC236}">
                <a16:creationId xmlns:a16="http://schemas.microsoft.com/office/drawing/2014/main" id="{6B4450B8-4F42-684D-C145-CDC7D6C3A4DD}"/>
              </a:ext>
            </a:extLst>
          </p:cNvPr>
          <p:cNvSpPr txBox="1"/>
          <p:nvPr/>
        </p:nvSpPr>
        <p:spPr>
          <a:xfrm>
            <a:off x="8423015" y="5121608"/>
            <a:ext cx="1346819" cy="549381"/>
          </a:xfrm>
          <a:prstGeom prst="rect">
            <a:avLst/>
          </a:prstGeom>
          <a:noFill/>
        </p:spPr>
        <p:txBody>
          <a:bodyPr wrap="square" rtlCol="0">
            <a:spAutoFit/>
          </a:bodyPr>
          <a:lstStyle/>
          <a:p>
            <a:pPr algn="ctr" defTabSz="754380"/>
            <a:r>
              <a:rPr lang="en-US" sz="1485">
                <a:solidFill>
                  <a:srgbClr val="000000"/>
                </a:solidFill>
                <a:latin typeface="Calibri" panose="020F0502020204030204"/>
              </a:rPr>
              <a:t>Leveraging media</a:t>
            </a:r>
          </a:p>
        </p:txBody>
      </p:sp>
      <p:sp>
        <p:nvSpPr>
          <p:cNvPr id="65" name="TextBox 64">
            <a:extLst>
              <a:ext uri="{FF2B5EF4-FFF2-40B4-BE49-F238E27FC236}">
                <a16:creationId xmlns:a16="http://schemas.microsoft.com/office/drawing/2014/main" id="{372A5C1B-BCB2-BCB4-9920-B10AA1FCC1ED}"/>
              </a:ext>
            </a:extLst>
          </p:cNvPr>
          <p:cNvSpPr txBox="1"/>
          <p:nvPr/>
        </p:nvSpPr>
        <p:spPr>
          <a:xfrm>
            <a:off x="8436526" y="3092615"/>
            <a:ext cx="1346819" cy="549381"/>
          </a:xfrm>
          <a:prstGeom prst="rect">
            <a:avLst/>
          </a:prstGeom>
          <a:noFill/>
        </p:spPr>
        <p:txBody>
          <a:bodyPr wrap="square" rtlCol="0">
            <a:spAutoFit/>
          </a:bodyPr>
          <a:lstStyle/>
          <a:p>
            <a:pPr algn="ctr" defTabSz="754380"/>
            <a:r>
              <a:rPr lang="en-US" sz="1485">
                <a:solidFill>
                  <a:srgbClr val="000000"/>
                </a:solidFill>
                <a:latin typeface="Calibri" panose="020F0502020204030204"/>
              </a:rPr>
              <a:t>Influencing donors</a:t>
            </a:r>
          </a:p>
        </p:txBody>
      </p:sp>
      <p:pic>
        <p:nvPicPr>
          <p:cNvPr id="94" name="Graphic 93" descr="Group brainstorm with solid fill">
            <a:extLst>
              <a:ext uri="{FF2B5EF4-FFF2-40B4-BE49-F238E27FC236}">
                <a16:creationId xmlns:a16="http://schemas.microsoft.com/office/drawing/2014/main" id="{643D06FE-E691-3B68-4685-0BFD7709287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61223" y="2190418"/>
            <a:ext cx="754380" cy="754380"/>
          </a:xfrm>
          <a:prstGeom prst="rect">
            <a:avLst/>
          </a:prstGeom>
        </p:spPr>
      </p:pic>
    </p:spTree>
    <p:extLst>
      <p:ext uri="{BB962C8B-B14F-4D97-AF65-F5344CB8AC3E}">
        <p14:creationId xmlns:p14="http://schemas.microsoft.com/office/powerpoint/2010/main" val="257665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35FEFE-B8E5-406F-A717-3DA6C343C49A}"/>
              </a:ext>
            </a:extLst>
          </p:cNvPr>
          <p:cNvSpPr>
            <a:spLocks noGrp="1"/>
          </p:cNvSpPr>
          <p:nvPr>
            <p:ph type="title"/>
          </p:nvPr>
        </p:nvSpPr>
        <p:spPr>
          <a:xfrm>
            <a:off x="762761" y="1231338"/>
            <a:ext cx="8675370" cy="850621"/>
          </a:xfrm>
        </p:spPr>
        <p:txBody>
          <a:bodyPr>
            <a:normAutofit/>
          </a:bodyPr>
          <a:lstStyle/>
          <a:p>
            <a:r>
              <a:rPr lang="en-US" sz="2640">
                <a:latin typeface="Times New Roman" panose="02020603050405020304" pitchFamily="18" charset="0"/>
                <a:cs typeface="Times New Roman" panose="02020603050405020304" pitchFamily="18" charset="0"/>
              </a:rPr>
              <a:t>Transition to Technical Support</a:t>
            </a:r>
          </a:p>
        </p:txBody>
      </p:sp>
      <p:pic>
        <p:nvPicPr>
          <p:cNvPr id="4" name="Picture 3">
            <a:extLst>
              <a:ext uri="{FF2B5EF4-FFF2-40B4-BE49-F238E27FC236}">
                <a16:creationId xmlns:a16="http://schemas.microsoft.com/office/drawing/2014/main" id="{BCC27910-84F8-9748-40D2-2B89048C3DED}"/>
              </a:ext>
            </a:extLst>
          </p:cNvPr>
          <p:cNvPicPr>
            <a:picLocks noChangeAspect="1"/>
          </p:cNvPicPr>
          <p:nvPr/>
        </p:nvPicPr>
        <p:blipFill rotWithShape="1">
          <a:blip r:embed="rId3"/>
          <a:srcRect t="73253" r="6406"/>
          <a:stretch/>
        </p:blipFill>
        <p:spPr>
          <a:xfrm>
            <a:off x="1959119" y="5776536"/>
            <a:ext cx="5838587" cy="638996"/>
          </a:xfrm>
          <a:prstGeom prst="rect">
            <a:avLst/>
          </a:prstGeom>
          <a:noFill/>
        </p:spPr>
      </p:pic>
      <p:pic>
        <p:nvPicPr>
          <p:cNvPr id="5" name="Picture 4">
            <a:extLst>
              <a:ext uri="{FF2B5EF4-FFF2-40B4-BE49-F238E27FC236}">
                <a16:creationId xmlns:a16="http://schemas.microsoft.com/office/drawing/2014/main" id="{154C5075-7C23-0D9B-04CB-0C7007DE26FF}"/>
              </a:ext>
            </a:extLst>
          </p:cNvPr>
          <p:cNvPicPr>
            <a:picLocks noChangeAspect="1"/>
          </p:cNvPicPr>
          <p:nvPr/>
        </p:nvPicPr>
        <p:blipFill rotWithShape="1">
          <a:blip r:embed="rId3"/>
          <a:srcRect l="547" t="149" r="6405" b="88881"/>
          <a:stretch/>
        </p:blipFill>
        <p:spPr>
          <a:xfrm>
            <a:off x="1994599" y="5442771"/>
            <a:ext cx="5803106" cy="333766"/>
          </a:xfrm>
          <a:prstGeom prst="rect">
            <a:avLst/>
          </a:prstGeom>
          <a:noFill/>
        </p:spPr>
      </p:pic>
      <p:sp>
        <p:nvSpPr>
          <p:cNvPr id="6" name="Rectangle: Rounded Corners 5">
            <a:extLst>
              <a:ext uri="{FF2B5EF4-FFF2-40B4-BE49-F238E27FC236}">
                <a16:creationId xmlns:a16="http://schemas.microsoft.com/office/drawing/2014/main" id="{8EBCD657-9618-4236-FF4C-465644CC931C}"/>
              </a:ext>
            </a:extLst>
          </p:cNvPr>
          <p:cNvSpPr/>
          <p:nvPr/>
        </p:nvSpPr>
        <p:spPr>
          <a:xfrm>
            <a:off x="3786355" y="5490582"/>
            <a:ext cx="2041623" cy="949186"/>
          </a:xfrm>
          <a:prstGeom prst="roundRect">
            <a:avLst/>
          </a:prstGeom>
          <a:no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54380"/>
            <a:endParaRPr lang="en-US" sz="1485">
              <a:ln>
                <a:solidFill>
                  <a:srgbClr val="000000"/>
                </a:solidFill>
              </a:ln>
              <a:noFill/>
              <a:latin typeface="Calibri" panose="020F0502020204030204"/>
            </a:endParaRPr>
          </a:p>
        </p:txBody>
      </p:sp>
      <p:grpSp>
        <p:nvGrpSpPr>
          <p:cNvPr id="38" name="Group 37">
            <a:extLst>
              <a:ext uri="{FF2B5EF4-FFF2-40B4-BE49-F238E27FC236}">
                <a16:creationId xmlns:a16="http://schemas.microsoft.com/office/drawing/2014/main" id="{F6B6F979-90C5-1612-A001-3969C3DBAAB3}"/>
              </a:ext>
            </a:extLst>
          </p:cNvPr>
          <p:cNvGrpSpPr/>
          <p:nvPr/>
        </p:nvGrpSpPr>
        <p:grpSpPr>
          <a:xfrm>
            <a:off x="880000" y="3084672"/>
            <a:ext cx="1840304" cy="1717283"/>
            <a:chOff x="2284193" y="2893917"/>
            <a:chExt cx="1909129" cy="1829928"/>
          </a:xfrm>
        </p:grpSpPr>
        <p:sp>
          <p:nvSpPr>
            <p:cNvPr id="13" name="Oval 12">
              <a:extLst>
                <a:ext uri="{FF2B5EF4-FFF2-40B4-BE49-F238E27FC236}">
                  <a16:creationId xmlns:a16="http://schemas.microsoft.com/office/drawing/2014/main" id="{CE61403C-2EBF-A2EA-0E10-1E7F41325BC0}"/>
                </a:ext>
              </a:extLst>
            </p:cNvPr>
            <p:cNvSpPr/>
            <p:nvPr/>
          </p:nvSpPr>
          <p:spPr>
            <a:xfrm>
              <a:off x="2284193" y="2893917"/>
              <a:ext cx="1909129" cy="1829928"/>
            </a:xfrm>
            <a:prstGeom prst="ellipse">
              <a:avLst/>
            </a:prstGeom>
            <a:gradFill flip="none" rotWithShape="1">
              <a:gsLst>
                <a:gs pos="41000">
                  <a:schemeClr val="accent1"/>
                </a:gs>
                <a:gs pos="95000">
                  <a:schemeClr val="accent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Calibri" panose="020F0502020204030204"/>
              </a:endParaRPr>
            </a:p>
          </p:txBody>
        </p:sp>
        <p:pic>
          <p:nvPicPr>
            <p:cNvPr id="16" name="Graphic 15" descr="Flying Money with solid fill">
              <a:extLst>
                <a:ext uri="{FF2B5EF4-FFF2-40B4-BE49-F238E27FC236}">
                  <a16:creationId xmlns:a16="http://schemas.microsoft.com/office/drawing/2014/main" id="{46FB6D68-3E3E-2955-695B-61267821F4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40236" y="3242743"/>
              <a:ext cx="1095375" cy="1095375"/>
            </a:xfrm>
            <a:prstGeom prst="rect">
              <a:avLst/>
            </a:prstGeom>
          </p:spPr>
        </p:pic>
      </p:grpSp>
      <p:cxnSp>
        <p:nvCxnSpPr>
          <p:cNvPr id="25" name="Straight Connector 24">
            <a:extLst>
              <a:ext uri="{FF2B5EF4-FFF2-40B4-BE49-F238E27FC236}">
                <a16:creationId xmlns:a16="http://schemas.microsoft.com/office/drawing/2014/main" id="{F0551D30-C225-BB39-2DF4-2934573388A9}"/>
              </a:ext>
            </a:extLst>
          </p:cNvPr>
          <p:cNvCxnSpPr>
            <a:cxnSpLocks/>
          </p:cNvCxnSpPr>
          <p:nvPr/>
        </p:nvCxnSpPr>
        <p:spPr>
          <a:xfrm flipH="1" flipV="1">
            <a:off x="2498189" y="4550464"/>
            <a:ext cx="2356368" cy="940119"/>
          </a:xfrm>
          <a:prstGeom prst="line">
            <a:avLst/>
          </a:prstGeom>
          <a:ln w="57150">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48B8996-7FD7-D5B1-0EC1-96EE5082BDEB}"/>
              </a:ext>
            </a:extLst>
          </p:cNvPr>
          <p:cNvCxnSpPr>
            <a:cxnSpLocks/>
            <a:stCxn id="6" idx="0"/>
            <a:endCxn id="17" idx="4"/>
          </p:cNvCxnSpPr>
          <p:nvPr/>
        </p:nvCxnSpPr>
        <p:spPr>
          <a:xfrm flipV="1">
            <a:off x="4807166" y="4698789"/>
            <a:ext cx="2310" cy="791794"/>
          </a:xfrm>
          <a:prstGeom prst="line">
            <a:avLst/>
          </a:prstGeom>
          <a:ln w="57150">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AA2A107-B9F9-4838-38D2-A09AD534F75C}"/>
              </a:ext>
            </a:extLst>
          </p:cNvPr>
          <p:cNvCxnSpPr>
            <a:cxnSpLocks/>
            <a:stCxn id="6" idx="0"/>
            <a:endCxn id="21" idx="3"/>
          </p:cNvCxnSpPr>
          <p:nvPr/>
        </p:nvCxnSpPr>
        <p:spPr>
          <a:xfrm flipV="1">
            <a:off x="4807167" y="4564698"/>
            <a:ext cx="2627101" cy="925884"/>
          </a:xfrm>
          <a:prstGeom prst="line">
            <a:avLst/>
          </a:prstGeom>
          <a:ln w="57150">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69FE7A03-9EEA-97D4-5DE4-18493115BD0E}"/>
              </a:ext>
            </a:extLst>
          </p:cNvPr>
          <p:cNvSpPr txBox="1"/>
          <p:nvPr/>
        </p:nvSpPr>
        <p:spPr>
          <a:xfrm>
            <a:off x="1048182" y="2755737"/>
            <a:ext cx="1503940" cy="320857"/>
          </a:xfrm>
          <a:prstGeom prst="rect">
            <a:avLst/>
          </a:prstGeom>
          <a:noFill/>
        </p:spPr>
        <p:txBody>
          <a:bodyPr wrap="square" rtlCol="0">
            <a:spAutoFit/>
          </a:bodyPr>
          <a:lstStyle/>
          <a:p>
            <a:pPr algn="ctr" defTabSz="754380"/>
            <a:r>
              <a:rPr lang="en-US" sz="1485" b="1">
                <a:solidFill>
                  <a:srgbClr val="EF6E0B"/>
                </a:solidFill>
                <a:latin typeface="Calibri" panose="020F0502020204030204"/>
              </a:rPr>
              <a:t>Fundraising</a:t>
            </a:r>
          </a:p>
        </p:txBody>
      </p:sp>
      <p:sp>
        <p:nvSpPr>
          <p:cNvPr id="49" name="TextBox 48">
            <a:extLst>
              <a:ext uri="{FF2B5EF4-FFF2-40B4-BE49-F238E27FC236}">
                <a16:creationId xmlns:a16="http://schemas.microsoft.com/office/drawing/2014/main" id="{779600F3-AB85-CEFA-9142-21D32C28A667}"/>
              </a:ext>
            </a:extLst>
          </p:cNvPr>
          <p:cNvSpPr txBox="1"/>
          <p:nvPr/>
        </p:nvSpPr>
        <p:spPr>
          <a:xfrm>
            <a:off x="3676373" y="2101302"/>
            <a:ext cx="2191771" cy="549381"/>
          </a:xfrm>
          <a:prstGeom prst="rect">
            <a:avLst/>
          </a:prstGeom>
          <a:noFill/>
        </p:spPr>
        <p:txBody>
          <a:bodyPr wrap="square" rtlCol="0">
            <a:spAutoFit/>
          </a:bodyPr>
          <a:lstStyle/>
          <a:p>
            <a:pPr algn="ctr" defTabSz="754380"/>
            <a:r>
              <a:rPr lang="en-US" sz="1485" b="1">
                <a:solidFill>
                  <a:srgbClr val="EF6E0B"/>
                </a:solidFill>
                <a:latin typeface="Calibri" panose="020F0502020204030204"/>
              </a:rPr>
              <a:t>Technical support/</a:t>
            </a:r>
          </a:p>
          <a:p>
            <a:pPr algn="ctr" defTabSz="754380"/>
            <a:r>
              <a:rPr lang="en-US" sz="1485" b="1">
                <a:solidFill>
                  <a:srgbClr val="EF6E0B"/>
                </a:solidFill>
                <a:latin typeface="Calibri" panose="020F0502020204030204"/>
              </a:rPr>
              <a:t>Capacity building</a:t>
            </a:r>
          </a:p>
        </p:txBody>
      </p:sp>
      <p:sp>
        <p:nvSpPr>
          <p:cNvPr id="50" name="TextBox 49">
            <a:extLst>
              <a:ext uri="{FF2B5EF4-FFF2-40B4-BE49-F238E27FC236}">
                <a16:creationId xmlns:a16="http://schemas.microsoft.com/office/drawing/2014/main" id="{141241A5-4783-7672-ADE2-DD30D95F4127}"/>
              </a:ext>
            </a:extLst>
          </p:cNvPr>
          <p:cNvSpPr txBox="1"/>
          <p:nvPr/>
        </p:nvSpPr>
        <p:spPr>
          <a:xfrm>
            <a:off x="7062209" y="2742855"/>
            <a:ext cx="2191771" cy="320857"/>
          </a:xfrm>
          <a:prstGeom prst="rect">
            <a:avLst/>
          </a:prstGeom>
          <a:noFill/>
        </p:spPr>
        <p:txBody>
          <a:bodyPr wrap="square" rtlCol="0">
            <a:spAutoFit/>
          </a:bodyPr>
          <a:lstStyle/>
          <a:p>
            <a:pPr algn="ctr" defTabSz="754380"/>
            <a:r>
              <a:rPr lang="en-US" sz="1485" b="1">
                <a:solidFill>
                  <a:srgbClr val="EF6E0B"/>
                </a:solidFill>
                <a:latin typeface="Calibri" panose="020F0502020204030204"/>
              </a:rPr>
              <a:t>Facilitate relationships</a:t>
            </a:r>
          </a:p>
        </p:txBody>
      </p:sp>
      <p:grpSp>
        <p:nvGrpSpPr>
          <p:cNvPr id="10" name="Group 9">
            <a:extLst>
              <a:ext uri="{FF2B5EF4-FFF2-40B4-BE49-F238E27FC236}">
                <a16:creationId xmlns:a16="http://schemas.microsoft.com/office/drawing/2014/main" id="{B79E10F1-4C69-7237-2E44-B3B0409CA701}"/>
              </a:ext>
            </a:extLst>
          </p:cNvPr>
          <p:cNvGrpSpPr/>
          <p:nvPr/>
        </p:nvGrpSpPr>
        <p:grpSpPr>
          <a:xfrm>
            <a:off x="3713591" y="2654413"/>
            <a:ext cx="2191771" cy="2044376"/>
            <a:chOff x="4711531" y="1967584"/>
            <a:chExt cx="2230671" cy="2081555"/>
          </a:xfrm>
        </p:grpSpPr>
        <p:sp>
          <p:nvSpPr>
            <p:cNvPr id="17" name="Oval 16">
              <a:extLst>
                <a:ext uri="{FF2B5EF4-FFF2-40B4-BE49-F238E27FC236}">
                  <a16:creationId xmlns:a16="http://schemas.microsoft.com/office/drawing/2014/main" id="{16B32A64-1298-4E85-214E-496BB219E294}"/>
                </a:ext>
              </a:extLst>
            </p:cNvPr>
            <p:cNvSpPr/>
            <p:nvPr/>
          </p:nvSpPr>
          <p:spPr>
            <a:xfrm>
              <a:off x="4711531" y="1967584"/>
              <a:ext cx="2230671" cy="2081555"/>
            </a:xfrm>
            <a:prstGeom prst="ellipse">
              <a:avLst/>
            </a:prstGeom>
            <a:gradFill flip="none" rotWithShape="1">
              <a:gsLst>
                <a:gs pos="41000">
                  <a:schemeClr val="accent1"/>
                </a:gs>
                <a:gs pos="95000">
                  <a:schemeClr val="accent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Calibri" panose="020F0502020204030204"/>
              </a:endParaRPr>
            </a:p>
          </p:txBody>
        </p:sp>
        <p:pic>
          <p:nvPicPr>
            <p:cNvPr id="7" name="Graphic 6" descr="Meeting with solid fill">
              <a:extLst>
                <a:ext uri="{FF2B5EF4-FFF2-40B4-BE49-F238E27FC236}">
                  <a16:creationId xmlns:a16="http://schemas.microsoft.com/office/drawing/2014/main" id="{6BC14C56-1850-38F7-A354-B157D94A07D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62276" y="2330402"/>
              <a:ext cx="1146479" cy="1146479"/>
            </a:xfrm>
            <a:prstGeom prst="rect">
              <a:avLst/>
            </a:prstGeom>
          </p:spPr>
        </p:pic>
      </p:grpSp>
      <p:sp>
        <p:nvSpPr>
          <p:cNvPr id="21" name="Oval 20">
            <a:extLst>
              <a:ext uri="{FF2B5EF4-FFF2-40B4-BE49-F238E27FC236}">
                <a16:creationId xmlns:a16="http://schemas.microsoft.com/office/drawing/2014/main" id="{E3470CEE-F0AE-C270-221B-A470396885B4}"/>
              </a:ext>
            </a:extLst>
          </p:cNvPr>
          <p:cNvSpPr/>
          <p:nvPr/>
        </p:nvSpPr>
        <p:spPr>
          <a:xfrm>
            <a:off x="7182621" y="3158843"/>
            <a:ext cx="1718349" cy="1647062"/>
          </a:xfrm>
          <a:prstGeom prst="ellipse">
            <a:avLst/>
          </a:prstGeom>
          <a:gradFill flip="none" rotWithShape="1">
            <a:gsLst>
              <a:gs pos="41000">
                <a:schemeClr val="accent1"/>
              </a:gs>
              <a:gs pos="95000">
                <a:schemeClr val="accent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Calibri" panose="020F0502020204030204"/>
            </a:endParaRPr>
          </a:p>
        </p:txBody>
      </p:sp>
      <p:pic>
        <p:nvPicPr>
          <p:cNvPr id="19" name="Graphic 18" descr="Connections with solid fill">
            <a:extLst>
              <a:ext uri="{FF2B5EF4-FFF2-40B4-BE49-F238E27FC236}">
                <a16:creationId xmlns:a16="http://schemas.microsoft.com/office/drawing/2014/main" id="{6920B4C6-1D22-956B-869F-C5A254C0D5C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84019" y="3412025"/>
            <a:ext cx="1104547" cy="1104547"/>
          </a:xfrm>
          <a:prstGeom prst="rect">
            <a:avLst/>
          </a:prstGeom>
        </p:spPr>
      </p:pic>
      <p:pic>
        <p:nvPicPr>
          <p:cNvPr id="2" name="Picture 1">
            <a:extLst>
              <a:ext uri="{FF2B5EF4-FFF2-40B4-BE49-F238E27FC236}">
                <a16:creationId xmlns:a16="http://schemas.microsoft.com/office/drawing/2014/main" id="{028D31D3-496E-6029-D026-FAF1C8FDC5AF}"/>
              </a:ext>
            </a:extLst>
          </p:cNvPr>
          <p:cNvPicPr>
            <a:picLocks noChangeAspect="1"/>
          </p:cNvPicPr>
          <p:nvPr/>
        </p:nvPicPr>
        <p:blipFill>
          <a:blip r:embed="rId10"/>
          <a:stretch>
            <a:fillRect/>
          </a:stretch>
        </p:blipFill>
        <p:spPr>
          <a:xfrm>
            <a:off x="3708969" y="2718824"/>
            <a:ext cx="2196393" cy="1979965"/>
          </a:xfrm>
          <a:prstGeom prst="ellipse">
            <a:avLst/>
          </a:prstGeom>
          <a:ln>
            <a:noFill/>
          </a:ln>
          <a:effectLst>
            <a:softEdge rad="112500"/>
          </a:effectLst>
        </p:spPr>
      </p:pic>
    </p:spTree>
    <p:extLst>
      <p:ext uri="{BB962C8B-B14F-4D97-AF65-F5344CB8AC3E}">
        <p14:creationId xmlns:p14="http://schemas.microsoft.com/office/powerpoint/2010/main" val="25806161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781AD5-27F7-6429-6F25-9E0E99A8649B}"/>
              </a:ext>
            </a:extLst>
          </p:cNvPr>
          <p:cNvSpPr>
            <a:spLocks noGrp="1"/>
          </p:cNvSpPr>
          <p:nvPr>
            <p:ph type="title"/>
          </p:nvPr>
        </p:nvSpPr>
        <p:spPr>
          <a:xfrm>
            <a:off x="577656" y="1223814"/>
            <a:ext cx="8675370" cy="850621"/>
          </a:xfrm>
        </p:spPr>
        <p:txBody>
          <a:bodyPr>
            <a:normAutofit/>
          </a:bodyPr>
          <a:lstStyle/>
          <a:p>
            <a:r>
              <a:rPr lang="en-US" sz="2640"/>
              <a:t>CRS’ Activities in Armenia To Date</a:t>
            </a:r>
            <a:r>
              <a:rPr lang="bs-Latn-BA" sz="2640"/>
              <a:t>                         </a:t>
            </a:r>
            <a:endParaRPr lang="en-US" sz="2640"/>
          </a:p>
        </p:txBody>
      </p:sp>
      <p:cxnSp>
        <p:nvCxnSpPr>
          <p:cNvPr id="12" name="Straight Connector 11">
            <a:extLst>
              <a:ext uri="{FF2B5EF4-FFF2-40B4-BE49-F238E27FC236}">
                <a16:creationId xmlns:a16="http://schemas.microsoft.com/office/drawing/2014/main" id="{9FB17C21-9D5A-2884-931B-0290BB89FD1E}"/>
              </a:ext>
            </a:extLst>
          </p:cNvPr>
          <p:cNvCxnSpPr>
            <a:cxnSpLocks/>
          </p:cNvCxnSpPr>
          <p:nvPr/>
        </p:nvCxnSpPr>
        <p:spPr>
          <a:xfrm flipV="1">
            <a:off x="1309469" y="2439236"/>
            <a:ext cx="0" cy="1657008"/>
          </a:xfrm>
          <a:prstGeom prst="line">
            <a:avLst/>
          </a:prstGeom>
          <a:ln w="28575"/>
        </p:spPr>
        <p:style>
          <a:lnRef idx="1">
            <a:schemeClr val="accent3"/>
          </a:lnRef>
          <a:fillRef idx="0">
            <a:schemeClr val="accent3"/>
          </a:fillRef>
          <a:effectRef idx="0">
            <a:schemeClr val="accent3"/>
          </a:effectRef>
          <a:fontRef idx="minor">
            <a:schemeClr val="tx1"/>
          </a:fontRef>
        </p:style>
      </p:cxnSp>
      <p:sp>
        <p:nvSpPr>
          <p:cNvPr id="4" name="TextBox 3">
            <a:extLst>
              <a:ext uri="{FF2B5EF4-FFF2-40B4-BE49-F238E27FC236}">
                <a16:creationId xmlns:a16="http://schemas.microsoft.com/office/drawing/2014/main" id="{C6EEF157-EBD9-69B4-6546-9EABFCA320CF}"/>
              </a:ext>
            </a:extLst>
          </p:cNvPr>
          <p:cNvSpPr txBox="1"/>
          <p:nvPr/>
        </p:nvSpPr>
        <p:spPr>
          <a:xfrm>
            <a:off x="96425" y="3494398"/>
            <a:ext cx="1824024" cy="600293"/>
          </a:xfrm>
          <a:prstGeom prst="rect">
            <a:avLst/>
          </a:prstGeom>
          <a:noFill/>
        </p:spPr>
        <p:txBody>
          <a:bodyPr wrap="square" rtlCol="0">
            <a:spAutoFit/>
          </a:bodyPr>
          <a:lstStyle/>
          <a:p>
            <a:pPr defTabSz="754380"/>
            <a:r>
              <a:rPr lang="en-US" sz="1155" b="1" u="sng">
                <a:solidFill>
                  <a:srgbClr val="000000"/>
                </a:solidFill>
                <a:latin typeface="Calibri" panose="020F0502020204030204"/>
              </a:rPr>
              <a:t>Sept 2023 </a:t>
            </a:r>
          </a:p>
          <a:p>
            <a:pPr defTabSz="754380"/>
            <a:r>
              <a:rPr lang="en-US" sz="1073" b="1">
                <a:solidFill>
                  <a:srgbClr val="000000"/>
                </a:solidFill>
                <a:latin typeface="Calibri" panose="020F0502020204030204"/>
              </a:rPr>
              <a:t>Nagorno</a:t>
            </a:r>
            <a:r>
              <a:rPr lang="bs-Latn-BA" sz="1073" b="1">
                <a:solidFill>
                  <a:srgbClr val="000000"/>
                </a:solidFill>
                <a:latin typeface="Calibri" panose="020F0502020204030204"/>
              </a:rPr>
              <a:t>-</a:t>
            </a:r>
            <a:r>
              <a:rPr lang="en-US" sz="1073" b="1">
                <a:solidFill>
                  <a:srgbClr val="000000"/>
                </a:solidFill>
                <a:latin typeface="Calibri" panose="020F0502020204030204"/>
              </a:rPr>
              <a:t>Karabakh displacement</a:t>
            </a:r>
          </a:p>
        </p:txBody>
      </p:sp>
      <p:cxnSp>
        <p:nvCxnSpPr>
          <p:cNvPr id="5" name="Straight Connector 4">
            <a:extLst>
              <a:ext uri="{FF2B5EF4-FFF2-40B4-BE49-F238E27FC236}">
                <a16:creationId xmlns:a16="http://schemas.microsoft.com/office/drawing/2014/main" id="{65CF35B1-57B6-AE9E-E34A-12CFB74EBDB9}"/>
              </a:ext>
            </a:extLst>
          </p:cNvPr>
          <p:cNvCxnSpPr/>
          <p:nvPr/>
        </p:nvCxnSpPr>
        <p:spPr>
          <a:xfrm flipV="1">
            <a:off x="100584" y="3592552"/>
            <a:ext cx="0" cy="1058384"/>
          </a:xfrm>
          <a:prstGeom prst="line">
            <a:avLst/>
          </a:prstGeom>
          <a:ln w="28575"/>
        </p:spPr>
        <p:style>
          <a:lnRef idx="1">
            <a:schemeClr val="accent3"/>
          </a:lnRef>
          <a:fillRef idx="0">
            <a:schemeClr val="accent3"/>
          </a:fillRef>
          <a:effectRef idx="0">
            <a:schemeClr val="accent3"/>
          </a:effectRef>
          <a:fontRef idx="minor">
            <a:schemeClr val="tx1"/>
          </a:fontRef>
        </p:style>
      </p:cxnSp>
      <p:sp>
        <p:nvSpPr>
          <p:cNvPr id="7" name="TextBox 6">
            <a:extLst>
              <a:ext uri="{FF2B5EF4-FFF2-40B4-BE49-F238E27FC236}">
                <a16:creationId xmlns:a16="http://schemas.microsoft.com/office/drawing/2014/main" id="{5235718E-064B-B5AC-F23D-17BEC8177078}"/>
              </a:ext>
            </a:extLst>
          </p:cNvPr>
          <p:cNvSpPr txBox="1"/>
          <p:nvPr/>
        </p:nvSpPr>
        <p:spPr>
          <a:xfrm>
            <a:off x="652900" y="4114806"/>
            <a:ext cx="1935032" cy="447815"/>
          </a:xfrm>
          <a:prstGeom prst="rect">
            <a:avLst/>
          </a:prstGeom>
          <a:solidFill>
            <a:schemeClr val="accent2">
              <a:lumMod val="20000"/>
              <a:lumOff val="80000"/>
            </a:schemeClr>
          </a:solidFill>
        </p:spPr>
        <p:txBody>
          <a:bodyPr wrap="square" rtlCol="0">
            <a:spAutoFit/>
          </a:bodyPr>
          <a:lstStyle/>
          <a:p>
            <a:pPr algn="ctr" defTabSz="754380"/>
            <a:r>
              <a:rPr lang="en-US" sz="1155" b="1" u="sng">
                <a:solidFill>
                  <a:srgbClr val="000000"/>
                </a:solidFill>
                <a:latin typeface="Calibri" panose="020F0502020204030204"/>
              </a:rPr>
              <a:t>Oct 2023 – July 2024</a:t>
            </a:r>
          </a:p>
          <a:p>
            <a:pPr algn="ctr" defTabSz="754380"/>
            <a:r>
              <a:rPr lang="en-US" sz="1155" b="1">
                <a:solidFill>
                  <a:srgbClr val="000000"/>
                </a:solidFill>
                <a:latin typeface="Calibri" panose="020F0502020204030204"/>
              </a:rPr>
              <a:t>Assessments</a:t>
            </a:r>
            <a:endParaRPr lang="en-US" sz="1485" b="1">
              <a:solidFill>
                <a:srgbClr val="000000"/>
              </a:solidFill>
              <a:latin typeface="Calibri" panose="020F0502020204030204"/>
            </a:endParaRPr>
          </a:p>
        </p:txBody>
      </p:sp>
      <p:cxnSp>
        <p:nvCxnSpPr>
          <p:cNvPr id="8" name="Straight Connector 7">
            <a:extLst>
              <a:ext uri="{FF2B5EF4-FFF2-40B4-BE49-F238E27FC236}">
                <a16:creationId xmlns:a16="http://schemas.microsoft.com/office/drawing/2014/main" id="{B9E10642-4AA5-05C7-4317-0A2950CB9E86}"/>
              </a:ext>
            </a:extLst>
          </p:cNvPr>
          <p:cNvCxnSpPr>
            <a:cxnSpLocks/>
          </p:cNvCxnSpPr>
          <p:nvPr/>
        </p:nvCxnSpPr>
        <p:spPr>
          <a:xfrm flipV="1">
            <a:off x="638939" y="4149450"/>
            <a:ext cx="0" cy="851100"/>
          </a:xfrm>
          <a:prstGeom prst="line">
            <a:avLst/>
          </a:prstGeom>
          <a:ln w="28575"/>
        </p:spPr>
        <p:style>
          <a:lnRef idx="1">
            <a:schemeClr val="accent3"/>
          </a:lnRef>
          <a:fillRef idx="0">
            <a:schemeClr val="accent3"/>
          </a:fillRef>
          <a:effectRef idx="0">
            <a:schemeClr val="accent3"/>
          </a:effectRef>
          <a:fontRef idx="minor">
            <a:schemeClr val="tx1"/>
          </a:fontRef>
        </p:style>
      </p:cxnSp>
      <p:sp>
        <p:nvSpPr>
          <p:cNvPr id="11" name="TextBox 10">
            <a:extLst>
              <a:ext uri="{FF2B5EF4-FFF2-40B4-BE49-F238E27FC236}">
                <a16:creationId xmlns:a16="http://schemas.microsoft.com/office/drawing/2014/main" id="{92DAFAA0-B363-86E1-0C8E-41DF7CA4460A}"/>
              </a:ext>
            </a:extLst>
          </p:cNvPr>
          <p:cNvSpPr txBox="1"/>
          <p:nvPr/>
        </p:nvSpPr>
        <p:spPr>
          <a:xfrm>
            <a:off x="1327913" y="2994748"/>
            <a:ext cx="1330269" cy="1095621"/>
          </a:xfrm>
          <a:prstGeom prst="rect">
            <a:avLst/>
          </a:prstGeom>
          <a:noFill/>
        </p:spPr>
        <p:txBody>
          <a:bodyPr wrap="square" rtlCol="0">
            <a:spAutoFit/>
          </a:bodyPr>
          <a:lstStyle/>
          <a:p>
            <a:pPr defTabSz="754380"/>
            <a:r>
              <a:rPr lang="en-US" sz="1155" b="1" u="sng">
                <a:solidFill>
                  <a:srgbClr val="000000"/>
                </a:solidFill>
                <a:latin typeface="Calibri" panose="020F0502020204030204"/>
              </a:rPr>
              <a:t>April 2024</a:t>
            </a:r>
          </a:p>
          <a:p>
            <a:pPr defTabSz="754380"/>
            <a:r>
              <a:rPr lang="en-US" sz="1073" b="1">
                <a:solidFill>
                  <a:srgbClr val="000000"/>
                </a:solidFill>
                <a:latin typeface="Calibri" panose="020F0502020204030204"/>
              </a:rPr>
              <a:t>Europe Housing Forum</a:t>
            </a:r>
          </a:p>
          <a:p>
            <a:pPr defTabSz="754380"/>
            <a:r>
              <a:rPr lang="en-US" sz="1073">
                <a:solidFill>
                  <a:srgbClr val="000000"/>
                </a:solidFill>
                <a:latin typeface="Calibri" panose="020F0502020204030204"/>
              </a:rPr>
              <a:t>Participated alongside MLSA and Armenian Caritas</a:t>
            </a:r>
          </a:p>
        </p:txBody>
      </p:sp>
      <p:pic>
        <p:nvPicPr>
          <p:cNvPr id="17" name="Picture 16" descr="A gold eagle with a red shield and a blue and red shield&#10;&#10;Description automatically generated">
            <a:extLst>
              <a:ext uri="{FF2B5EF4-FFF2-40B4-BE49-F238E27FC236}">
                <a16:creationId xmlns:a16="http://schemas.microsoft.com/office/drawing/2014/main" id="{A91922C8-01B3-E88D-FC94-092CE27941C4}"/>
              </a:ext>
            </a:extLst>
          </p:cNvPr>
          <p:cNvPicPr>
            <a:picLocks noChangeAspect="1"/>
          </p:cNvPicPr>
          <p:nvPr/>
        </p:nvPicPr>
        <p:blipFill>
          <a:blip r:embed="rId3"/>
          <a:stretch>
            <a:fillRect/>
          </a:stretch>
        </p:blipFill>
        <p:spPr>
          <a:xfrm>
            <a:off x="1372923" y="4602689"/>
            <a:ext cx="216699" cy="208211"/>
          </a:xfrm>
          <a:prstGeom prst="rect">
            <a:avLst/>
          </a:prstGeom>
        </p:spPr>
      </p:pic>
      <p:grpSp>
        <p:nvGrpSpPr>
          <p:cNvPr id="40" name="Group 39">
            <a:extLst>
              <a:ext uri="{FF2B5EF4-FFF2-40B4-BE49-F238E27FC236}">
                <a16:creationId xmlns:a16="http://schemas.microsoft.com/office/drawing/2014/main" id="{0E3CB71B-8AE4-B902-2B78-189E7299B0CA}"/>
              </a:ext>
            </a:extLst>
          </p:cNvPr>
          <p:cNvGrpSpPr/>
          <p:nvPr/>
        </p:nvGrpSpPr>
        <p:grpSpPr>
          <a:xfrm>
            <a:off x="679763" y="4564409"/>
            <a:ext cx="1935032" cy="548297"/>
            <a:chOff x="1678704" y="5095592"/>
            <a:chExt cx="3884692" cy="881868"/>
          </a:xfrm>
        </p:grpSpPr>
        <p:pic>
          <p:nvPicPr>
            <p:cNvPr id="2" name="Picture 1" descr="A blue and green logo&#10;&#10;Description automatically generated">
              <a:extLst>
                <a:ext uri="{FF2B5EF4-FFF2-40B4-BE49-F238E27FC236}">
                  <a16:creationId xmlns:a16="http://schemas.microsoft.com/office/drawing/2014/main" id="{2E1FBE79-AE5C-13FB-D6E8-4536957ACF2C}"/>
                </a:ext>
              </a:extLst>
            </p:cNvPr>
            <p:cNvPicPr>
              <a:picLocks noChangeAspect="1"/>
            </p:cNvPicPr>
            <p:nvPr/>
          </p:nvPicPr>
          <p:blipFill>
            <a:blip r:embed="rId4"/>
            <a:stretch>
              <a:fillRect/>
            </a:stretch>
          </p:blipFill>
          <p:spPr>
            <a:xfrm>
              <a:off x="3075136" y="5608068"/>
              <a:ext cx="673449" cy="230605"/>
            </a:xfrm>
            <a:prstGeom prst="rect">
              <a:avLst/>
            </a:prstGeom>
          </p:spPr>
        </p:pic>
        <p:pic>
          <p:nvPicPr>
            <p:cNvPr id="6" name="Picture 5" descr="A logo for a housing company&#10;&#10;Description automatically generated">
              <a:extLst>
                <a:ext uri="{FF2B5EF4-FFF2-40B4-BE49-F238E27FC236}">
                  <a16:creationId xmlns:a16="http://schemas.microsoft.com/office/drawing/2014/main" id="{15662291-EC10-55A4-56AE-9C8A95FBC593}"/>
                </a:ext>
              </a:extLst>
            </p:cNvPr>
            <p:cNvPicPr>
              <a:picLocks noChangeAspect="1"/>
            </p:cNvPicPr>
            <p:nvPr/>
          </p:nvPicPr>
          <p:blipFill>
            <a:blip r:embed="rId5"/>
            <a:stretch>
              <a:fillRect/>
            </a:stretch>
          </p:blipFill>
          <p:spPr>
            <a:xfrm>
              <a:off x="2170102" y="5465904"/>
              <a:ext cx="801283" cy="344552"/>
            </a:xfrm>
            <a:prstGeom prst="rect">
              <a:avLst/>
            </a:prstGeom>
          </p:spPr>
        </p:pic>
        <p:pic>
          <p:nvPicPr>
            <p:cNvPr id="9" name="Picture 8" descr="A purple and white sign&#10;&#10;Description automatically generated">
              <a:extLst>
                <a:ext uri="{FF2B5EF4-FFF2-40B4-BE49-F238E27FC236}">
                  <a16:creationId xmlns:a16="http://schemas.microsoft.com/office/drawing/2014/main" id="{A5D48D79-C4A8-A0E1-0615-B0C4E1A16EDA}"/>
                </a:ext>
              </a:extLst>
            </p:cNvPr>
            <p:cNvPicPr>
              <a:picLocks noChangeAspect="1"/>
            </p:cNvPicPr>
            <p:nvPr/>
          </p:nvPicPr>
          <p:blipFill>
            <a:blip r:embed="rId6"/>
            <a:stretch>
              <a:fillRect/>
            </a:stretch>
          </p:blipFill>
          <p:spPr>
            <a:xfrm>
              <a:off x="2170102" y="5200181"/>
              <a:ext cx="718816" cy="210385"/>
            </a:xfrm>
            <a:prstGeom prst="rect">
              <a:avLst/>
            </a:prstGeom>
          </p:spPr>
        </p:pic>
        <p:pic>
          <p:nvPicPr>
            <p:cNvPr id="13" name="Picture 12" descr="A blue and black logo&#10;&#10;Description automatically generated">
              <a:extLst>
                <a:ext uri="{FF2B5EF4-FFF2-40B4-BE49-F238E27FC236}">
                  <a16:creationId xmlns:a16="http://schemas.microsoft.com/office/drawing/2014/main" id="{74949FF7-3FBA-838C-6F2D-17A7BE669877}"/>
                </a:ext>
              </a:extLst>
            </p:cNvPr>
            <p:cNvPicPr>
              <a:picLocks noChangeAspect="1"/>
            </p:cNvPicPr>
            <p:nvPr/>
          </p:nvPicPr>
          <p:blipFill>
            <a:blip r:embed="rId7"/>
            <a:stretch>
              <a:fillRect/>
            </a:stretch>
          </p:blipFill>
          <p:spPr>
            <a:xfrm>
              <a:off x="4551609" y="5698727"/>
              <a:ext cx="739999" cy="278733"/>
            </a:xfrm>
            <a:prstGeom prst="rect">
              <a:avLst/>
            </a:prstGeom>
          </p:spPr>
        </p:pic>
        <p:pic>
          <p:nvPicPr>
            <p:cNvPr id="18" name="Picture 17" descr="A logo with hands and a person in a circle&#10;&#10;Description automatically generated">
              <a:extLst>
                <a:ext uri="{FF2B5EF4-FFF2-40B4-BE49-F238E27FC236}">
                  <a16:creationId xmlns:a16="http://schemas.microsoft.com/office/drawing/2014/main" id="{F856EEA6-C1B9-D7C4-7FC1-D8AE5A3AB385}"/>
                </a:ext>
              </a:extLst>
            </p:cNvPr>
            <p:cNvPicPr>
              <a:picLocks noChangeAspect="1"/>
            </p:cNvPicPr>
            <p:nvPr/>
          </p:nvPicPr>
          <p:blipFill>
            <a:blip r:embed="rId8"/>
            <a:stretch>
              <a:fillRect/>
            </a:stretch>
          </p:blipFill>
          <p:spPr>
            <a:xfrm>
              <a:off x="5142489" y="5211796"/>
              <a:ext cx="420907" cy="443060"/>
            </a:xfrm>
            <a:prstGeom prst="rect">
              <a:avLst/>
            </a:prstGeom>
          </p:spPr>
        </p:pic>
        <p:pic>
          <p:nvPicPr>
            <p:cNvPr id="19" name="Picture 18" descr="A blue square with white text and a logo&#10;&#10;Description automatically generated">
              <a:extLst>
                <a:ext uri="{FF2B5EF4-FFF2-40B4-BE49-F238E27FC236}">
                  <a16:creationId xmlns:a16="http://schemas.microsoft.com/office/drawing/2014/main" id="{86D3FCAB-B26F-839E-B573-B654609C0764}"/>
                </a:ext>
              </a:extLst>
            </p:cNvPr>
            <p:cNvPicPr>
              <a:picLocks noChangeAspect="1"/>
            </p:cNvPicPr>
            <p:nvPr/>
          </p:nvPicPr>
          <p:blipFill>
            <a:blip r:embed="rId9"/>
            <a:stretch>
              <a:fillRect/>
            </a:stretch>
          </p:blipFill>
          <p:spPr>
            <a:xfrm>
              <a:off x="1678704" y="5262120"/>
              <a:ext cx="311890" cy="631644"/>
            </a:xfrm>
            <a:prstGeom prst="rect">
              <a:avLst/>
            </a:prstGeom>
          </p:spPr>
        </p:pic>
        <p:pic>
          <p:nvPicPr>
            <p:cNvPr id="21" name="Picture 20">
              <a:extLst>
                <a:ext uri="{FF2B5EF4-FFF2-40B4-BE49-F238E27FC236}">
                  <a16:creationId xmlns:a16="http://schemas.microsoft.com/office/drawing/2014/main" id="{26DB48BF-C8CB-087B-614A-D33B9246732B}"/>
                </a:ext>
              </a:extLst>
            </p:cNvPr>
            <p:cNvPicPr>
              <a:picLocks noChangeAspect="1"/>
            </p:cNvPicPr>
            <p:nvPr/>
          </p:nvPicPr>
          <p:blipFill>
            <a:blip r:embed="rId10"/>
            <a:stretch>
              <a:fillRect/>
            </a:stretch>
          </p:blipFill>
          <p:spPr>
            <a:xfrm>
              <a:off x="3818561" y="5519429"/>
              <a:ext cx="525547" cy="318665"/>
            </a:xfrm>
            <a:prstGeom prst="rect">
              <a:avLst/>
            </a:prstGeom>
          </p:spPr>
        </p:pic>
        <p:pic>
          <p:nvPicPr>
            <p:cNvPr id="22" name="Picture 21" descr="A blue and black logo&#10;&#10;Description automatically generated">
              <a:extLst>
                <a:ext uri="{FF2B5EF4-FFF2-40B4-BE49-F238E27FC236}">
                  <a16:creationId xmlns:a16="http://schemas.microsoft.com/office/drawing/2014/main" id="{3B1B2D4F-F81F-5A31-F4D7-D652BE8B37B1}"/>
                </a:ext>
              </a:extLst>
            </p:cNvPr>
            <p:cNvPicPr>
              <a:picLocks noChangeAspect="1"/>
            </p:cNvPicPr>
            <p:nvPr/>
          </p:nvPicPr>
          <p:blipFill>
            <a:blip r:embed="rId11"/>
            <a:stretch>
              <a:fillRect/>
            </a:stretch>
          </p:blipFill>
          <p:spPr>
            <a:xfrm>
              <a:off x="3666272" y="5095592"/>
              <a:ext cx="742124" cy="286336"/>
            </a:xfrm>
            <a:prstGeom prst="rect">
              <a:avLst/>
            </a:prstGeom>
          </p:spPr>
        </p:pic>
        <p:pic>
          <p:nvPicPr>
            <p:cNvPr id="24" name="Picture 23" descr="A red and white logo&#10;&#10;Description automatically generated">
              <a:extLst>
                <a:ext uri="{FF2B5EF4-FFF2-40B4-BE49-F238E27FC236}">
                  <a16:creationId xmlns:a16="http://schemas.microsoft.com/office/drawing/2014/main" id="{0567D714-1E9A-50AF-B942-26D52A35C535}"/>
                </a:ext>
              </a:extLst>
            </p:cNvPr>
            <p:cNvPicPr>
              <a:picLocks noChangeAspect="1"/>
            </p:cNvPicPr>
            <p:nvPr/>
          </p:nvPicPr>
          <p:blipFill>
            <a:blip r:embed="rId12"/>
            <a:stretch>
              <a:fillRect/>
            </a:stretch>
          </p:blipFill>
          <p:spPr>
            <a:xfrm>
              <a:off x="4526415" y="5103192"/>
              <a:ext cx="578584" cy="404364"/>
            </a:xfrm>
            <a:prstGeom prst="rect">
              <a:avLst/>
            </a:prstGeom>
          </p:spPr>
        </p:pic>
      </p:grpSp>
      <p:pic>
        <p:nvPicPr>
          <p:cNvPr id="25" name="Picture 2" descr="Europe Housing Forum">
            <a:extLst>
              <a:ext uri="{FF2B5EF4-FFF2-40B4-BE49-F238E27FC236}">
                <a16:creationId xmlns:a16="http://schemas.microsoft.com/office/drawing/2014/main" id="{2C1E6E38-C3A1-6DDF-3ED7-31043E9B91D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46576" y="2409249"/>
            <a:ext cx="658992" cy="62022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DDF5C923-2DBA-58E9-9105-045D4D7B9454}"/>
              </a:ext>
            </a:extLst>
          </p:cNvPr>
          <p:cNvSpPr txBox="1"/>
          <p:nvPr/>
        </p:nvSpPr>
        <p:spPr>
          <a:xfrm>
            <a:off x="2747658" y="2863522"/>
            <a:ext cx="1845256" cy="1260730"/>
          </a:xfrm>
          <a:prstGeom prst="rect">
            <a:avLst/>
          </a:prstGeom>
          <a:solidFill>
            <a:schemeClr val="accent4">
              <a:lumMod val="20000"/>
              <a:lumOff val="80000"/>
            </a:schemeClr>
          </a:solidFill>
        </p:spPr>
        <p:txBody>
          <a:bodyPr wrap="square" rtlCol="0">
            <a:spAutoFit/>
          </a:bodyPr>
          <a:lstStyle/>
          <a:p>
            <a:pPr defTabSz="754380"/>
            <a:r>
              <a:rPr lang="en-US" sz="1155" b="1" u="sng">
                <a:solidFill>
                  <a:srgbClr val="000000"/>
                </a:solidFill>
                <a:latin typeface="Calibri" panose="020F0502020204030204"/>
              </a:rPr>
              <a:t>Sep 2 – 6, 2024 </a:t>
            </a:r>
          </a:p>
          <a:p>
            <a:pPr defTabSz="754380"/>
            <a:r>
              <a:rPr lang="bs-Latn-BA" sz="1073" b="1">
                <a:solidFill>
                  <a:srgbClr val="000000"/>
                </a:solidFill>
                <a:latin typeface="Calibri" panose="020F0502020204030204"/>
              </a:rPr>
              <a:t>Social housing </a:t>
            </a:r>
            <a:r>
              <a:rPr lang="en-US" sz="1073" b="1">
                <a:solidFill>
                  <a:srgbClr val="000000"/>
                </a:solidFill>
                <a:latin typeface="Calibri" panose="020F0502020204030204"/>
              </a:rPr>
              <a:t>Exchange Visit</a:t>
            </a:r>
          </a:p>
          <a:p>
            <a:pPr defTabSz="754380"/>
            <a:r>
              <a:rPr lang="en-US" sz="1073">
                <a:solidFill>
                  <a:srgbClr val="000000"/>
                </a:solidFill>
                <a:latin typeface="Calibri" panose="020F0502020204030204"/>
              </a:rPr>
              <a:t>Facilitated exchange between BiH government </a:t>
            </a:r>
            <a:r>
              <a:rPr lang="bs-Latn-BA" sz="1073">
                <a:solidFill>
                  <a:srgbClr val="000000"/>
                </a:solidFill>
                <a:latin typeface="Calibri" panose="020F0502020204030204"/>
              </a:rPr>
              <a:t>a</a:t>
            </a:r>
            <a:r>
              <a:rPr lang="en-US" sz="1073" err="1">
                <a:solidFill>
                  <a:srgbClr val="000000"/>
                </a:solidFill>
                <a:latin typeface="Calibri" panose="020F0502020204030204"/>
              </a:rPr>
              <a:t>nd</a:t>
            </a:r>
            <a:r>
              <a:rPr lang="en-US" sz="1073">
                <a:solidFill>
                  <a:srgbClr val="000000"/>
                </a:solidFill>
                <a:latin typeface="Calibri" panose="020F0502020204030204"/>
              </a:rPr>
              <a:t> Armenian government, </a:t>
            </a:r>
            <a:br>
              <a:rPr lang="bs-Latn-BA" sz="1073">
                <a:solidFill>
                  <a:srgbClr val="000000"/>
                </a:solidFill>
                <a:latin typeface="Calibri" panose="020F0502020204030204"/>
              </a:rPr>
            </a:br>
            <a:r>
              <a:rPr lang="en-US" sz="1073">
                <a:solidFill>
                  <a:srgbClr val="000000"/>
                </a:solidFill>
                <a:latin typeface="Calibri" panose="020F0502020204030204"/>
              </a:rPr>
              <a:t>NGO, and private sector representatives.</a:t>
            </a:r>
          </a:p>
        </p:txBody>
      </p:sp>
      <p:pic>
        <p:nvPicPr>
          <p:cNvPr id="38" name="Picture 37" descr="A group of people lying on the floor&#10;&#10;Description automatically generated">
            <a:extLst>
              <a:ext uri="{FF2B5EF4-FFF2-40B4-BE49-F238E27FC236}">
                <a16:creationId xmlns:a16="http://schemas.microsoft.com/office/drawing/2014/main" id="{B56E9B67-A785-3627-7B9E-044C10644E0D}"/>
              </a:ext>
            </a:extLst>
          </p:cNvPr>
          <p:cNvPicPr>
            <a:picLocks noChangeAspect="1"/>
          </p:cNvPicPr>
          <p:nvPr/>
        </p:nvPicPr>
        <p:blipFill>
          <a:blip r:embed="rId14"/>
          <a:stretch>
            <a:fillRect/>
          </a:stretch>
        </p:blipFill>
        <p:spPr>
          <a:xfrm rot="10800000">
            <a:off x="4583239" y="3030830"/>
            <a:ext cx="1318334" cy="988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9" name="Picture 38">
            <a:extLst>
              <a:ext uri="{FF2B5EF4-FFF2-40B4-BE49-F238E27FC236}">
                <a16:creationId xmlns:a16="http://schemas.microsoft.com/office/drawing/2014/main" id="{49BB3B3E-87AF-A28F-A9A0-BB40AAE15077}"/>
              </a:ext>
            </a:extLst>
          </p:cNvPr>
          <p:cNvPicPr>
            <a:picLocks noChangeAspect="1"/>
          </p:cNvPicPr>
          <p:nvPr/>
        </p:nvPicPr>
        <p:blipFill>
          <a:blip r:embed="rId15"/>
          <a:stretch>
            <a:fillRect/>
          </a:stretch>
        </p:blipFill>
        <p:spPr>
          <a:xfrm>
            <a:off x="3374511" y="2206404"/>
            <a:ext cx="517016" cy="656279"/>
          </a:xfrm>
          <a:prstGeom prst="rect">
            <a:avLst/>
          </a:prstGeom>
        </p:spPr>
      </p:pic>
      <p:sp>
        <p:nvSpPr>
          <p:cNvPr id="42" name="TextBox 41">
            <a:extLst>
              <a:ext uri="{FF2B5EF4-FFF2-40B4-BE49-F238E27FC236}">
                <a16:creationId xmlns:a16="http://schemas.microsoft.com/office/drawing/2014/main" id="{15B14EB4-8D65-4DD3-5D02-B28BDB3EDF03}"/>
              </a:ext>
            </a:extLst>
          </p:cNvPr>
          <p:cNvSpPr txBox="1"/>
          <p:nvPr/>
        </p:nvSpPr>
        <p:spPr>
          <a:xfrm>
            <a:off x="2757981" y="4144711"/>
            <a:ext cx="1332862" cy="1590948"/>
          </a:xfrm>
          <a:prstGeom prst="rect">
            <a:avLst/>
          </a:prstGeom>
          <a:solidFill>
            <a:schemeClr val="accent2">
              <a:lumMod val="20000"/>
              <a:lumOff val="80000"/>
            </a:schemeClr>
          </a:solidFill>
        </p:spPr>
        <p:txBody>
          <a:bodyPr wrap="square" rtlCol="0">
            <a:spAutoFit/>
          </a:bodyPr>
          <a:lstStyle/>
          <a:p>
            <a:pPr algn="ctr" defTabSz="754380"/>
            <a:r>
              <a:rPr lang="en-US" sz="1155" b="1" u="sng">
                <a:solidFill>
                  <a:srgbClr val="000000"/>
                </a:solidFill>
                <a:latin typeface="Calibri" panose="020F0502020204030204"/>
              </a:rPr>
              <a:t>Sep – Oct 2024</a:t>
            </a:r>
          </a:p>
          <a:p>
            <a:pPr algn="ctr" defTabSz="754380"/>
            <a:r>
              <a:rPr lang="en-US" sz="1073" b="1">
                <a:solidFill>
                  <a:srgbClr val="000000"/>
                </a:solidFill>
                <a:latin typeface="Calibri" panose="020F0502020204030204"/>
              </a:rPr>
              <a:t>Establish Working Group</a:t>
            </a:r>
          </a:p>
          <a:p>
            <a:pPr algn="ctr" defTabSz="754380"/>
            <a:r>
              <a:rPr lang="bs-Latn-BA" sz="1073">
                <a:solidFill>
                  <a:srgbClr val="000000"/>
                </a:solidFill>
                <a:latin typeface="Calibri" panose="020F0502020204030204"/>
              </a:rPr>
              <a:t>Co-chairing </a:t>
            </a:r>
            <a:r>
              <a:rPr lang="en-US" sz="1073">
                <a:solidFill>
                  <a:srgbClr val="000000"/>
                </a:solidFill>
                <a:latin typeface="Calibri" panose="020F0502020204030204"/>
              </a:rPr>
              <a:t>alongside MLSA, to coordinate technical support and pilot project development</a:t>
            </a:r>
            <a:r>
              <a:rPr lang="bs-Latn-BA" sz="1073">
                <a:solidFill>
                  <a:srgbClr val="000000"/>
                </a:solidFill>
                <a:latin typeface="Calibri" panose="020F0502020204030204"/>
              </a:rPr>
              <a:t>.</a:t>
            </a:r>
            <a:endParaRPr lang="en-US" sz="1073">
              <a:solidFill>
                <a:srgbClr val="000000"/>
              </a:solidFill>
              <a:latin typeface="Calibri" panose="020F0502020204030204"/>
            </a:endParaRPr>
          </a:p>
        </p:txBody>
      </p:sp>
      <p:pic>
        <p:nvPicPr>
          <p:cNvPr id="43" name="Picture 42">
            <a:extLst>
              <a:ext uri="{FF2B5EF4-FFF2-40B4-BE49-F238E27FC236}">
                <a16:creationId xmlns:a16="http://schemas.microsoft.com/office/drawing/2014/main" id="{8A22CF45-CEDF-6734-177C-A22A58D5A6BE}"/>
              </a:ext>
            </a:extLst>
          </p:cNvPr>
          <p:cNvPicPr>
            <a:picLocks noChangeAspect="1"/>
          </p:cNvPicPr>
          <p:nvPr/>
        </p:nvPicPr>
        <p:blipFill>
          <a:blip r:embed="rId16"/>
          <a:stretch>
            <a:fillRect/>
          </a:stretch>
        </p:blipFill>
        <p:spPr>
          <a:xfrm>
            <a:off x="1565021" y="5076782"/>
            <a:ext cx="345989" cy="311784"/>
          </a:xfrm>
          <a:prstGeom prst="rect">
            <a:avLst/>
          </a:prstGeom>
        </p:spPr>
      </p:pic>
      <p:pic>
        <p:nvPicPr>
          <p:cNvPr id="47" name="Picture 46">
            <a:extLst>
              <a:ext uri="{FF2B5EF4-FFF2-40B4-BE49-F238E27FC236}">
                <a16:creationId xmlns:a16="http://schemas.microsoft.com/office/drawing/2014/main" id="{396D370F-F306-2878-B9FD-52DE35D921AD}"/>
              </a:ext>
            </a:extLst>
          </p:cNvPr>
          <p:cNvPicPr>
            <a:picLocks noChangeAspect="1"/>
          </p:cNvPicPr>
          <p:nvPr/>
        </p:nvPicPr>
        <p:blipFill>
          <a:blip r:embed="rId17"/>
          <a:stretch>
            <a:fillRect/>
          </a:stretch>
        </p:blipFill>
        <p:spPr>
          <a:xfrm>
            <a:off x="2045454" y="5158136"/>
            <a:ext cx="612728" cy="163277"/>
          </a:xfrm>
          <a:prstGeom prst="rect">
            <a:avLst/>
          </a:prstGeom>
        </p:spPr>
      </p:pic>
      <p:cxnSp>
        <p:nvCxnSpPr>
          <p:cNvPr id="50" name="Straight Connector 49">
            <a:extLst>
              <a:ext uri="{FF2B5EF4-FFF2-40B4-BE49-F238E27FC236}">
                <a16:creationId xmlns:a16="http://schemas.microsoft.com/office/drawing/2014/main" id="{DDE3580C-7915-7B30-D6BA-7BBFC3E9DD9F}"/>
              </a:ext>
            </a:extLst>
          </p:cNvPr>
          <p:cNvCxnSpPr>
            <a:cxnSpLocks/>
          </p:cNvCxnSpPr>
          <p:nvPr/>
        </p:nvCxnSpPr>
        <p:spPr>
          <a:xfrm flipV="1">
            <a:off x="4091117" y="4112872"/>
            <a:ext cx="0" cy="1478330"/>
          </a:xfrm>
          <a:prstGeom prst="line">
            <a:avLst/>
          </a:prstGeom>
          <a:ln w="28575"/>
        </p:spPr>
        <p:style>
          <a:lnRef idx="1">
            <a:schemeClr val="accent3"/>
          </a:lnRef>
          <a:fillRef idx="0">
            <a:schemeClr val="accent3"/>
          </a:fillRef>
          <a:effectRef idx="0">
            <a:schemeClr val="accent3"/>
          </a:effectRef>
          <a:fontRef idx="minor">
            <a:schemeClr val="tx1"/>
          </a:fontRef>
        </p:style>
      </p:cxnSp>
      <p:sp>
        <p:nvSpPr>
          <p:cNvPr id="51" name="TextBox 50">
            <a:extLst>
              <a:ext uri="{FF2B5EF4-FFF2-40B4-BE49-F238E27FC236}">
                <a16:creationId xmlns:a16="http://schemas.microsoft.com/office/drawing/2014/main" id="{C434AEF0-CA24-0386-7EDB-1412B7F6A7ED}"/>
              </a:ext>
            </a:extLst>
          </p:cNvPr>
          <p:cNvSpPr txBox="1"/>
          <p:nvPr/>
        </p:nvSpPr>
        <p:spPr>
          <a:xfrm>
            <a:off x="4124920" y="4113154"/>
            <a:ext cx="1207543" cy="1756058"/>
          </a:xfrm>
          <a:prstGeom prst="rect">
            <a:avLst/>
          </a:prstGeom>
          <a:noFill/>
        </p:spPr>
        <p:txBody>
          <a:bodyPr wrap="square" rtlCol="0">
            <a:spAutoFit/>
          </a:bodyPr>
          <a:lstStyle/>
          <a:p>
            <a:pPr defTabSz="754380"/>
            <a:r>
              <a:rPr lang="en-US" sz="1155" b="1" u="sng">
                <a:solidFill>
                  <a:srgbClr val="000000"/>
                </a:solidFill>
                <a:latin typeface="Calibri" panose="020F0502020204030204"/>
              </a:rPr>
              <a:t>Oct 2024</a:t>
            </a:r>
          </a:p>
          <a:p>
            <a:pPr defTabSz="754380"/>
            <a:r>
              <a:rPr lang="en-US" sz="1073" b="1">
                <a:solidFill>
                  <a:srgbClr val="000000"/>
                </a:solidFill>
                <a:latin typeface="Calibri" panose="020F0502020204030204"/>
              </a:rPr>
              <a:t>Conduct social housing legislative comparative analysis</a:t>
            </a:r>
            <a:endParaRPr lang="en-US" sz="1073">
              <a:solidFill>
                <a:srgbClr val="000000"/>
              </a:solidFill>
              <a:latin typeface="Calibri" panose="020F0502020204030204"/>
            </a:endParaRPr>
          </a:p>
          <a:p>
            <a:pPr defTabSz="754380"/>
            <a:r>
              <a:rPr lang="en-US" sz="1073">
                <a:solidFill>
                  <a:srgbClr val="000000"/>
                </a:solidFill>
                <a:latin typeface="Calibri" panose="020F0502020204030204"/>
              </a:rPr>
              <a:t>Between Armenia and BiH social housing legislation</a:t>
            </a:r>
            <a:r>
              <a:rPr lang="bs-Latn-BA" sz="1073">
                <a:solidFill>
                  <a:srgbClr val="000000"/>
                </a:solidFill>
                <a:latin typeface="Calibri" panose="020F0502020204030204"/>
              </a:rPr>
              <a:t>.</a:t>
            </a:r>
            <a:endParaRPr lang="en-US" sz="1073">
              <a:solidFill>
                <a:srgbClr val="000000"/>
              </a:solidFill>
              <a:latin typeface="Calibri" panose="020F0502020204030204"/>
            </a:endParaRPr>
          </a:p>
        </p:txBody>
      </p:sp>
      <p:cxnSp>
        <p:nvCxnSpPr>
          <p:cNvPr id="64" name="Straight Connector 63">
            <a:extLst>
              <a:ext uri="{FF2B5EF4-FFF2-40B4-BE49-F238E27FC236}">
                <a16:creationId xmlns:a16="http://schemas.microsoft.com/office/drawing/2014/main" id="{9EA61318-E847-4EAE-0418-F0B8C990918A}"/>
              </a:ext>
            </a:extLst>
          </p:cNvPr>
          <p:cNvCxnSpPr>
            <a:cxnSpLocks/>
          </p:cNvCxnSpPr>
          <p:nvPr/>
        </p:nvCxnSpPr>
        <p:spPr>
          <a:xfrm flipV="1">
            <a:off x="2757652" y="2752844"/>
            <a:ext cx="0" cy="1378644"/>
          </a:xfrm>
          <a:prstGeom prst="line">
            <a:avLst/>
          </a:prstGeom>
          <a:ln w="28575"/>
        </p:spPr>
        <p:style>
          <a:lnRef idx="1">
            <a:schemeClr val="accent3"/>
          </a:lnRef>
          <a:fillRef idx="0">
            <a:schemeClr val="accent3"/>
          </a:fillRef>
          <a:effectRef idx="0">
            <a:schemeClr val="accent3"/>
          </a:effectRef>
          <a:fontRef idx="minor">
            <a:schemeClr val="tx1"/>
          </a:fontRef>
        </p:style>
      </p:cxnSp>
      <p:cxnSp>
        <p:nvCxnSpPr>
          <p:cNvPr id="16" name="Straight Connector 15">
            <a:extLst>
              <a:ext uri="{FF2B5EF4-FFF2-40B4-BE49-F238E27FC236}">
                <a16:creationId xmlns:a16="http://schemas.microsoft.com/office/drawing/2014/main" id="{375A2458-DB8D-8CCC-1AB0-2C6FD4C33AF1}"/>
              </a:ext>
            </a:extLst>
          </p:cNvPr>
          <p:cNvCxnSpPr>
            <a:cxnSpLocks/>
          </p:cNvCxnSpPr>
          <p:nvPr/>
        </p:nvCxnSpPr>
        <p:spPr>
          <a:xfrm>
            <a:off x="100584" y="4121744"/>
            <a:ext cx="9930836" cy="18745"/>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61" name="Star: 5 Points 60">
            <a:extLst>
              <a:ext uri="{FF2B5EF4-FFF2-40B4-BE49-F238E27FC236}">
                <a16:creationId xmlns:a16="http://schemas.microsoft.com/office/drawing/2014/main" id="{E56437A8-75A4-F0ED-2A08-B66A42C66228}"/>
              </a:ext>
            </a:extLst>
          </p:cNvPr>
          <p:cNvSpPr/>
          <p:nvPr/>
        </p:nvSpPr>
        <p:spPr>
          <a:xfrm>
            <a:off x="2480417" y="2366924"/>
            <a:ext cx="559377" cy="494922"/>
          </a:xfrm>
          <a:prstGeom prst="star5">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Calibri" panose="020F0502020204030204"/>
            </a:endParaRPr>
          </a:p>
        </p:txBody>
      </p:sp>
      <p:sp>
        <p:nvSpPr>
          <p:cNvPr id="26" name="TextBox 25">
            <a:extLst>
              <a:ext uri="{FF2B5EF4-FFF2-40B4-BE49-F238E27FC236}">
                <a16:creationId xmlns:a16="http://schemas.microsoft.com/office/drawing/2014/main" id="{DD789B64-0A36-2110-740F-0976FE72A199}"/>
              </a:ext>
            </a:extLst>
          </p:cNvPr>
          <p:cNvSpPr txBox="1"/>
          <p:nvPr/>
        </p:nvSpPr>
        <p:spPr>
          <a:xfrm>
            <a:off x="5303397" y="4158014"/>
            <a:ext cx="1137592" cy="1425840"/>
          </a:xfrm>
          <a:prstGeom prst="rect">
            <a:avLst/>
          </a:prstGeom>
          <a:solidFill>
            <a:schemeClr val="accent4">
              <a:lumMod val="20000"/>
              <a:lumOff val="80000"/>
            </a:schemeClr>
          </a:solidFill>
        </p:spPr>
        <p:txBody>
          <a:bodyPr wrap="square" rtlCol="0">
            <a:spAutoFit/>
          </a:bodyPr>
          <a:lstStyle/>
          <a:p>
            <a:pPr algn="ctr" defTabSz="754380"/>
            <a:r>
              <a:rPr lang="en-US" sz="1155" b="1" u="sng">
                <a:solidFill>
                  <a:srgbClr val="000000"/>
                </a:solidFill>
                <a:latin typeface="Calibri" panose="020F0502020204030204"/>
              </a:rPr>
              <a:t>Oct 2024</a:t>
            </a:r>
          </a:p>
          <a:p>
            <a:pPr algn="ctr" defTabSz="754380"/>
            <a:r>
              <a:rPr lang="en-US" sz="1073" b="1">
                <a:solidFill>
                  <a:srgbClr val="000000"/>
                </a:solidFill>
                <a:latin typeface="Calibri" panose="020F0502020204030204"/>
              </a:rPr>
              <a:t>Formation of </a:t>
            </a:r>
          </a:p>
          <a:p>
            <a:pPr algn="ctr" defTabSz="754380"/>
            <a:r>
              <a:rPr lang="en-US" sz="1073" b="1">
                <a:solidFill>
                  <a:srgbClr val="000000"/>
                </a:solidFill>
                <a:latin typeface="Calibri" panose="020F0502020204030204"/>
              </a:rPr>
              <a:t>Armenian Social Housing Consortium</a:t>
            </a:r>
            <a:endParaRPr lang="bs-Latn-BA" sz="1073" b="1">
              <a:solidFill>
                <a:srgbClr val="000000"/>
              </a:solidFill>
              <a:latin typeface="Calibri" panose="020F0502020204030204"/>
            </a:endParaRPr>
          </a:p>
          <a:p>
            <a:pPr algn="ctr" defTabSz="754380"/>
            <a:r>
              <a:rPr lang="bs-Latn-BA" sz="1073">
                <a:solidFill>
                  <a:srgbClr val="000000"/>
                </a:solidFill>
                <a:latin typeface="Calibri" panose="020F0502020204030204"/>
              </a:rPr>
              <a:t>CRS, Caritas Armenia Mission Armenia</a:t>
            </a:r>
            <a:endParaRPr lang="en-US" sz="1073" b="1">
              <a:solidFill>
                <a:srgbClr val="000000"/>
              </a:solidFill>
              <a:latin typeface="Calibri" panose="020F0502020204030204"/>
            </a:endParaRPr>
          </a:p>
        </p:txBody>
      </p:sp>
      <p:pic>
        <p:nvPicPr>
          <p:cNvPr id="30" name="CRS_LogoTag--EN" descr="A blue and black logo&#10;&#10;Description automatically generated">
            <a:extLst>
              <a:ext uri="{FF2B5EF4-FFF2-40B4-BE49-F238E27FC236}">
                <a16:creationId xmlns:a16="http://schemas.microsoft.com/office/drawing/2014/main" id="{A4D9A1B5-DBA1-2D2E-1246-BFE23ED9AB7D}"/>
              </a:ext>
            </a:extLst>
          </p:cNvPr>
          <p:cNvPicPr>
            <a:picLocks noChangeAspect="1"/>
          </p:cNvPicPr>
          <p:nvPr/>
        </p:nvPicPr>
        <p:blipFill rotWithShape="1">
          <a:blip r:embed="rId18" cstate="hqprint">
            <a:extLst>
              <a:ext uri="{28A0092B-C50C-407E-A947-70E740481C1C}">
                <a14:useLocalDpi xmlns:a14="http://schemas.microsoft.com/office/drawing/2010/main" val="0"/>
              </a:ext>
            </a:extLst>
          </a:blip>
          <a:srcRect l="-5064" t="-10047"/>
          <a:stretch/>
        </p:blipFill>
        <p:spPr>
          <a:xfrm>
            <a:off x="660594" y="5139595"/>
            <a:ext cx="732587" cy="221767"/>
          </a:xfrm>
          <a:prstGeom prst="rect">
            <a:avLst/>
          </a:prstGeom>
        </p:spPr>
      </p:pic>
      <p:sp>
        <p:nvSpPr>
          <p:cNvPr id="56" name="TextBox 55">
            <a:extLst>
              <a:ext uri="{FF2B5EF4-FFF2-40B4-BE49-F238E27FC236}">
                <a16:creationId xmlns:a16="http://schemas.microsoft.com/office/drawing/2014/main" id="{8DC0BD41-491C-438C-46CB-743D4DA191F7}"/>
              </a:ext>
            </a:extLst>
          </p:cNvPr>
          <p:cNvSpPr txBox="1"/>
          <p:nvPr/>
        </p:nvSpPr>
        <p:spPr>
          <a:xfrm>
            <a:off x="6611454" y="3917415"/>
            <a:ext cx="1040630" cy="625556"/>
          </a:xfrm>
          <a:prstGeom prst="rect">
            <a:avLst/>
          </a:prstGeom>
          <a:solidFill>
            <a:schemeClr val="accent3"/>
          </a:solidFill>
          <a:ln w="28575">
            <a:noFill/>
          </a:ln>
        </p:spPr>
        <p:txBody>
          <a:bodyPr wrap="square" rtlCol="0">
            <a:spAutoFit/>
          </a:bodyPr>
          <a:lstStyle/>
          <a:p>
            <a:pPr algn="ctr" defTabSz="754380"/>
            <a:r>
              <a:rPr lang="en-US" sz="1155" b="1" u="sng">
                <a:solidFill>
                  <a:srgbClr val="FFFFFF"/>
                </a:solidFill>
                <a:latin typeface="Calibri" panose="020F0502020204030204"/>
              </a:rPr>
              <a:t>Oct-Nov 2024</a:t>
            </a:r>
            <a:endParaRPr lang="en-US" sz="1155">
              <a:solidFill>
                <a:srgbClr val="FFFFFF"/>
              </a:solidFill>
              <a:latin typeface="Calibri" panose="020F0502020204030204"/>
            </a:endParaRPr>
          </a:p>
          <a:p>
            <a:pPr algn="ctr" defTabSz="754380"/>
            <a:r>
              <a:rPr lang="en-US" sz="1155">
                <a:solidFill>
                  <a:srgbClr val="FFFFFF"/>
                </a:solidFill>
                <a:latin typeface="Calibri" panose="020F0502020204030204"/>
              </a:rPr>
              <a:t>CRS Field Visit to Armenia</a:t>
            </a:r>
          </a:p>
        </p:txBody>
      </p:sp>
      <p:pic>
        <p:nvPicPr>
          <p:cNvPr id="54" name="Picture 53" descr="A group of people sitting in a meeting&#10;&#10;Description automatically generated">
            <a:extLst>
              <a:ext uri="{FF2B5EF4-FFF2-40B4-BE49-F238E27FC236}">
                <a16:creationId xmlns:a16="http://schemas.microsoft.com/office/drawing/2014/main" id="{2A50F7E5-7A59-E252-97AC-F5C60BD396FF}"/>
              </a:ext>
            </a:extLst>
          </p:cNvPr>
          <p:cNvPicPr>
            <a:picLocks/>
          </p:cNvPicPr>
          <p:nvPr/>
        </p:nvPicPr>
        <p:blipFill>
          <a:blip r:embed="rId19" cstate="hqprint">
            <a:extLst>
              <a:ext uri="{28A0092B-C50C-407E-A947-70E740481C1C}">
                <a14:useLocalDpi xmlns:a14="http://schemas.microsoft.com/office/drawing/2010/main" val="0"/>
              </a:ext>
            </a:extLst>
          </a:blip>
          <a:stretch>
            <a:fillRect/>
          </a:stretch>
        </p:blipFill>
        <p:spPr>
          <a:xfrm>
            <a:off x="6459995" y="3020915"/>
            <a:ext cx="1293084" cy="816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10" name="Straight Connector 9">
            <a:extLst>
              <a:ext uri="{FF2B5EF4-FFF2-40B4-BE49-F238E27FC236}">
                <a16:creationId xmlns:a16="http://schemas.microsoft.com/office/drawing/2014/main" id="{E6F84FA3-97FF-6A49-0568-52906C4D96E8}"/>
              </a:ext>
            </a:extLst>
          </p:cNvPr>
          <p:cNvCxnSpPr>
            <a:cxnSpLocks/>
          </p:cNvCxnSpPr>
          <p:nvPr/>
        </p:nvCxnSpPr>
        <p:spPr>
          <a:xfrm flipV="1">
            <a:off x="2587931" y="3320415"/>
            <a:ext cx="0" cy="1226047"/>
          </a:xfrm>
          <a:prstGeom prst="line">
            <a:avLst/>
          </a:prstGeom>
          <a:ln w="28575"/>
        </p:spPr>
        <p:style>
          <a:lnRef idx="1">
            <a:schemeClr val="accent3"/>
          </a:lnRef>
          <a:fillRef idx="0">
            <a:schemeClr val="accent3"/>
          </a:fillRef>
          <a:effectRef idx="0">
            <a:schemeClr val="accent3"/>
          </a:effectRef>
          <a:fontRef idx="minor">
            <a:schemeClr val="tx1"/>
          </a:fontRef>
        </p:style>
      </p:cxnSp>
      <p:pic>
        <p:nvPicPr>
          <p:cNvPr id="14" name="Picture 13" descr="A group of people standing in front of a flag&#10;&#10;Description automatically generated">
            <a:extLst>
              <a:ext uri="{FF2B5EF4-FFF2-40B4-BE49-F238E27FC236}">
                <a16:creationId xmlns:a16="http://schemas.microsoft.com/office/drawing/2014/main" id="{6D87DC67-9150-F4BC-5B77-0DEF8E3845D0}"/>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6477010" y="2155249"/>
            <a:ext cx="1293084" cy="8171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descr="A group of people standing in a doorway&#10;&#10;Description automatically generated">
            <a:extLst>
              <a:ext uri="{FF2B5EF4-FFF2-40B4-BE49-F238E27FC236}">
                <a16:creationId xmlns:a16="http://schemas.microsoft.com/office/drawing/2014/main" id="{D5C4F48D-16FC-8320-5D1E-ED342AEC4B6D}"/>
              </a:ext>
            </a:extLst>
          </p:cNvPr>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6631088" y="4579620"/>
            <a:ext cx="1040630" cy="13875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7" name="Title 2">
            <a:extLst>
              <a:ext uri="{FF2B5EF4-FFF2-40B4-BE49-F238E27FC236}">
                <a16:creationId xmlns:a16="http://schemas.microsoft.com/office/drawing/2014/main" id="{88A66E97-4521-A844-F74C-395A7A8CD6C9}"/>
              </a:ext>
            </a:extLst>
          </p:cNvPr>
          <p:cNvSpPr txBox="1">
            <a:spLocks/>
          </p:cNvSpPr>
          <p:nvPr/>
        </p:nvSpPr>
        <p:spPr>
          <a:xfrm>
            <a:off x="7980990" y="1587640"/>
            <a:ext cx="1664297" cy="493031"/>
          </a:xfrm>
          <a:prstGeom prst="rect">
            <a:avLst/>
          </a:prstGeom>
        </p:spPr>
        <p:txBody>
          <a:bodyPr anchor="b">
            <a:normAutofit fontScale="92500"/>
          </a:bodyPr>
          <a:lstStyle>
            <a:lvl1pPr algn="l" defTabSz="914400" rtl="0" eaLnBrk="1" latinLnBrk="0" hangingPunct="1">
              <a:lnSpc>
                <a:spcPct val="90000"/>
              </a:lnSpc>
              <a:spcBef>
                <a:spcPct val="0"/>
              </a:spcBef>
              <a:buNone/>
              <a:defRPr sz="3600" b="1" i="0" kern="1200" baseline="0">
                <a:solidFill>
                  <a:schemeClr val="tx2"/>
                </a:solidFill>
                <a:latin typeface="Times" pitchFamily="2" charset="0"/>
                <a:ea typeface="+mj-ea"/>
                <a:cs typeface="+mj-cs"/>
              </a:defRPr>
            </a:lvl1pPr>
          </a:lstStyle>
          <a:p>
            <a:pPr defTabSz="754380"/>
            <a:r>
              <a:rPr lang="bs-Latn-BA" sz="2640">
                <a:solidFill>
                  <a:srgbClr val="00A2C7"/>
                </a:solidFill>
              </a:rPr>
              <a:t>Next Steps</a:t>
            </a:r>
            <a:endParaRPr lang="en-US" sz="2640">
              <a:solidFill>
                <a:srgbClr val="00A2C7"/>
              </a:solidFill>
            </a:endParaRPr>
          </a:p>
        </p:txBody>
      </p:sp>
      <p:sp>
        <p:nvSpPr>
          <p:cNvPr id="28" name="TextBox 27">
            <a:extLst>
              <a:ext uri="{FF2B5EF4-FFF2-40B4-BE49-F238E27FC236}">
                <a16:creationId xmlns:a16="http://schemas.microsoft.com/office/drawing/2014/main" id="{C4AE4F2C-3A19-DD0A-DBC9-482292251CDC}"/>
              </a:ext>
            </a:extLst>
          </p:cNvPr>
          <p:cNvSpPr txBox="1"/>
          <p:nvPr/>
        </p:nvSpPr>
        <p:spPr>
          <a:xfrm>
            <a:off x="8005048" y="2298601"/>
            <a:ext cx="1756989" cy="600293"/>
          </a:xfrm>
          <a:prstGeom prst="rect">
            <a:avLst/>
          </a:prstGeom>
          <a:solidFill>
            <a:schemeClr val="accent3">
              <a:lumMod val="20000"/>
              <a:lumOff val="80000"/>
            </a:schemeClr>
          </a:solidFill>
        </p:spPr>
        <p:txBody>
          <a:bodyPr wrap="square" rtlCol="0">
            <a:spAutoFit/>
          </a:bodyPr>
          <a:lstStyle/>
          <a:p>
            <a:pPr algn="ctr" defTabSz="754380"/>
            <a:r>
              <a:rPr lang="en-US" sz="1155" b="1" u="sng">
                <a:solidFill>
                  <a:srgbClr val="000000"/>
                </a:solidFill>
                <a:latin typeface="Calibri" panose="020F0502020204030204"/>
              </a:rPr>
              <a:t>Dec - Feb 2024</a:t>
            </a:r>
          </a:p>
          <a:p>
            <a:pPr algn="ctr" defTabSz="754380"/>
            <a:r>
              <a:rPr lang="en-US" sz="1073" b="1">
                <a:solidFill>
                  <a:srgbClr val="000000"/>
                </a:solidFill>
                <a:latin typeface="Calibri" panose="020F0502020204030204"/>
              </a:rPr>
              <a:t>Complete draft </a:t>
            </a:r>
            <a:r>
              <a:rPr lang="en-US" sz="1073" b="1" err="1">
                <a:solidFill>
                  <a:srgbClr val="000000"/>
                </a:solidFill>
                <a:latin typeface="Calibri" panose="020F0502020204030204"/>
              </a:rPr>
              <a:t>ToRs</a:t>
            </a:r>
            <a:r>
              <a:rPr lang="en-US" sz="1073" b="1">
                <a:solidFill>
                  <a:srgbClr val="000000"/>
                </a:solidFill>
                <a:latin typeface="Calibri" panose="020F0502020204030204"/>
              </a:rPr>
              <a:t>/</a:t>
            </a:r>
            <a:r>
              <a:rPr lang="en-US" sz="1073" b="1" err="1">
                <a:solidFill>
                  <a:srgbClr val="000000"/>
                </a:solidFill>
                <a:latin typeface="Calibri" panose="020F0502020204030204"/>
              </a:rPr>
              <a:t>BoQs</a:t>
            </a:r>
            <a:endParaRPr lang="en-US" sz="1073" b="1">
              <a:solidFill>
                <a:srgbClr val="000000"/>
              </a:solidFill>
              <a:latin typeface="Calibri" panose="020F0502020204030204"/>
            </a:endParaRPr>
          </a:p>
          <a:p>
            <a:pPr algn="ctr" defTabSz="754380"/>
            <a:r>
              <a:rPr lang="en-US" sz="1073">
                <a:solidFill>
                  <a:srgbClr val="000000"/>
                </a:solidFill>
                <a:latin typeface="Calibri" panose="020F0502020204030204"/>
              </a:rPr>
              <a:t>for three buildings</a:t>
            </a:r>
          </a:p>
        </p:txBody>
      </p:sp>
      <p:sp>
        <p:nvSpPr>
          <p:cNvPr id="29" name="TextBox 28">
            <a:extLst>
              <a:ext uri="{FF2B5EF4-FFF2-40B4-BE49-F238E27FC236}">
                <a16:creationId xmlns:a16="http://schemas.microsoft.com/office/drawing/2014/main" id="{22F922D1-6C13-F504-F3F6-23841A9A07F7}"/>
              </a:ext>
            </a:extLst>
          </p:cNvPr>
          <p:cNvSpPr txBox="1"/>
          <p:nvPr/>
        </p:nvSpPr>
        <p:spPr>
          <a:xfrm>
            <a:off x="8005048" y="2908291"/>
            <a:ext cx="1756989" cy="765402"/>
          </a:xfrm>
          <a:prstGeom prst="rect">
            <a:avLst/>
          </a:prstGeom>
          <a:solidFill>
            <a:schemeClr val="accent3">
              <a:lumMod val="20000"/>
              <a:lumOff val="80000"/>
            </a:schemeClr>
          </a:solidFill>
        </p:spPr>
        <p:txBody>
          <a:bodyPr wrap="square" rtlCol="0">
            <a:spAutoFit/>
          </a:bodyPr>
          <a:lstStyle/>
          <a:p>
            <a:pPr algn="ctr" defTabSz="754380"/>
            <a:r>
              <a:rPr lang="en-US" sz="1155" b="1" u="sng">
                <a:solidFill>
                  <a:srgbClr val="000000"/>
                </a:solidFill>
                <a:latin typeface="Calibri" panose="020F0502020204030204"/>
              </a:rPr>
              <a:t>Jan – Mar 2024</a:t>
            </a:r>
          </a:p>
          <a:p>
            <a:pPr algn="ctr" defTabSz="754380"/>
            <a:r>
              <a:rPr lang="en-US" sz="1073" b="1">
                <a:solidFill>
                  <a:srgbClr val="000000"/>
                </a:solidFill>
                <a:latin typeface="Calibri" panose="020F0502020204030204"/>
              </a:rPr>
              <a:t>Mobilize </a:t>
            </a:r>
            <a:r>
              <a:rPr lang="bs-Latn-BA" sz="1073" b="1">
                <a:solidFill>
                  <a:srgbClr val="000000"/>
                </a:solidFill>
                <a:latin typeface="Calibri" panose="020F0502020204030204"/>
              </a:rPr>
              <a:t>internal &amp; </a:t>
            </a:r>
            <a:r>
              <a:rPr lang="en-US" sz="1073" b="1">
                <a:solidFill>
                  <a:srgbClr val="000000"/>
                </a:solidFill>
                <a:latin typeface="Calibri" panose="020F0502020204030204"/>
              </a:rPr>
              <a:t>external funding </a:t>
            </a:r>
            <a:r>
              <a:rPr lang="en-US" sz="1073">
                <a:solidFill>
                  <a:srgbClr val="000000"/>
                </a:solidFill>
                <a:latin typeface="Calibri" panose="020F0502020204030204"/>
              </a:rPr>
              <a:t>for pilot project</a:t>
            </a:r>
          </a:p>
        </p:txBody>
      </p:sp>
      <p:sp>
        <p:nvSpPr>
          <p:cNvPr id="31" name="TextBox 30">
            <a:extLst>
              <a:ext uri="{FF2B5EF4-FFF2-40B4-BE49-F238E27FC236}">
                <a16:creationId xmlns:a16="http://schemas.microsoft.com/office/drawing/2014/main" id="{39C1A9E0-11D5-153A-7FF2-314ECC93F98E}"/>
              </a:ext>
            </a:extLst>
          </p:cNvPr>
          <p:cNvSpPr txBox="1"/>
          <p:nvPr/>
        </p:nvSpPr>
        <p:spPr>
          <a:xfrm>
            <a:off x="8005047" y="3526625"/>
            <a:ext cx="1756990" cy="600293"/>
          </a:xfrm>
          <a:prstGeom prst="rect">
            <a:avLst/>
          </a:prstGeom>
          <a:solidFill>
            <a:schemeClr val="accent3">
              <a:lumMod val="20000"/>
              <a:lumOff val="80000"/>
            </a:schemeClr>
          </a:solidFill>
        </p:spPr>
        <p:txBody>
          <a:bodyPr wrap="square" rtlCol="0">
            <a:spAutoFit/>
          </a:bodyPr>
          <a:lstStyle/>
          <a:p>
            <a:pPr algn="ctr" defTabSz="754380"/>
            <a:r>
              <a:rPr lang="en-US" sz="1155" b="1" u="sng">
                <a:solidFill>
                  <a:srgbClr val="000000"/>
                </a:solidFill>
                <a:latin typeface="Calibri" panose="020F0502020204030204"/>
              </a:rPr>
              <a:t>Mar 2024 – Sep 2026</a:t>
            </a:r>
          </a:p>
          <a:p>
            <a:pPr algn="ctr" defTabSz="754380"/>
            <a:r>
              <a:rPr lang="en-US" sz="1073" b="1">
                <a:solidFill>
                  <a:srgbClr val="000000"/>
                </a:solidFill>
                <a:latin typeface="Calibri" panose="020F0502020204030204"/>
              </a:rPr>
              <a:t>Implementation</a:t>
            </a:r>
          </a:p>
          <a:p>
            <a:pPr algn="ctr" defTabSz="754380"/>
            <a:r>
              <a:rPr lang="en-US" sz="1073" b="1">
                <a:solidFill>
                  <a:srgbClr val="000000"/>
                </a:solidFill>
                <a:latin typeface="Calibri" panose="020F0502020204030204"/>
              </a:rPr>
              <a:t> NPSH Pilot Project</a:t>
            </a:r>
            <a:endParaRPr lang="en-US" sz="1073">
              <a:solidFill>
                <a:srgbClr val="000000"/>
              </a:solidFill>
              <a:latin typeface="Calibri" panose="020F0502020204030204"/>
            </a:endParaRPr>
          </a:p>
        </p:txBody>
      </p:sp>
      <p:sp>
        <p:nvSpPr>
          <p:cNvPr id="32" name="TextBox 31">
            <a:extLst>
              <a:ext uri="{FF2B5EF4-FFF2-40B4-BE49-F238E27FC236}">
                <a16:creationId xmlns:a16="http://schemas.microsoft.com/office/drawing/2014/main" id="{46878F66-0D28-D066-3655-7E89782BDD27}"/>
              </a:ext>
            </a:extLst>
          </p:cNvPr>
          <p:cNvSpPr txBox="1"/>
          <p:nvPr/>
        </p:nvSpPr>
        <p:spPr>
          <a:xfrm>
            <a:off x="8005046" y="4170025"/>
            <a:ext cx="1756990" cy="625556"/>
          </a:xfrm>
          <a:prstGeom prst="rect">
            <a:avLst/>
          </a:prstGeom>
          <a:solidFill>
            <a:schemeClr val="accent2">
              <a:lumMod val="20000"/>
              <a:lumOff val="80000"/>
            </a:schemeClr>
          </a:solidFill>
        </p:spPr>
        <p:txBody>
          <a:bodyPr wrap="square" rtlCol="0">
            <a:spAutoFit/>
          </a:bodyPr>
          <a:lstStyle/>
          <a:p>
            <a:pPr algn="ctr" defTabSz="754380"/>
            <a:r>
              <a:rPr lang="en-US" sz="1155" b="1" u="sng">
                <a:solidFill>
                  <a:srgbClr val="000000"/>
                </a:solidFill>
                <a:latin typeface="Calibri" panose="020F0502020204030204"/>
              </a:rPr>
              <a:t>Oct 202</a:t>
            </a:r>
            <a:r>
              <a:rPr lang="bs-Latn-BA" sz="1155" b="1" u="sng">
                <a:solidFill>
                  <a:srgbClr val="000000"/>
                </a:solidFill>
                <a:latin typeface="Calibri" panose="020F0502020204030204"/>
              </a:rPr>
              <a:t>4</a:t>
            </a:r>
            <a:r>
              <a:rPr lang="en-US" sz="1155" b="1" u="sng">
                <a:solidFill>
                  <a:srgbClr val="000000"/>
                </a:solidFill>
                <a:latin typeface="Calibri" panose="020F0502020204030204"/>
              </a:rPr>
              <a:t> – </a:t>
            </a:r>
            <a:r>
              <a:rPr lang="bs-Latn-BA" sz="1155" b="1" u="sng">
                <a:solidFill>
                  <a:srgbClr val="000000"/>
                </a:solidFill>
                <a:latin typeface="Calibri" panose="020F0502020204030204"/>
              </a:rPr>
              <a:t>Ongoing </a:t>
            </a:r>
            <a:r>
              <a:rPr lang="en-US" sz="1155" b="1">
                <a:solidFill>
                  <a:srgbClr val="000000"/>
                </a:solidFill>
                <a:latin typeface="Calibri" panose="020F0502020204030204"/>
              </a:rPr>
              <a:t>Strengthen </a:t>
            </a:r>
            <a:r>
              <a:rPr lang="en-US" sz="1155" b="1" err="1">
                <a:solidFill>
                  <a:srgbClr val="000000"/>
                </a:solidFill>
                <a:latin typeface="Calibri" panose="020F0502020204030204"/>
              </a:rPr>
              <a:t>RoA’s</a:t>
            </a:r>
            <a:r>
              <a:rPr lang="en-US" sz="1155" b="1">
                <a:solidFill>
                  <a:srgbClr val="000000"/>
                </a:solidFill>
                <a:latin typeface="Calibri" panose="020F0502020204030204"/>
              </a:rPr>
              <a:t> social housing legislation</a:t>
            </a:r>
            <a:endParaRPr lang="en-US" sz="1485" b="1">
              <a:solidFill>
                <a:srgbClr val="000000"/>
              </a:solidFill>
              <a:latin typeface="Calibri" panose="020F0502020204030204"/>
            </a:endParaRPr>
          </a:p>
        </p:txBody>
      </p:sp>
      <p:sp>
        <p:nvSpPr>
          <p:cNvPr id="34" name="TextBox 33">
            <a:extLst>
              <a:ext uri="{FF2B5EF4-FFF2-40B4-BE49-F238E27FC236}">
                <a16:creationId xmlns:a16="http://schemas.microsoft.com/office/drawing/2014/main" id="{FFC69CE5-1284-C030-FEDC-B7FD1D11A242}"/>
              </a:ext>
            </a:extLst>
          </p:cNvPr>
          <p:cNvSpPr txBox="1"/>
          <p:nvPr/>
        </p:nvSpPr>
        <p:spPr>
          <a:xfrm>
            <a:off x="8005045" y="4898701"/>
            <a:ext cx="1756991" cy="600293"/>
          </a:xfrm>
          <a:prstGeom prst="rect">
            <a:avLst/>
          </a:prstGeom>
          <a:solidFill>
            <a:srgbClr val="00B050"/>
          </a:solidFill>
        </p:spPr>
        <p:txBody>
          <a:bodyPr wrap="square" rtlCol="0">
            <a:spAutoFit/>
          </a:bodyPr>
          <a:lstStyle/>
          <a:p>
            <a:pPr algn="ctr" defTabSz="754380"/>
            <a:r>
              <a:rPr lang="en-US" sz="1155" b="1" u="sng">
                <a:solidFill>
                  <a:srgbClr val="FFFFFF"/>
                </a:solidFill>
                <a:latin typeface="Calibri" panose="020F0502020204030204"/>
              </a:rPr>
              <a:t>Sep – Dec 2026</a:t>
            </a:r>
          </a:p>
          <a:p>
            <a:pPr algn="ctr" defTabSz="754380"/>
            <a:r>
              <a:rPr lang="en-US" sz="1073" b="1">
                <a:solidFill>
                  <a:srgbClr val="FFFFFF"/>
                </a:solidFill>
                <a:latin typeface="Calibri" panose="020F0502020204030204"/>
              </a:rPr>
              <a:t>Opening Ceremony </a:t>
            </a:r>
          </a:p>
          <a:p>
            <a:pPr algn="ctr" defTabSz="754380"/>
            <a:r>
              <a:rPr lang="en-US" sz="1073">
                <a:solidFill>
                  <a:srgbClr val="FFFFFF"/>
                </a:solidFill>
                <a:latin typeface="Calibri" panose="020F0502020204030204"/>
              </a:rPr>
              <a:t>of NPSH pilot project</a:t>
            </a:r>
          </a:p>
        </p:txBody>
      </p:sp>
      <p:cxnSp>
        <p:nvCxnSpPr>
          <p:cNvPr id="35" name="Straight Connector 34">
            <a:extLst>
              <a:ext uri="{FF2B5EF4-FFF2-40B4-BE49-F238E27FC236}">
                <a16:creationId xmlns:a16="http://schemas.microsoft.com/office/drawing/2014/main" id="{BEC53C91-185B-5D04-175D-5761195D5834}"/>
              </a:ext>
            </a:extLst>
          </p:cNvPr>
          <p:cNvCxnSpPr>
            <a:cxnSpLocks/>
          </p:cNvCxnSpPr>
          <p:nvPr/>
        </p:nvCxnSpPr>
        <p:spPr>
          <a:xfrm flipH="1" flipV="1">
            <a:off x="8000103" y="2296617"/>
            <a:ext cx="4943" cy="3422371"/>
          </a:xfrm>
          <a:prstGeom prst="line">
            <a:avLst/>
          </a:prstGeom>
          <a:ln w="28575"/>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905270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F5B37-DB93-1948-B649-E3DD22AC30F8}"/>
              </a:ext>
            </a:extLst>
          </p:cNvPr>
          <p:cNvSpPr>
            <a:spLocks noGrp="1"/>
          </p:cNvSpPr>
          <p:nvPr>
            <p:ph type="ctrTitle"/>
          </p:nvPr>
        </p:nvSpPr>
        <p:spPr>
          <a:xfrm>
            <a:off x="1331807" y="2194792"/>
            <a:ext cx="7543800" cy="1969770"/>
          </a:xfrm>
        </p:spPr>
        <p:txBody>
          <a:bodyPr>
            <a:normAutofit fontScale="90000"/>
          </a:bodyPr>
          <a:lstStyle/>
          <a:p>
            <a:br>
              <a:rPr lang="en-US"/>
            </a:br>
            <a:br>
              <a:rPr lang="en-US"/>
            </a:br>
            <a:r>
              <a:rPr lang="en-US"/>
              <a:t>Thank you</a:t>
            </a:r>
            <a:br>
              <a:rPr lang="en-US"/>
            </a:br>
            <a:br>
              <a:rPr lang="en-US"/>
            </a:br>
            <a:endParaRPr lang="en-US"/>
          </a:p>
        </p:txBody>
      </p:sp>
    </p:spTree>
    <p:extLst>
      <p:ext uri="{BB962C8B-B14F-4D97-AF65-F5344CB8AC3E}">
        <p14:creationId xmlns:p14="http://schemas.microsoft.com/office/powerpoint/2010/main" val="3793482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730B3D-5D60-4CCD-6B0B-A4FAD553E1D2}"/>
              </a:ext>
            </a:extLst>
          </p:cNvPr>
          <p:cNvSpPr>
            <a:spLocks noGrp="1"/>
          </p:cNvSpPr>
          <p:nvPr>
            <p:ph idx="1"/>
          </p:nvPr>
        </p:nvSpPr>
        <p:spPr>
          <a:xfrm>
            <a:off x="773069" y="2695631"/>
            <a:ext cx="5975573" cy="3617451"/>
          </a:xfrm>
        </p:spPr>
        <p:txBody>
          <a:bodyPr>
            <a:normAutofit fontScale="92500"/>
          </a:bodyPr>
          <a:lstStyle/>
          <a:p>
            <a:pPr marL="0" indent="0">
              <a:buNone/>
            </a:pPr>
            <a:r>
              <a:rPr lang="en-US" sz="1980" i="1"/>
              <a:t>CRS has defined the way we </a:t>
            </a:r>
            <a:r>
              <a:rPr lang="en-US" sz="1980" b="1" i="1"/>
              <a:t>Catalyze Humanitarian and Development Outcomes at Scale</a:t>
            </a:r>
            <a:r>
              <a:rPr lang="en-US" sz="1980" b="1"/>
              <a:t> </a:t>
            </a:r>
            <a:r>
              <a:rPr lang="en-US" sz="1980"/>
              <a:t>as:</a:t>
            </a:r>
          </a:p>
          <a:p>
            <a:pPr marL="0" indent="0">
              <a:buNone/>
            </a:pPr>
            <a:endParaRPr lang="en-US" sz="1980" i="1"/>
          </a:p>
          <a:p>
            <a:pPr marL="0" indent="0">
              <a:buNone/>
            </a:pPr>
            <a:r>
              <a:rPr lang="en-US" sz="2640" i="1"/>
              <a:t>CRS collaborates with, convenes, and accompanies a variety of stakeholders </a:t>
            </a:r>
            <a:r>
              <a:rPr lang="en-US" sz="2640" b="1" i="1"/>
              <a:t>within systems </a:t>
            </a:r>
            <a:r>
              <a:rPr lang="en-US" sz="2640" i="1"/>
              <a:t>to support </a:t>
            </a:r>
            <a:r>
              <a:rPr lang="en-US" sz="2640" b="1" i="1"/>
              <a:t>local actors to achieve</a:t>
            </a:r>
            <a:r>
              <a:rPr lang="en-US" sz="2640" i="1"/>
              <a:t> humanitarian and development outcomes that are equitable, inclusive, and at the scale that is appropriate for the size of the problem. </a:t>
            </a:r>
          </a:p>
          <a:p>
            <a:pPr marL="0" indent="0">
              <a:buNone/>
            </a:pPr>
            <a:endParaRPr lang="en-US" sz="1980" i="1"/>
          </a:p>
          <a:p>
            <a:pPr marL="0" indent="0">
              <a:buNone/>
            </a:pPr>
            <a:endParaRPr lang="en-US" sz="1815"/>
          </a:p>
          <a:p>
            <a:endParaRPr lang="en-US" sz="1815"/>
          </a:p>
        </p:txBody>
      </p:sp>
      <p:sp>
        <p:nvSpPr>
          <p:cNvPr id="3" name="Title 2">
            <a:extLst>
              <a:ext uri="{FF2B5EF4-FFF2-40B4-BE49-F238E27FC236}">
                <a16:creationId xmlns:a16="http://schemas.microsoft.com/office/drawing/2014/main" id="{8348FC57-80C0-8093-EDCA-8E971182CCBE}"/>
              </a:ext>
            </a:extLst>
          </p:cNvPr>
          <p:cNvSpPr>
            <a:spLocks noGrp="1"/>
          </p:cNvSpPr>
          <p:nvPr>
            <p:ph type="title"/>
          </p:nvPr>
        </p:nvSpPr>
        <p:spPr>
          <a:xfrm>
            <a:off x="773069" y="1654140"/>
            <a:ext cx="8675370" cy="850621"/>
          </a:xfrm>
        </p:spPr>
        <p:txBody>
          <a:bodyPr anchor="t">
            <a:normAutofit fontScale="90000"/>
          </a:bodyPr>
          <a:lstStyle/>
          <a:p>
            <a:r>
              <a:rPr lang="en-US" sz="2800" spc="0">
                <a:solidFill>
                  <a:srgbClr val="00A2C7"/>
                </a:solidFill>
                <a:latin typeface="Calibri" panose="020F0502020204030204" pitchFamily="34" charset="0"/>
                <a:ea typeface="Calibri" panose="020F0502020204030204" pitchFamily="34" charset="0"/>
                <a:cs typeface="Calibri" panose="020F0502020204030204" pitchFamily="34" charset="0"/>
              </a:rPr>
              <a:t>Definition of CRS’ role in Catalyzing Humanitarian and Development Outcomes at Scale</a:t>
            </a:r>
            <a:endParaRPr lang="en-US" sz="2723"/>
          </a:p>
        </p:txBody>
      </p:sp>
      <p:pic>
        <p:nvPicPr>
          <p:cNvPr id="5" name="Picture 4">
            <a:extLst>
              <a:ext uri="{FF2B5EF4-FFF2-40B4-BE49-F238E27FC236}">
                <a16:creationId xmlns:a16="http://schemas.microsoft.com/office/drawing/2014/main" id="{BAFC27DB-DC70-679B-6DF0-1A4C4435F858}"/>
              </a:ext>
            </a:extLst>
          </p:cNvPr>
          <p:cNvPicPr>
            <a:picLocks noChangeAspect="1"/>
          </p:cNvPicPr>
          <p:nvPr/>
        </p:nvPicPr>
        <p:blipFill rotWithShape="1">
          <a:blip r:embed="rId3"/>
          <a:srcRect r="2" b="6682"/>
          <a:stretch/>
        </p:blipFill>
        <p:spPr>
          <a:xfrm>
            <a:off x="7125833" y="2863205"/>
            <a:ext cx="2444938" cy="2222228"/>
          </a:xfrm>
          <a:prstGeom prst="rect">
            <a:avLst/>
          </a:prstGeom>
          <a:noFill/>
        </p:spPr>
      </p:pic>
    </p:spTree>
    <p:extLst>
      <p:ext uri="{BB962C8B-B14F-4D97-AF65-F5344CB8AC3E}">
        <p14:creationId xmlns:p14="http://schemas.microsoft.com/office/powerpoint/2010/main" val="4165347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ECD0F-E54C-FEDB-99F5-5A1F6D9F0F6F}"/>
              </a:ext>
            </a:extLst>
          </p:cNvPr>
          <p:cNvSpPr>
            <a:spLocks noGrp="1"/>
          </p:cNvSpPr>
          <p:nvPr>
            <p:ph type="title"/>
          </p:nvPr>
        </p:nvSpPr>
        <p:spPr/>
        <p:txBody>
          <a:bodyPr/>
          <a:lstStyle/>
          <a:p>
            <a:pPr algn="ctr"/>
            <a:r>
              <a:rPr lang="en-US" spc="0">
                <a:solidFill>
                  <a:srgbClr val="00A2C7"/>
                </a:solidFill>
                <a:latin typeface="Calibri" panose="020F0502020204030204" pitchFamily="34" charset="0"/>
                <a:ea typeface="Calibri" panose="020F0502020204030204" pitchFamily="34" charset="0"/>
                <a:cs typeface="Calibri" panose="020F0502020204030204" pitchFamily="34" charset="0"/>
              </a:rPr>
              <a:t>Meet the Panel</a:t>
            </a:r>
            <a:endParaRPr lang="en-US"/>
          </a:p>
        </p:txBody>
      </p:sp>
      <p:sp>
        <p:nvSpPr>
          <p:cNvPr id="4" name="Slide Number Placeholder 3">
            <a:extLst>
              <a:ext uri="{FF2B5EF4-FFF2-40B4-BE49-F238E27FC236}">
                <a16:creationId xmlns:a16="http://schemas.microsoft.com/office/drawing/2014/main" id="{269A2374-344A-2F20-0A22-209F59F1DC0E}"/>
              </a:ext>
            </a:extLst>
          </p:cNvPr>
          <p:cNvSpPr>
            <a:spLocks noGrp="1"/>
          </p:cNvSpPr>
          <p:nvPr>
            <p:ph type="sldNum" sz="quarter" idx="4"/>
          </p:nvPr>
        </p:nvSpPr>
        <p:spPr/>
        <p:txBody>
          <a:bodyPr/>
          <a:lstStyle/>
          <a:p>
            <a:fld id="{3AF21FA0-C69A-D549-B93E-AD7DB9D7EB7A}" type="slidenum">
              <a:rPr lang="en-US" smtClean="0"/>
              <a:pPr/>
              <a:t>4</a:t>
            </a:fld>
            <a:endParaRPr lang="en-US"/>
          </a:p>
        </p:txBody>
      </p:sp>
      <p:pic>
        <p:nvPicPr>
          <p:cNvPr id="6" name="Picture 5" descr="A person with long hair wearing a black shirt&#10;&#10;Description automatically generated">
            <a:extLst>
              <a:ext uri="{FF2B5EF4-FFF2-40B4-BE49-F238E27FC236}">
                <a16:creationId xmlns:a16="http://schemas.microsoft.com/office/drawing/2014/main" id="{7509CFA4-B633-3119-2648-1C92D46D0AA9}"/>
              </a:ext>
            </a:extLst>
          </p:cNvPr>
          <p:cNvPicPr>
            <a:picLocks noChangeAspect="1"/>
          </p:cNvPicPr>
          <p:nvPr/>
        </p:nvPicPr>
        <p:blipFill>
          <a:blip r:embed="rId3"/>
          <a:stretch>
            <a:fillRect/>
          </a:stretch>
        </p:blipFill>
        <p:spPr>
          <a:xfrm>
            <a:off x="1134427" y="1404937"/>
            <a:ext cx="2543181" cy="3825457"/>
          </a:xfrm>
          <a:prstGeom prst="rect">
            <a:avLst/>
          </a:prstGeom>
        </p:spPr>
      </p:pic>
      <p:pic>
        <p:nvPicPr>
          <p:cNvPr id="1026" name="Picture 1" descr="A person speaking to a person&#10;&#10;Description automatically generated">
            <a:extLst>
              <a:ext uri="{FF2B5EF4-FFF2-40B4-BE49-F238E27FC236}">
                <a16:creationId xmlns:a16="http://schemas.microsoft.com/office/drawing/2014/main" id="{3CA68B9B-E3F2-DC02-901A-06417DBA30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6002" y="1539413"/>
            <a:ext cx="2967037" cy="369098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E5A2870-E15E-2144-50AE-3761A76CE2D1}"/>
              </a:ext>
            </a:extLst>
          </p:cNvPr>
          <p:cNvSpPr txBox="1"/>
          <p:nvPr/>
        </p:nvSpPr>
        <p:spPr>
          <a:xfrm>
            <a:off x="842969" y="5311708"/>
            <a:ext cx="3256592" cy="1261884"/>
          </a:xfrm>
          <a:prstGeom prst="rect">
            <a:avLst/>
          </a:prstGeom>
          <a:noFill/>
        </p:spPr>
        <p:txBody>
          <a:bodyPr wrap="square">
            <a:spAutoFit/>
          </a:bodyPr>
          <a:lstStyle/>
          <a:p>
            <a:pPr algn="ctr"/>
            <a:r>
              <a:rPr lang="en-US" b="1">
                <a:latin typeface="+mj-lt"/>
              </a:rPr>
              <a:t>Erin Baldridge</a:t>
            </a:r>
          </a:p>
          <a:p>
            <a:pPr algn="ctr"/>
            <a:r>
              <a:rPr lang="en-US" sz="1800" b="1" i="1">
                <a:effectLst/>
                <a:latin typeface="+mj-lt"/>
                <a:ea typeface="Calibri" panose="020F0502020204030204" pitchFamily="34" charset="0"/>
                <a:cs typeface="Times New Roman" panose="02020603050405020304" pitchFamily="18" charset="0"/>
              </a:rPr>
              <a:t>CRS Deputy Regional Director for Latin America and the Caribbean</a:t>
            </a:r>
            <a:r>
              <a:rPr lang="en-US" sz="1800" b="1" i="1">
                <a:latin typeface="+mj-lt"/>
              </a:rPr>
              <a:t> </a:t>
            </a:r>
          </a:p>
        </p:txBody>
      </p:sp>
      <p:sp>
        <p:nvSpPr>
          <p:cNvPr id="10" name="TextBox 9">
            <a:extLst>
              <a:ext uri="{FF2B5EF4-FFF2-40B4-BE49-F238E27FC236}">
                <a16:creationId xmlns:a16="http://schemas.microsoft.com/office/drawing/2014/main" id="{4E842EFC-D3D1-E56C-29FC-47939BCB3A96}"/>
              </a:ext>
            </a:extLst>
          </p:cNvPr>
          <p:cNvSpPr txBox="1"/>
          <p:nvPr/>
        </p:nvSpPr>
        <p:spPr>
          <a:xfrm>
            <a:off x="5958840" y="5315234"/>
            <a:ext cx="3413760" cy="1231106"/>
          </a:xfrm>
          <a:prstGeom prst="rect">
            <a:avLst/>
          </a:prstGeom>
          <a:noFill/>
        </p:spPr>
        <p:txBody>
          <a:bodyPr wrap="square">
            <a:spAutoFit/>
          </a:bodyPr>
          <a:lstStyle/>
          <a:p>
            <a:pPr algn="ctr"/>
            <a:r>
              <a:rPr lang="en-GB" b="1">
                <a:solidFill>
                  <a:srgbClr val="000000"/>
                </a:solidFill>
                <a:effectLst/>
                <a:latin typeface="+mj-lt"/>
                <a:ea typeface="Aptos" panose="020B0004020202020204" pitchFamily="34" charset="0"/>
              </a:rPr>
              <a:t>Sanela </a:t>
            </a:r>
            <a:r>
              <a:rPr lang="en-GB" b="1" err="1">
                <a:solidFill>
                  <a:srgbClr val="000000"/>
                </a:solidFill>
                <a:effectLst/>
                <a:latin typeface="+mj-lt"/>
                <a:ea typeface="Aptos" panose="020B0004020202020204" pitchFamily="34" charset="0"/>
              </a:rPr>
              <a:t>Imamović</a:t>
            </a:r>
            <a:endParaRPr lang="en-GB" b="1">
              <a:solidFill>
                <a:srgbClr val="000000"/>
              </a:solidFill>
              <a:latin typeface="+mj-lt"/>
              <a:ea typeface="Aptos" panose="020B0004020202020204" pitchFamily="34" charset="0"/>
            </a:endParaRPr>
          </a:p>
          <a:p>
            <a:pPr algn="ctr"/>
            <a:r>
              <a:rPr lang="en-GB" sz="1800" b="1" i="1">
                <a:effectLst/>
                <a:latin typeface="+mj-lt"/>
                <a:ea typeface="Aptos" panose="020B0004020202020204" pitchFamily="34" charset="0"/>
                <a:cs typeface="Aptos" panose="020B0004020202020204" pitchFamily="34" charset="0"/>
              </a:rPr>
              <a:t>CRS Country Representative</a:t>
            </a:r>
            <a:r>
              <a:rPr lang="en-GB" sz="1800" b="1" i="1">
                <a:solidFill>
                  <a:srgbClr val="000000"/>
                </a:solidFill>
                <a:effectLst/>
                <a:latin typeface="+mj-lt"/>
                <a:ea typeface="Aptos" panose="020B0004020202020204" pitchFamily="34" charset="0"/>
                <a:cs typeface="Aptos" panose="020B0004020202020204" pitchFamily="34" charset="0"/>
              </a:rPr>
              <a:t> </a:t>
            </a:r>
            <a:r>
              <a:rPr lang="en-GB" sz="1800" b="1" i="1">
                <a:effectLst/>
                <a:latin typeface="+mj-lt"/>
                <a:ea typeface="Aptos" panose="020B0004020202020204" pitchFamily="34" charset="0"/>
                <a:cs typeface="Aptos" panose="020B0004020202020204" pitchFamily="34" charset="0"/>
              </a:rPr>
              <a:t>BiH/Balkan</a:t>
            </a:r>
            <a:endParaRPr lang="en-US" sz="1800" b="1" i="1">
              <a:effectLst/>
              <a:latin typeface="+mj-lt"/>
              <a:ea typeface="Aptos" panose="020B0004020202020204" pitchFamily="34" charset="0"/>
              <a:cs typeface="Aptos" panose="020B0004020202020204" pitchFamily="34" charset="0"/>
            </a:endParaRPr>
          </a:p>
          <a:p>
            <a:r>
              <a:rPr lang="en-GB" sz="1800" b="1">
                <a:solidFill>
                  <a:srgbClr val="000000"/>
                </a:solidFill>
                <a:effectLst/>
                <a:latin typeface="Calibri" panose="020F0502020204030204" pitchFamily="34" charset="0"/>
                <a:ea typeface="Aptos" panose="020B0004020202020204" pitchFamily="34" charset="0"/>
              </a:rPr>
              <a:t> </a:t>
            </a:r>
            <a:endParaRPr lang="en-US"/>
          </a:p>
        </p:txBody>
      </p:sp>
    </p:spTree>
    <p:extLst>
      <p:ext uri="{BB962C8B-B14F-4D97-AF65-F5344CB8AC3E}">
        <p14:creationId xmlns:p14="http://schemas.microsoft.com/office/powerpoint/2010/main" val="1412682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1FC0A4D-9F88-35A0-5E25-B9C572C2757E}"/>
              </a:ext>
            </a:extLst>
          </p:cNvPr>
          <p:cNvGrpSpPr/>
          <p:nvPr/>
        </p:nvGrpSpPr>
        <p:grpSpPr>
          <a:xfrm>
            <a:off x="507590" y="1696194"/>
            <a:ext cx="9438396" cy="4223604"/>
            <a:chOff x="451630" y="1057443"/>
            <a:chExt cx="10902170" cy="5119520"/>
          </a:xfrm>
        </p:grpSpPr>
        <p:sp>
          <p:nvSpPr>
            <p:cNvPr id="11" name="Arrow: Notched Right 10">
              <a:extLst>
                <a:ext uri="{FF2B5EF4-FFF2-40B4-BE49-F238E27FC236}">
                  <a16:creationId xmlns:a16="http://schemas.microsoft.com/office/drawing/2014/main" id="{644CDD27-B6AF-FA17-A505-A181285B604C}"/>
                </a:ext>
              </a:extLst>
            </p:cNvPr>
            <p:cNvSpPr/>
            <p:nvPr/>
          </p:nvSpPr>
          <p:spPr>
            <a:xfrm>
              <a:off x="838200" y="1484313"/>
              <a:ext cx="10515600" cy="4692650"/>
            </a:xfrm>
            <a:prstGeom prst="notchedRightArrow">
              <a:avLst/>
            </a:prstGeom>
            <a:solidFill>
              <a:schemeClr val="accent1">
                <a:lumMod val="60000"/>
                <a:lumOff val="40000"/>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defTabSz="754380">
                <a:defRPr/>
              </a:pPr>
              <a:endParaRPr lang="en-US" sz="1485">
                <a:solidFill>
                  <a:srgbClr val="000000">
                    <a:hueOff val="0"/>
                    <a:satOff val="0"/>
                    <a:lumOff val="0"/>
                    <a:alphaOff val="0"/>
                  </a:srgbClr>
                </a:solidFill>
                <a:latin typeface="Calibri" panose="020F0502020204030204"/>
              </a:endParaRPr>
            </a:p>
          </p:txBody>
        </p:sp>
        <p:sp>
          <p:nvSpPr>
            <p:cNvPr id="12" name="Freeform: Shape 11">
              <a:extLst>
                <a:ext uri="{FF2B5EF4-FFF2-40B4-BE49-F238E27FC236}">
                  <a16:creationId xmlns:a16="http://schemas.microsoft.com/office/drawing/2014/main" id="{3174624F-9277-2C15-33F0-64B52157DBA9}"/>
                </a:ext>
              </a:extLst>
            </p:cNvPr>
            <p:cNvSpPr/>
            <p:nvPr/>
          </p:nvSpPr>
          <p:spPr>
            <a:xfrm>
              <a:off x="451630" y="1057443"/>
              <a:ext cx="3321079" cy="1303734"/>
            </a:xfrm>
            <a:custGeom>
              <a:avLst/>
              <a:gdLst>
                <a:gd name="connsiteX0" fmla="*/ 0 w 3049934"/>
                <a:gd name="connsiteY0" fmla="*/ 0 h 485539"/>
                <a:gd name="connsiteX1" fmla="*/ 3049934 w 3049934"/>
                <a:gd name="connsiteY1" fmla="*/ 0 h 485539"/>
                <a:gd name="connsiteX2" fmla="*/ 3049934 w 3049934"/>
                <a:gd name="connsiteY2" fmla="*/ 485539 h 485539"/>
                <a:gd name="connsiteX3" fmla="*/ 0 w 3049934"/>
                <a:gd name="connsiteY3" fmla="*/ 485539 h 485539"/>
                <a:gd name="connsiteX4" fmla="*/ 0 w 3049934"/>
                <a:gd name="connsiteY4" fmla="*/ 0 h 485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9934" h="485539">
                  <a:moveTo>
                    <a:pt x="0" y="0"/>
                  </a:moveTo>
                  <a:lnTo>
                    <a:pt x="3049934" y="0"/>
                  </a:lnTo>
                  <a:lnTo>
                    <a:pt x="3049934" y="485539"/>
                  </a:lnTo>
                  <a:lnTo>
                    <a:pt x="0" y="4855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5613" tIns="105613" rIns="105613" bIns="105613" numCol="1" spcCol="1270" anchor="b" anchorCtr="0">
              <a:noAutofit/>
            </a:bodyPr>
            <a:lstStyle/>
            <a:p>
              <a:pPr algn="ctr" defTabSz="660083">
                <a:lnSpc>
                  <a:spcPct val="90000"/>
                </a:lnSpc>
                <a:spcBef>
                  <a:spcPct val="0"/>
                </a:spcBef>
                <a:spcAft>
                  <a:spcPct val="35000"/>
                </a:spcAft>
                <a:defRPr/>
              </a:pPr>
              <a:r>
                <a:rPr lang="en-US" sz="1980" b="1">
                  <a:solidFill>
                    <a:srgbClr val="000000">
                      <a:hueOff val="0"/>
                      <a:satOff val="0"/>
                      <a:lumOff val="0"/>
                      <a:alphaOff val="0"/>
                    </a:srgbClr>
                  </a:solidFill>
                  <a:latin typeface="Calibri" panose="020F0502020204030204"/>
                </a:rPr>
                <a:t>Saving Lives protecting Livelihoods</a:t>
              </a:r>
            </a:p>
            <a:p>
              <a:pPr algn="ctr" defTabSz="660083">
                <a:lnSpc>
                  <a:spcPct val="90000"/>
                </a:lnSpc>
                <a:spcBef>
                  <a:spcPct val="0"/>
                </a:spcBef>
                <a:spcAft>
                  <a:spcPct val="35000"/>
                </a:spcAft>
                <a:defRPr/>
              </a:pPr>
              <a:r>
                <a:rPr lang="en-US" sz="1980">
                  <a:solidFill>
                    <a:srgbClr val="000000">
                      <a:hueOff val="0"/>
                      <a:satOff val="0"/>
                      <a:lumOff val="0"/>
                      <a:alphaOff val="0"/>
                    </a:srgbClr>
                  </a:solidFill>
                  <a:latin typeface="Calibri" panose="020F0502020204030204"/>
                </a:rPr>
                <a:t>2006-2011</a:t>
              </a:r>
            </a:p>
          </p:txBody>
        </p:sp>
        <p:sp>
          <p:nvSpPr>
            <p:cNvPr id="13" name="Oval 12">
              <a:extLst>
                <a:ext uri="{FF2B5EF4-FFF2-40B4-BE49-F238E27FC236}">
                  <a16:creationId xmlns:a16="http://schemas.microsoft.com/office/drawing/2014/main" id="{34ED3739-BE51-3107-9098-356844A1F057}"/>
                </a:ext>
              </a:extLst>
            </p:cNvPr>
            <p:cNvSpPr/>
            <p:nvPr/>
          </p:nvSpPr>
          <p:spPr>
            <a:xfrm>
              <a:off x="981721" y="2599076"/>
              <a:ext cx="2992287" cy="2947810"/>
            </a:xfrm>
            <a:prstGeom prst="ellipse">
              <a:avLst/>
            </a:prstGeom>
            <a:blipFill>
              <a:blip r:embed="rId3">
                <a:extLst>
                  <a:ext uri="{28A0092B-C50C-407E-A947-70E740481C1C}">
                    <a14:useLocalDpi xmlns:a14="http://schemas.microsoft.com/office/drawing/2010/main" val="0"/>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754380">
                <a:defRPr/>
              </a:pPr>
              <a:endParaRPr lang="en-US" sz="1485">
                <a:solidFill>
                  <a:srgbClr val="FFFFFF"/>
                </a:solidFill>
                <a:latin typeface="Calibri" panose="020F0502020204030204"/>
              </a:endParaRPr>
            </a:p>
          </p:txBody>
        </p:sp>
        <p:sp>
          <p:nvSpPr>
            <p:cNvPr id="14" name="Freeform: Shape 13">
              <a:extLst>
                <a:ext uri="{FF2B5EF4-FFF2-40B4-BE49-F238E27FC236}">
                  <a16:creationId xmlns:a16="http://schemas.microsoft.com/office/drawing/2014/main" id="{C811F65B-0727-B4A3-9CAE-15B0E3D1906E}"/>
                </a:ext>
              </a:extLst>
            </p:cNvPr>
            <p:cNvSpPr/>
            <p:nvPr/>
          </p:nvSpPr>
          <p:spPr>
            <a:xfrm>
              <a:off x="4226524" y="1057443"/>
              <a:ext cx="2998540" cy="1303734"/>
            </a:xfrm>
            <a:custGeom>
              <a:avLst/>
              <a:gdLst>
                <a:gd name="connsiteX0" fmla="*/ 0 w 3049934"/>
                <a:gd name="connsiteY0" fmla="*/ 0 h 1173838"/>
                <a:gd name="connsiteX1" fmla="*/ 3049934 w 3049934"/>
                <a:gd name="connsiteY1" fmla="*/ 0 h 1173838"/>
                <a:gd name="connsiteX2" fmla="*/ 3049934 w 3049934"/>
                <a:gd name="connsiteY2" fmla="*/ 1173838 h 1173838"/>
                <a:gd name="connsiteX3" fmla="*/ 0 w 3049934"/>
                <a:gd name="connsiteY3" fmla="*/ 1173838 h 1173838"/>
                <a:gd name="connsiteX4" fmla="*/ 0 w 3049934"/>
                <a:gd name="connsiteY4" fmla="*/ 0 h 1173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9934" h="1173838">
                  <a:moveTo>
                    <a:pt x="0" y="0"/>
                  </a:moveTo>
                  <a:lnTo>
                    <a:pt x="3049934" y="0"/>
                  </a:lnTo>
                  <a:lnTo>
                    <a:pt x="3049934" y="1173838"/>
                  </a:lnTo>
                  <a:lnTo>
                    <a:pt x="0" y="11738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5613" tIns="105613" rIns="105613" bIns="105613" numCol="1" spcCol="1270" anchor="t" anchorCtr="0">
              <a:noAutofit/>
            </a:bodyPr>
            <a:lstStyle/>
            <a:p>
              <a:pPr algn="ctr" defTabSz="660083">
                <a:lnSpc>
                  <a:spcPct val="90000"/>
                </a:lnSpc>
                <a:spcBef>
                  <a:spcPct val="0"/>
                </a:spcBef>
                <a:spcAft>
                  <a:spcPct val="35000"/>
                </a:spcAft>
                <a:defRPr/>
              </a:pPr>
              <a:r>
                <a:rPr lang="en-US" sz="1980" b="1">
                  <a:solidFill>
                    <a:srgbClr val="000000">
                      <a:hueOff val="0"/>
                      <a:satOff val="0"/>
                      <a:lumOff val="0"/>
                      <a:alphaOff val="0"/>
                    </a:srgbClr>
                  </a:solidFill>
                  <a:latin typeface="Calibri" panose="020F0502020204030204"/>
                </a:rPr>
                <a:t>Strength in Solidarity </a:t>
              </a:r>
              <a:r>
                <a:rPr lang="en-US" sz="1980" b="1" err="1">
                  <a:solidFill>
                    <a:srgbClr val="000000">
                      <a:hueOff val="0"/>
                      <a:satOff val="0"/>
                      <a:lumOff val="0"/>
                      <a:alphaOff val="0"/>
                    </a:srgbClr>
                  </a:solidFill>
                  <a:latin typeface="Calibri" panose="020F0502020204030204"/>
                </a:rPr>
                <a:t>SiS</a:t>
              </a:r>
              <a:endParaRPr lang="en-US" sz="1980" b="1">
                <a:solidFill>
                  <a:srgbClr val="000000">
                    <a:hueOff val="0"/>
                    <a:satOff val="0"/>
                    <a:lumOff val="0"/>
                    <a:alphaOff val="0"/>
                  </a:srgbClr>
                </a:solidFill>
                <a:latin typeface="Calibri" panose="020F0502020204030204"/>
              </a:endParaRPr>
            </a:p>
            <a:p>
              <a:pPr algn="ctr" defTabSz="660083">
                <a:lnSpc>
                  <a:spcPct val="90000"/>
                </a:lnSpc>
                <a:spcBef>
                  <a:spcPct val="0"/>
                </a:spcBef>
                <a:spcAft>
                  <a:spcPct val="35000"/>
                </a:spcAft>
                <a:defRPr/>
              </a:pPr>
              <a:r>
                <a:rPr lang="en-US" sz="1980">
                  <a:solidFill>
                    <a:srgbClr val="000000"/>
                  </a:solidFill>
                  <a:latin typeface="Calibri" panose="020F0502020204030204"/>
                </a:rPr>
                <a:t>2012-2019</a:t>
              </a:r>
            </a:p>
            <a:p>
              <a:pPr algn="ctr" defTabSz="660083">
                <a:lnSpc>
                  <a:spcPct val="90000"/>
                </a:lnSpc>
                <a:spcBef>
                  <a:spcPct val="0"/>
                </a:spcBef>
                <a:spcAft>
                  <a:spcPct val="35000"/>
                </a:spcAft>
                <a:defRPr/>
              </a:pPr>
              <a:endParaRPr lang="en-US" sz="1980" b="1">
                <a:solidFill>
                  <a:srgbClr val="000000">
                    <a:hueOff val="0"/>
                    <a:satOff val="0"/>
                    <a:lumOff val="0"/>
                    <a:alphaOff val="0"/>
                  </a:srgbClr>
                </a:solidFill>
                <a:latin typeface="Calibri" panose="020F0502020204030204"/>
              </a:endParaRPr>
            </a:p>
          </p:txBody>
        </p:sp>
        <p:sp>
          <p:nvSpPr>
            <p:cNvPr id="15" name="Oval 14">
              <a:extLst>
                <a:ext uri="{FF2B5EF4-FFF2-40B4-BE49-F238E27FC236}">
                  <a16:creationId xmlns:a16="http://schemas.microsoft.com/office/drawing/2014/main" id="{8FD5CDBB-4262-9B8D-F449-DFB69F263CC4}"/>
                </a:ext>
              </a:extLst>
            </p:cNvPr>
            <p:cNvSpPr/>
            <p:nvPr/>
          </p:nvSpPr>
          <p:spPr>
            <a:xfrm>
              <a:off x="4159885" y="2599075"/>
              <a:ext cx="2992287" cy="2947810"/>
            </a:xfrm>
            <a:prstGeom prst="ellipse">
              <a:avLst/>
            </a:prstGeom>
            <a:blipFill>
              <a:blip r:embed="rId4">
                <a:extLst>
                  <a:ext uri="{28A0092B-C50C-407E-A947-70E740481C1C}">
                    <a14:useLocalDpi xmlns:a14="http://schemas.microsoft.com/office/drawing/2010/main" val="0"/>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754380">
                <a:defRPr/>
              </a:pPr>
              <a:endParaRPr lang="en-US" sz="1485">
                <a:solidFill>
                  <a:srgbClr val="FFFFFF"/>
                </a:solidFill>
                <a:latin typeface="Calibri" panose="020F0502020204030204"/>
              </a:endParaRPr>
            </a:p>
          </p:txBody>
        </p:sp>
        <p:sp>
          <p:nvSpPr>
            <p:cNvPr id="17" name="Oval 16">
              <a:extLst>
                <a:ext uri="{FF2B5EF4-FFF2-40B4-BE49-F238E27FC236}">
                  <a16:creationId xmlns:a16="http://schemas.microsoft.com/office/drawing/2014/main" id="{A80684E7-A1F4-7D2C-E0B5-23CB0CB0CD63}"/>
                </a:ext>
              </a:extLst>
            </p:cNvPr>
            <p:cNvSpPr/>
            <p:nvPr/>
          </p:nvSpPr>
          <p:spPr>
            <a:xfrm>
              <a:off x="7338049" y="2599076"/>
              <a:ext cx="2907521" cy="2947810"/>
            </a:xfrm>
            <a:prstGeom prst="ellipse">
              <a:avLst/>
            </a:prstGeom>
            <a:blipFill>
              <a:blip r:embed="rId5">
                <a:extLst>
                  <a:ext uri="{28A0092B-C50C-407E-A947-70E740481C1C}">
                    <a14:useLocalDpi xmlns:a14="http://schemas.microsoft.com/office/drawing/2010/main" val="0"/>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754380">
                <a:defRPr/>
              </a:pPr>
              <a:endParaRPr lang="en-US" sz="1485">
                <a:solidFill>
                  <a:srgbClr val="FFFFFF"/>
                </a:solidFill>
                <a:latin typeface="Calibri" panose="020F0502020204030204"/>
              </a:endParaRPr>
            </a:p>
          </p:txBody>
        </p:sp>
        <p:sp>
          <p:nvSpPr>
            <p:cNvPr id="16" name="Freeform: Shape 15">
              <a:extLst>
                <a:ext uri="{FF2B5EF4-FFF2-40B4-BE49-F238E27FC236}">
                  <a16:creationId xmlns:a16="http://schemas.microsoft.com/office/drawing/2014/main" id="{79C4650D-7EE0-4E3E-64C4-A9ED4B0EA544}"/>
                </a:ext>
              </a:extLst>
            </p:cNvPr>
            <p:cNvSpPr/>
            <p:nvPr/>
          </p:nvSpPr>
          <p:spPr>
            <a:xfrm>
              <a:off x="6960727" y="1372482"/>
              <a:ext cx="4114281" cy="1303735"/>
            </a:xfrm>
            <a:custGeom>
              <a:avLst/>
              <a:gdLst>
                <a:gd name="connsiteX0" fmla="*/ 0 w 3049934"/>
                <a:gd name="connsiteY0" fmla="*/ 0 h 724357"/>
                <a:gd name="connsiteX1" fmla="*/ 3049934 w 3049934"/>
                <a:gd name="connsiteY1" fmla="*/ 0 h 724357"/>
                <a:gd name="connsiteX2" fmla="*/ 3049934 w 3049934"/>
                <a:gd name="connsiteY2" fmla="*/ 724357 h 724357"/>
                <a:gd name="connsiteX3" fmla="*/ 0 w 3049934"/>
                <a:gd name="connsiteY3" fmla="*/ 724357 h 724357"/>
                <a:gd name="connsiteX4" fmla="*/ 0 w 3049934"/>
                <a:gd name="connsiteY4" fmla="*/ 0 h 724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9934" h="724357">
                  <a:moveTo>
                    <a:pt x="0" y="0"/>
                  </a:moveTo>
                  <a:lnTo>
                    <a:pt x="3049934" y="0"/>
                  </a:lnTo>
                  <a:lnTo>
                    <a:pt x="3049934" y="724357"/>
                  </a:lnTo>
                  <a:lnTo>
                    <a:pt x="0" y="7243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5613" tIns="105613" rIns="105613" bIns="105613" numCol="1" spcCol="1270" anchor="b" anchorCtr="0">
              <a:noAutofit/>
            </a:bodyPr>
            <a:lstStyle/>
            <a:p>
              <a:pPr algn="ctr" defTabSz="660083">
                <a:lnSpc>
                  <a:spcPct val="90000"/>
                </a:lnSpc>
                <a:spcBef>
                  <a:spcPct val="0"/>
                </a:spcBef>
                <a:spcAft>
                  <a:spcPct val="35000"/>
                </a:spcAft>
                <a:defRPr/>
              </a:pPr>
              <a:r>
                <a:rPr lang="en-US" sz="1980" b="1">
                  <a:solidFill>
                    <a:srgbClr val="000000">
                      <a:hueOff val="0"/>
                      <a:satOff val="0"/>
                      <a:lumOff val="0"/>
                      <a:alphaOff val="0"/>
                    </a:srgbClr>
                  </a:solidFill>
                  <a:latin typeface="Calibri" panose="020F0502020204030204"/>
                </a:rPr>
                <a:t>Catalyzing Scale through Evidence CASCADE</a:t>
              </a:r>
              <a:endParaRPr lang="en-US" sz="1980" b="1">
                <a:solidFill>
                  <a:srgbClr val="FF0000"/>
                </a:solidFill>
                <a:latin typeface="Calibri" panose="020F0502020204030204"/>
              </a:endParaRPr>
            </a:p>
            <a:p>
              <a:pPr algn="ctr" defTabSz="660083">
                <a:lnSpc>
                  <a:spcPct val="90000"/>
                </a:lnSpc>
                <a:spcBef>
                  <a:spcPct val="0"/>
                </a:spcBef>
                <a:spcAft>
                  <a:spcPct val="35000"/>
                </a:spcAft>
                <a:defRPr/>
              </a:pPr>
              <a:r>
                <a:rPr lang="en-US" sz="1980">
                  <a:solidFill>
                    <a:srgbClr val="000000"/>
                  </a:solidFill>
                  <a:latin typeface="Calibri" panose="020F0502020204030204"/>
                </a:rPr>
                <a:t>2020-2023 (been extended to 2030)</a:t>
              </a:r>
            </a:p>
          </p:txBody>
        </p:sp>
      </p:grpSp>
      <p:grpSp>
        <p:nvGrpSpPr>
          <p:cNvPr id="29" name="Group 28">
            <a:extLst>
              <a:ext uri="{FF2B5EF4-FFF2-40B4-BE49-F238E27FC236}">
                <a16:creationId xmlns:a16="http://schemas.microsoft.com/office/drawing/2014/main" id="{12FFA497-AF7F-CCAC-CD1D-41060D96E3B0}"/>
              </a:ext>
            </a:extLst>
          </p:cNvPr>
          <p:cNvGrpSpPr/>
          <p:nvPr/>
        </p:nvGrpSpPr>
        <p:grpSpPr>
          <a:xfrm>
            <a:off x="690205" y="3357288"/>
            <a:ext cx="5601640" cy="2865940"/>
            <a:chOff x="-3738332" y="0"/>
            <a:chExt cx="6789867" cy="3473867"/>
          </a:xfrm>
        </p:grpSpPr>
        <p:sp>
          <p:nvSpPr>
            <p:cNvPr id="30" name="Rectangle 29">
              <a:extLst>
                <a:ext uri="{FF2B5EF4-FFF2-40B4-BE49-F238E27FC236}">
                  <a16:creationId xmlns:a16="http://schemas.microsoft.com/office/drawing/2014/main" id="{0B652B5D-FAAD-8D12-1E7F-071EC1BFB0F2}"/>
                </a:ext>
              </a:extLst>
            </p:cNvPr>
            <p:cNvSpPr/>
            <p:nvPr/>
          </p:nvSpPr>
          <p:spPr>
            <a:xfrm>
              <a:off x="1601" y="0"/>
              <a:ext cx="3049934" cy="128796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defTabSz="754380">
                <a:defRPr/>
              </a:pPr>
              <a:endParaRPr lang="en-US" sz="1485">
                <a:solidFill>
                  <a:srgbClr val="000000">
                    <a:hueOff val="0"/>
                    <a:satOff val="0"/>
                    <a:lumOff val="0"/>
                    <a:alphaOff val="0"/>
                  </a:srgbClr>
                </a:solidFill>
                <a:latin typeface="Calibri" panose="020F0502020204030204"/>
              </a:endParaRPr>
            </a:p>
          </p:txBody>
        </p:sp>
        <p:sp>
          <p:nvSpPr>
            <p:cNvPr id="31" name="TextBox 30">
              <a:extLst>
                <a:ext uri="{FF2B5EF4-FFF2-40B4-BE49-F238E27FC236}">
                  <a16:creationId xmlns:a16="http://schemas.microsoft.com/office/drawing/2014/main" id="{BE42BD2E-572A-9E3F-CF5F-199CEE922072}"/>
                </a:ext>
              </a:extLst>
            </p:cNvPr>
            <p:cNvSpPr txBox="1"/>
            <p:nvPr/>
          </p:nvSpPr>
          <p:spPr>
            <a:xfrm>
              <a:off x="-3738332" y="2670591"/>
              <a:ext cx="2923072" cy="8032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4950" tIns="134950" rIns="134950" bIns="134950" numCol="1" spcCol="1270" anchor="b" anchorCtr="0">
              <a:noAutofit/>
            </a:bodyPr>
            <a:lstStyle/>
            <a:p>
              <a:pPr algn="ctr" defTabSz="843439">
                <a:lnSpc>
                  <a:spcPct val="90000"/>
                </a:lnSpc>
                <a:spcBef>
                  <a:spcPct val="0"/>
                </a:spcBef>
                <a:spcAft>
                  <a:spcPct val="35000"/>
                </a:spcAft>
                <a:defRPr/>
              </a:pPr>
              <a:r>
                <a:rPr lang="en-US" sz="1980">
                  <a:solidFill>
                    <a:srgbClr val="00468B"/>
                  </a:solidFill>
                  <a:latin typeface="Calibri" panose="020F0502020204030204"/>
                </a:rPr>
                <a:t>Meet urgent needs</a:t>
              </a:r>
            </a:p>
          </p:txBody>
        </p:sp>
      </p:grpSp>
      <p:sp>
        <p:nvSpPr>
          <p:cNvPr id="32" name="TextBox 31">
            <a:extLst>
              <a:ext uri="{FF2B5EF4-FFF2-40B4-BE49-F238E27FC236}">
                <a16:creationId xmlns:a16="http://schemas.microsoft.com/office/drawing/2014/main" id="{66704C88-9677-C07D-EBD5-A17E25896AAE}"/>
              </a:ext>
            </a:extLst>
          </p:cNvPr>
          <p:cNvSpPr txBox="1"/>
          <p:nvPr/>
        </p:nvSpPr>
        <p:spPr>
          <a:xfrm>
            <a:off x="3502826" y="5566123"/>
            <a:ext cx="3056584" cy="66270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4950" tIns="134950" rIns="134950" bIns="134950" numCol="1" spcCol="1270" anchor="b" anchorCtr="0">
            <a:noAutofit/>
          </a:bodyPr>
          <a:lstStyle/>
          <a:p>
            <a:pPr algn="ctr" defTabSz="843439">
              <a:lnSpc>
                <a:spcPct val="90000"/>
              </a:lnSpc>
              <a:spcBef>
                <a:spcPct val="0"/>
              </a:spcBef>
              <a:spcAft>
                <a:spcPct val="35000"/>
              </a:spcAft>
              <a:defRPr/>
            </a:pPr>
            <a:r>
              <a:rPr lang="en-US" sz="1980">
                <a:solidFill>
                  <a:srgbClr val="00468B"/>
                </a:solidFill>
                <a:latin typeface="Calibri" panose="020F0502020204030204"/>
              </a:rPr>
              <a:t>Strengthen local partners</a:t>
            </a:r>
          </a:p>
        </p:txBody>
      </p:sp>
      <p:sp>
        <p:nvSpPr>
          <p:cNvPr id="33" name="TextBox 32">
            <a:extLst>
              <a:ext uri="{FF2B5EF4-FFF2-40B4-BE49-F238E27FC236}">
                <a16:creationId xmlns:a16="http://schemas.microsoft.com/office/drawing/2014/main" id="{F462E94F-5429-255A-EA01-DAFB495573D0}"/>
              </a:ext>
            </a:extLst>
          </p:cNvPr>
          <p:cNvSpPr txBox="1"/>
          <p:nvPr/>
        </p:nvSpPr>
        <p:spPr>
          <a:xfrm>
            <a:off x="6648042" y="5579712"/>
            <a:ext cx="3056584" cy="66270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4950" tIns="134950" rIns="134950" bIns="134950" numCol="1" spcCol="1270" anchor="b" anchorCtr="0">
            <a:noAutofit/>
          </a:bodyPr>
          <a:lstStyle/>
          <a:p>
            <a:pPr algn="ctr" defTabSz="843439">
              <a:lnSpc>
                <a:spcPct val="90000"/>
              </a:lnSpc>
              <a:spcBef>
                <a:spcPct val="0"/>
              </a:spcBef>
              <a:spcAft>
                <a:spcPct val="35000"/>
              </a:spcAft>
              <a:defRPr/>
            </a:pPr>
            <a:r>
              <a:rPr lang="en-US" sz="1980">
                <a:solidFill>
                  <a:srgbClr val="00468B"/>
                </a:solidFill>
                <a:latin typeface="Calibri" panose="020F0502020204030204"/>
              </a:rPr>
              <a:t>Catalyze outcomes at scale</a:t>
            </a:r>
          </a:p>
        </p:txBody>
      </p:sp>
      <p:sp>
        <p:nvSpPr>
          <p:cNvPr id="2" name="TextBox 1">
            <a:extLst>
              <a:ext uri="{FF2B5EF4-FFF2-40B4-BE49-F238E27FC236}">
                <a16:creationId xmlns:a16="http://schemas.microsoft.com/office/drawing/2014/main" id="{1401D6DD-E664-6A41-0ED7-B41A4FFA9A53}"/>
              </a:ext>
            </a:extLst>
          </p:cNvPr>
          <p:cNvSpPr txBox="1"/>
          <p:nvPr/>
        </p:nvSpPr>
        <p:spPr>
          <a:xfrm>
            <a:off x="4271988" y="3134652"/>
            <a:ext cx="1508760" cy="320857"/>
          </a:xfrm>
          <a:prstGeom prst="rect">
            <a:avLst/>
          </a:prstGeom>
          <a:noFill/>
        </p:spPr>
        <p:txBody>
          <a:bodyPr wrap="square" rtlCol="0">
            <a:spAutoFit/>
          </a:bodyPr>
          <a:lstStyle/>
          <a:p>
            <a:pPr defTabSz="754380">
              <a:defRPr/>
            </a:pPr>
            <a:endParaRPr lang="en-US" sz="1485">
              <a:solidFill>
                <a:srgbClr val="000000"/>
              </a:solidFill>
              <a:latin typeface="Calibri" panose="020F0502020204030204"/>
            </a:endParaRPr>
          </a:p>
        </p:txBody>
      </p:sp>
      <p:sp>
        <p:nvSpPr>
          <p:cNvPr id="3" name="Title 2">
            <a:extLst>
              <a:ext uri="{FF2B5EF4-FFF2-40B4-BE49-F238E27FC236}">
                <a16:creationId xmlns:a16="http://schemas.microsoft.com/office/drawing/2014/main" id="{F3F07854-9AB3-4D95-5BE3-73BE4878546C}"/>
              </a:ext>
            </a:extLst>
          </p:cNvPr>
          <p:cNvSpPr>
            <a:spLocks noGrp="1"/>
          </p:cNvSpPr>
          <p:nvPr>
            <p:ph type="title"/>
          </p:nvPr>
        </p:nvSpPr>
        <p:spPr>
          <a:xfrm>
            <a:off x="696062" y="764081"/>
            <a:ext cx="8675370" cy="850621"/>
          </a:xfrm>
        </p:spPr>
        <p:txBody>
          <a:bodyPr>
            <a:normAutofit/>
          </a:bodyPr>
          <a:lstStyle/>
          <a:p>
            <a:r>
              <a:rPr lang="en-US" spc="0">
                <a:solidFill>
                  <a:srgbClr val="00A2C7"/>
                </a:solidFill>
                <a:latin typeface="Calibri" panose="020F0502020204030204" pitchFamily="34" charset="0"/>
                <a:ea typeface="Calibri" panose="020F0502020204030204" pitchFamily="34" charset="0"/>
                <a:cs typeface="Calibri" panose="020F0502020204030204" pitchFamily="34" charset="0"/>
              </a:rPr>
              <a:t>GHR’s Legacy Grants to CRS</a:t>
            </a:r>
            <a:endParaRPr lang="en-US">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8250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EF53479-1415-5694-8EA4-5B9F02F229EF}"/>
              </a:ext>
            </a:extLst>
          </p:cNvPr>
          <p:cNvPicPr>
            <a:picLocks noChangeAspect="1"/>
          </p:cNvPicPr>
          <p:nvPr/>
        </p:nvPicPr>
        <p:blipFill>
          <a:blip r:embed="rId3"/>
          <a:stretch>
            <a:fillRect/>
          </a:stretch>
        </p:blipFill>
        <p:spPr>
          <a:xfrm>
            <a:off x="310414" y="1400464"/>
            <a:ext cx="9747986" cy="4971471"/>
          </a:xfrm>
          <a:prstGeom prst="rect">
            <a:avLst/>
          </a:prstGeom>
          <a:noFill/>
        </p:spPr>
      </p:pic>
      <p:sp>
        <p:nvSpPr>
          <p:cNvPr id="3" name="Title 2">
            <a:extLst>
              <a:ext uri="{FF2B5EF4-FFF2-40B4-BE49-F238E27FC236}">
                <a16:creationId xmlns:a16="http://schemas.microsoft.com/office/drawing/2014/main" id="{8CD79CD1-8E58-7C79-6363-7F81E66DDF4D}"/>
              </a:ext>
            </a:extLst>
          </p:cNvPr>
          <p:cNvSpPr>
            <a:spLocks noGrp="1"/>
          </p:cNvSpPr>
          <p:nvPr>
            <p:ph type="title"/>
          </p:nvPr>
        </p:nvSpPr>
        <p:spPr>
          <a:xfrm>
            <a:off x="691515" y="320040"/>
            <a:ext cx="8675370" cy="957500"/>
          </a:xfrm>
        </p:spPr>
        <p:txBody>
          <a:bodyPr anchor="b">
            <a:normAutofit/>
          </a:bodyPr>
          <a:lstStyle/>
          <a:p>
            <a:pPr defTabSz="660083">
              <a:spcAft>
                <a:spcPct val="35000"/>
              </a:spcAft>
            </a:pPr>
            <a:br>
              <a:rPr lang="en-US"/>
            </a:br>
            <a:r>
              <a:rPr lang="en-US">
                <a:latin typeface="+mj-lt"/>
              </a:rPr>
              <a:t>Evidence | Learning | Shared understanding</a:t>
            </a:r>
          </a:p>
        </p:txBody>
      </p:sp>
    </p:spTree>
    <p:extLst>
      <p:ext uri="{BB962C8B-B14F-4D97-AF65-F5344CB8AC3E}">
        <p14:creationId xmlns:p14="http://schemas.microsoft.com/office/powerpoint/2010/main" val="4249323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Testimonials"/>
        <p:cNvGrpSpPr/>
        <p:nvPr/>
      </p:nvGrpSpPr>
      <p:grpSpPr>
        <a:xfrm>
          <a:off x="0" y="0"/>
          <a:ext cx="0" cy="0"/>
          <a:chOff x="0" y="0"/>
          <a:chExt cx="0" cy="0"/>
        </a:xfrm>
      </p:grpSpPr>
      <p:sp>
        <p:nvSpPr>
          <p:cNvPr id="8" name="Body text copy copy 1"/>
          <p:cNvSpPr/>
          <p:nvPr/>
        </p:nvSpPr>
        <p:spPr>
          <a:xfrm>
            <a:off x="434318" y="319025"/>
            <a:ext cx="9218972" cy="500711"/>
          </a:xfrm>
          <a:prstGeom prst="rect">
            <a:avLst/>
          </a:prstGeom>
        </p:spPr>
        <p:txBody>
          <a:bodyPr spcFirstLastPara="0" lIns="0" tIns="0" rIns="0" bIns="0" anchor="t"/>
          <a:lstStyle/>
          <a:p>
            <a:pPr defTabSz="754380" hangingPunct="0">
              <a:lnSpc>
                <a:spcPct val="83333"/>
              </a:lnSpc>
              <a:spcBef>
                <a:spcPct val="6667"/>
              </a:spcBef>
            </a:pPr>
            <a:r>
              <a:rPr lang="en-US" sz="2970" b="1">
                <a:solidFill>
                  <a:srgbClr val="FFFFFF"/>
                </a:solidFill>
                <a:latin typeface="+mj-lt"/>
                <a:cs typeface="Gotham Bold"/>
              </a:rPr>
              <a:t>Learning from case studies</a:t>
            </a:r>
          </a:p>
        </p:txBody>
      </p:sp>
      <p:sp>
        <p:nvSpPr>
          <p:cNvPr id="22" name="Body text copy">
            <a:extLst>
              <a:ext uri="{FF2B5EF4-FFF2-40B4-BE49-F238E27FC236}">
                <a16:creationId xmlns:a16="http://schemas.microsoft.com/office/drawing/2014/main" id="{1B21C79B-5328-EA57-ACE2-1E366444FAFE}"/>
              </a:ext>
            </a:extLst>
          </p:cNvPr>
          <p:cNvSpPr/>
          <p:nvPr/>
        </p:nvSpPr>
        <p:spPr>
          <a:xfrm>
            <a:off x="365439" y="3407579"/>
            <a:ext cx="2148071" cy="2297380"/>
          </a:xfrm>
          <a:prstGeom prst="rect">
            <a:avLst/>
          </a:prstGeom>
        </p:spPr>
        <p:txBody>
          <a:bodyPr spcFirstLastPara="0" lIns="0" tIns="0" rIns="0" bIns="0" anchor="t"/>
          <a:lstStyle/>
          <a:p>
            <a:pPr algn="ctr" defTabSz="754380" hangingPunct="0">
              <a:lnSpc>
                <a:spcPct val="125000"/>
              </a:lnSpc>
            </a:pPr>
            <a:endParaRPr lang="en-US" sz="1320">
              <a:solidFill>
                <a:srgbClr val="00468B"/>
              </a:solidFill>
              <a:latin typeface="Gotham Narrow Book"/>
              <a:cs typeface="Gotham Narrow Book"/>
            </a:endParaRPr>
          </a:p>
          <a:p>
            <a:pPr algn="ctr" defTabSz="754380">
              <a:lnSpc>
                <a:spcPct val="125000"/>
              </a:lnSpc>
            </a:pPr>
            <a:endParaRPr lang="en-US" sz="1314">
              <a:solidFill>
                <a:srgbClr val="FFFFFF"/>
              </a:solidFill>
              <a:latin typeface="Calibri" panose="020F0502020204030204"/>
            </a:endParaRPr>
          </a:p>
        </p:txBody>
      </p:sp>
      <p:sp>
        <p:nvSpPr>
          <p:cNvPr id="13" name="Body text copy copy 4">
            <a:extLst>
              <a:ext uri="{FF2B5EF4-FFF2-40B4-BE49-F238E27FC236}">
                <a16:creationId xmlns:a16="http://schemas.microsoft.com/office/drawing/2014/main" id="{60C60877-738C-5050-B401-6A002D0C4DFA}"/>
              </a:ext>
            </a:extLst>
          </p:cNvPr>
          <p:cNvSpPr/>
          <p:nvPr/>
        </p:nvSpPr>
        <p:spPr>
          <a:xfrm>
            <a:off x="7599583" y="2413522"/>
            <a:ext cx="1914483" cy="537528"/>
          </a:xfrm>
          <a:prstGeom prst="rect">
            <a:avLst/>
          </a:prstGeom>
        </p:spPr>
        <p:txBody>
          <a:bodyPr spcFirstLastPara="0" lIns="73634" tIns="0" rIns="73634" bIns="0" anchor="t"/>
          <a:lstStyle/>
          <a:p>
            <a:pPr algn="ctr" defTabSz="754380" hangingPunct="0"/>
            <a:endParaRPr sz="3479" b="1">
              <a:solidFill>
                <a:srgbClr val="EF6C0B"/>
              </a:solidFill>
              <a:latin typeface="Libre-Baskerville"/>
              <a:cs typeface="Libre-Baskerville"/>
            </a:endParaRPr>
          </a:p>
        </p:txBody>
      </p:sp>
      <p:sp>
        <p:nvSpPr>
          <p:cNvPr id="18" name="Body text copy">
            <a:extLst>
              <a:ext uri="{FF2B5EF4-FFF2-40B4-BE49-F238E27FC236}">
                <a16:creationId xmlns:a16="http://schemas.microsoft.com/office/drawing/2014/main" id="{54435D06-E61E-6EDD-F230-6D3029A18731}"/>
              </a:ext>
            </a:extLst>
          </p:cNvPr>
          <p:cNvSpPr/>
          <p:nvPr/>
        </p:nvSpPr>
        <p:spPr>
          <a:xfrm>
            <a:off x="7532160" y="2919674"/>
            <a:ext cx="2332471" cy="186584"/>
          </a:xfrm>
          <a:prstGeom prst="rect">
            <a:avLst/>
          </a:prstGeom>
        </p:spPr>
        <p:txBody>
          <a:bodyPr spcFirstLastPara="0" lIns="0" tIns="0" rIns="0" bIns="0" anchor="t"/>
          <a:lstStyle/>
          <a:p>
            <a:pPr algn="ctr" defTabSz="754380" hangingPunct="0">
              <a:lnSpc>
                <a:spcPct val="91667"/>
              </a:lnSpc>
              <a:spcBef>
                <a:spcPct val="3333"/>
              </a:spcBef>
            </a:pPr>
            <a:endParaRPr lang="en-US" sz="1700" b="1">
              <a:solidFill>
                <a:srgbClr val="00468B"/>
              </a:solidFill>
              <a:latin typeface="Archivo Black"/>
              <a:cs typeface="Archivo Black"/>
            </a:endParaRPr>
          </a:p>
        </p:txBody>
      </p:sp>
      <p:sp>
        <p:nvSpPr>
          <p:cNvPr id="19" name="Body text copy">
            <a:extLst>
              <a:ext uri="{FF2B5EF4-FFF2-40B4-BE49-F238E27FC236}">
                <a16:creationId xmlns:a16="http://schemas.microsoft.com/office/drawing/2014/main" id="{1A61166E-AB28-3C19-C0BC-FE2B75A7F54A}"/>
              </a:ext>
            </a:extLst>
          </p:cNvPr>
          <p:cNvSpPr/>
          <p:nvPr/>
        </p:nvSpPr>
        <p:spPr>
          <a:xfrm>
            <a:off x="2714575" y="3457383"/>
            <a:ext cx="2148071" cy="1943937"/>
          </a:xfrm>
          <a:prstGeom prst="rect">
            <a:avLst/>
          </a:prstGeom>
        </p:spPr>
        <p:txBody>
          <a:bodyPr spcFirstLastPara="0" lIns="0" tIns="0" rIns="0" bIns="0" anchor="t"/>
          <a:lstStyle/>
          <a:p>
            <a:pPr algn="ctr" defTabSz="754380" hangingPunct="0">
              <a:lnSpc>
                <a:spcPct val="125000"/>
              </a:lnSpc>
            </a:pPr>
            <a:endParaRPr sz="1005">
              <a:solidFill>
                <a:srgbClr val="00468B"/>
              </a:solidFill>
              <a:latin typeface="Gotham Narrow Book"/>
              <a:cs typeface="Gotham Narrow Book"/>
            </a:endParaRPr>
          </a:p>
        </p:txBody>
      </p:sp>
      <p:grpSp>
        <p:nvGrpSpPr>
          <p:cNvPr id="51" name="Group 50">
            <a:extLst>
              <a:ext uri="{FF2B5EF4-FFF2-40B4-BE49-F238E27FC236}">
                <a16:creationId xmlns:a16="http://schemas.microsoft.com/office/drawing/2014/main" id="{FBAB7A9B-16BE-75C8-F0C4-51BF436D6C20}"/>
              </a:ext>
            </a:extLst>
          </p:cNvPr>
          <p:cNvGrpSpPr/>
          <p:nvPr/>
        </p:nvGrpSpPr>
        <p:grpSpPr>
          <a:xfrm>
            <a:off x="238089" y="2133072"/>
            <a:ext cx="2396711" cy="2018815"/>
            <a:chOff x="318445" y="765929"/>
            <a:chExt cx="2905104" cy="2447048"/>
          </a:xfrm>
        </p:grpSpPr>
        <p:pic>
          <p:nvPicPr>
            <p:cNvPr id="4" name="Shape7 copy 2"/>
            <p:cNvPicPr/>
            <p:nvPr/>
          </p:nvPicPr>
          <p:blipFill rotWithShape="1">
            <a:blip r:embed="rId3"/>
            <a:stretch>
              <a:fillRect/>
            </a:stretch>
          </p:blipFill>
          <p:spPr>
            <a:xfrm rot="5400000">
              <a:off x="547473" y="536901"/>
              <a:ext cx="2447048" cy="2905104"/>
            </a:xfrm>
            <a:prstGeom prst="rect">
              <a:avLst/>
            </a:prstGeom>
          </p:spPr>
        </p:pic>
        <p:sp>
          <p:nvSpPr>
            <p:cNvPr id="20" name="Body text copy">
              <a:extLst>
                <a:ext uri="{FF2B5EF4-FFF2-40B4-BE49-F238E27FC236}">
                  <a16:creationId xmlns:a16="http://schemas.microsoft.com/office/drawing/2014/main" id="{2BCD5F6E-5549-4B45-6F25-1717A9F72202}"/>
                </a:ext>
              </a:extLst>
            </p:cNvPr>
            <p:cNvSpPr/>
            <p:nvPr/>
          </p:nvSpPr>
          <p:spPr>
            <a:xfrm>
              <a:off x="508575" y="2341368"/>
              <a:ext cx="2577850" cy="232059"/>
            </a:xfrm>
            <a:prstGeom prst="rect">
              <a:avLst/>
            </a:prstGeom>
          </p:spPr>
          <p:txBody>
            <a:bodyPr spcFirstLastPara="0" lIns="0" tIns="0" rIns="0" bIns="0" anchor="t"/>
            <a:lstStyle/>
            <a:p>
              <a:pPr algn="ctr" defTabSz="754380" hangingPunct="0">
                <a:lnSpc>
                  <a:spcPct val="91667"/>
                </a:lnSpc>
                <a:spcBef>
                  <a:spcPct val="3333"/>
                </a:spcBef>
              </a:pPr>
              <a:r>
                <a:rPr lang="en-US" sz="1700" b="1">
                  <a:solidFill>
                    <a:srgbClr val="00468B"/>
                  </a:solidFill>
                  <a:latin typeface="Archivo Black"/>
                  <a:cs typeface="Archivo Black"/>
                </a:rPr>
                <a:t>Evidence is necessary but not sufficient.</a:t>
              </a:r>
            </a:p>
          </p:txBody>
        </p:sp>
        <p:pic>
          <p:nvPicPr>
            <p:cNvPr id="17" name="Graphic 16" descr="Door Open with solid fill">
              <a:extLst>
                <a:ext uri="{FF2B5EF4-FFF2-40B4-BE49-F238E27FC236}">
                  <a16:creationId xmlns:a16="http://schemas.microsoft.com/office/drawing/2014/main" id="{513B4A33-7118-4493-1B83-7583433323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3737" y="970096"/>
              <a:ext cx="1311062" cy="1311062"/>
            </a:xfrm>
            <a:prstGeom prst="rect">
              <a:avLst/>
            </a:prstGeom>
          </p:spPr>
        </p:pic>
      </p:grpSp>
      <p:grpSp>
        <p:nvGrpSpPr>
          <p:cNvPr id="52" name="Group 51">
            <a:extLst>
              <a:ext uri="{FF2B5EF4-FFF2-40B4-BE49-F238E27FC236}">
                <a16:creationId xmlns:a16="http://schemas.microsoft.com/office/drawing/2014/main" id="{0A821562-366F-720F-06B0-34E1865CCB8F}"/>
              </a:ext>
            </a:extLst>
          </p:cNvPr>
          <p:cNvGrpSpPr/>
          <p:nvPr/>
        </p:nvGrpSpPr>
        <p:grpSpPr>
          <a:xfrm>
            <a:off x="2642177" y="2039551"/>
            <a:ext cx="2535069" cy="2111751"/>
            <a:chOff x="3182456" y="648637"/>
            <a:chExt cx="3072811" cy="2559698"/>
          </a:xfrm>
        </p:grpSpPr>
        <p:pic>
          <p:nvPicPr>
            <p:cNvPr id="2" name="Shape7 copy 3"/>
            <p:cNvPicPr/>
            <p:nvPr/>
          </p:nvPicPr>
          <p:blipFill rotWithShape="1">
            <a:blip r:embed="rId3"/>
            <a:stretch>
              <a:fillRect/>
            </a:stretch>
          </p:blipFill>
          <p:spPr>
            <a:xfrm rot="5400000">
              <a:off x="3438690" y="551936"/>
              <a:ext cx="2447049" cy="2865749"/>
            </a:xfrm>
            <a:prstGeom prst="rect">
              <a:avLst/>
            </a:prstGeom>
          </p:spPr>
        </p:pic>
        <p:sp>
          <p:nvSpPr>
            <p:cNvPr id="9" name="Body text copy">
              <a:extLst>
                <a:ext uri="{FF2B5EF4-FFF2-40B4-BE49-F238E27FC236}">
                  <a16:creationId xmlns:a16="http://schemas.microsoft.com/office/drawing/2014/main" id="{A151E387-4113-BC48-CB1C-085A36A6512B}"/>
                </a:ext>
              </a:extLst>
            </p:cNvPr>
            <p:cNvSpPr/>
            <p:nvPr/>
          </p:nvSpPr>
          <p:spPr>
            <a:xfrm>
              <a:off x="3182456" y="2362305"/>
              <a:ext cx="3072811" cy="232059"/>
            </a:xfrm>
            <a:prstGeom prst="rect">
              <a:avLst/>
            </a:prstGeom>
          </p:spPr>
          <p:txBody>
            <a:bodyPr spcFirstLastPara="0" lIns="0" tIns="0" rIns="0" bIns="0" anchor="t"/>
            <a:lstStyle/>
            <a:p>
              <a:pPr algn="ctr" defTabSz="754380" hangingPunct="0">
                <a:lnSpc>
                  <a:spcPct val="91667"/>
                </a:lnSpc>
                <a:spcBef>
                  <a:spcPct val="3333"/>
                </a:spcBef>
              </a:pPr>
              <a:r>
                <a:rPr lang="en-US" sz="1700" b="1">
                  <a:solidFill>
                    <a:srgbClr val="00468B"/>
                  </a:solidFill>
                  <a:latin typeface="Archivo Black"/>
                  <a:cs typeface="Archivo Black"/>
                </a:rPr>
                <a:t>Importance of convening and accompaniment</a:t>
              </a:r>
              <a:endParaRPr lang="en-US" sz="1700">
                <a:solidFill>
                  <a:srgbClr val="FFFFFF"/>
                </a:solidFill>
                <a:latin typeface="Calibri" panose="020F0502020204030204"/>
                <a:cs typeface="Calibri"/>
              </a:endParaRPr>
            </a:p>
          </p:txBody>
        </p:sp>
        <p:pic>
          <p:nvPicPr>
            <p:cNvPr id="23" name="Graphic 22" descr="Meeting outline">
              <a:extLst>
                <a:ext uri="{FF2B5EF4-FFF2-40B4-BE49-F238E27FC236}">
                  <a16:creationId xmlns:a16="http://schemas.microsoft.com/office/drawing/2014/main" id="{96D9591A-83A2-53C9-7ECD-04528D3EB6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75323" y="648637"/>
              <a:ext cx="1646212" cy="1646212"/>
            </a:xfrm>
            <a:prstGeom prst="rect">
              <a:avLst/>
            </a:prstGeom>
          </p:spPr>
        </p:pic>
      </p:grpSp>
      <p:grpSp>
        <p:nvGrpSpPr>
          <p:cNvPr id="53" name="Group 52">
            <a:extLst>
              <a:ext uri="{FF2B5EF4-FFF2-40B4-BE49-F238E27FC236}">
                <a16:creationId xmlns:a16="http://schemas.microsoft.com/office/drawing/2014/main" id="{257695E9-2409-3DE8-D3AC-7FE84F8067D4}"/>
              </a:ext>
            </a:extLst>
          </p:cNvPr>
          <p:cNvGrpSpPr/>
          <p:nvPr/>
        </p:nvGrpSpPr>
        <p:grpSpPr>
          <a:xfrm>
            <a:off x="5063648" y="1977987"/>
            <a:ext cx="2396711" cy="2438625"/>
            <a:chOff x="6102388" y="562217"/>
            <a:chExt cx="2905104" cy="2955909"/>
          </a:xfrm>
        </p:grpSpPr>
        <p:pic>
          <p:nvPicPr>
            <p:cNvPr id="5" name="Shape7 copy 4" descr="Shape, square&#10;&#10;Description automatically generated">
              <a:extLst>
                <a:ext uri="{FF2B5EF4-FFF2-40B4-BE49-F238E27FC236}">
                  <a16:creationId xmlns:a16="http://schemas.microsoft.com/office/drawing/2014/main" id="{AEE2CD57-4BE2-6C79-8B33-2CC8FF86F0ED}"/>
                </a:ext>
              </a:extLst>
            </p:cNvPr>
            <p:cNvPicPr/>
            <p:nvPr/>
          </p:nvPicPr>
          <p:blipFill rotWithShape="1">
            <a:blip r:embed="rId3"/>
            <a:stretch>
              <a:fillRect/>
            </a:stretch>
          </p:blipFill>
          <p:spPr>
            <a:xfrm rot="5400000">
              <a:off x="6319641" y="525389"/>
              <a:ext cx="2470598" cy="2905104"/>
            </a:xfrm>
            <a:prstGeom prst="rect">
              <a:avLst/>
            </a:prstGeom>
          </p:spPr>
        </p:pic>
        <p:sp>
          <p:nvSpPr>
            <p:cNvPr id="12" name="Body text copy">
              <a:extLst>
                <a:ext uri="{FF2B5EF4-FFF2-40B4-BE49-F238E27FC236}">
                  <a16:creationId xmlns:a16="http://schemas.microsoft.com/office/drawing/2014/main" id="{008B93C2-864B-E460-7A86-1DF84C23E6DC}"/>
                </a:ext>
              </a:extLst>
            </p:cNvPr>
            <p:cNvSpPr/>
            <p:nvPr/>
          </p:nvSpPr>
          <p:spPr>
            <a:xfrm>
              <a:off x="6255267" y="1990710"/>
              <a:ext cx="2669667" cy="1527416"/>
            </a:xfrm>
            <a:prstGeom prst="rect">
              <a:avLst/>
            </a:prstGeom>
          </p:spPr>
          <p:txBody>
            <a:bodyPr spcFirstLastPara="0" lIns="0" tIns="0" rIns="0" bIns="0" anchor="t"/>
            <a:lstStyle/>
            <a:p>
              <a:pPr algn="ctr" defTabSz="754380" hangingPunct="0">
                <a:lnSpc>
                  <a:spcPct val="91667"/>
                </a:lnSpc>
                <a:spcBef>
                  <a:spcPct val="3333"/>
                </a:spcBef>
              </a:pPr>
              <a:r>
                <a:rPr lang="en-US" sz="1700" b="1">
                  <a:solidFill>
                    <a:srgbClr val="00468B"/>
                  </a:solidFill>
                  <a:latin typeface="Archivo Black"/>
                  <a:cs typeface="Archivo Black"/>
                </a:rPr>
                <a:t>An innovation is </a:t>
              </a:r>
              <a:r>
                <a:rPr lang="en-US" sz="1700" b="1" u="sng">
                  <a:solidFill>
                    <a:srgbClr val="00468B"/>
                  </a:solidFill>
                  <a:latin typeface="Archivo Black"/>
                  <a:cs typeface="Archivo Black"/>
                </a:rPr>
                <a:t>not</a:t>
              </a:r>
              <a:r>
                <a:rPr lang="en-US" sz="1700" b="1">
                  <a:solidFill>
                    <a:srgbClr val="00468B"/>
                  </a:solidFill>
                  <a:latin typeface="Archivo Black"/>
                  <a:cs typeface="Archivo Black"/>
                </a:rPr>
                <a:t> a pre-requisite but an understanding of the system is</a:t>
              </a:r>
            </a:p>
          </p:txBody>
        </p:sp>
        <p:pic>
          <p:nvPicPr>
            <p:cNvPr id="26" name="Graphic 25" descr="Solar system with solid fill">
              <a:extLst>
                <a:ext uri="{FF2B5EF4-FFF2-40B4-BE49-F238E27FC236}">
                  <a16:creationId xmlns:a16="http://schemas.microsoft.com/office/drawing/2014/main" id="{C6446CA2-FDD2-CE6D-E947-C5B47880702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25316" y="562217"/>
              <a:ext cx="1646212" cy="1646212"/>
            </a:xfrm>
            <a:prstGeom prst="rect">
              <a:avLst/>
            </a:prstGeom>
          </p:spPr>
        </p:pic>
      </p:grpSp>
      <p:grpSp>
        <p:nvGrpSpPr>
          <p:cNvPr id="54" name="Group 53">
            <a:extLst>
              <a:ext uri="{FF2B5EF4-FFF2-40B4-BE49-F238E27FC236}">
                <a16:creationId xmlns:a16="http://schemas.microsoft.com/office/drawing/2014/main" id="{59CD339A-E48D-77C8-2FFD-E3D36ADFC765}"/>
              </a:ext>
            </a:extLst>
          </p:cNvPr>
          <p:cNvGrpSpPr/>
          <p:nvPr/>
        </p:nvGrpSpPr>
        <p:grpSpPr>
          <a:xfrm>
            <a:off x="7534309" y="2153874"/>
            <a:ext cx="2402123" cy="2026036"/>
            <a:chOff x="9009546" y="757439"/>
            <a:chExt cx="2911664" cy="2455801"/>
          </a:xfrm>
        </p:grpSpPr>
        <p:pic>
          <p:nvPicPr>
            <p:cNvPr id="6" name="Shape7 copy 4" descr="Shape, square&#10;&#10;Description automatically generated">
              <a:extLst>
                <a:ext uri="{FF2B5EF4-FFF2-40B4-BE49-F238E27FC236}">
                  <a16:creationId xmlns:a16="http://schemas.microsoft.com/office/drawing/2014/main" id="{FEB28F10-0327-FAF6-2826-468C20E77FA1}"/>
                </a:ext>
              </a:extLst>
            </p:cNvPr>
            <p:cNvPicPr/>
            <p:nvPr/>
          </p:nvPicPr>
          <p:blipFill rotWithShape="1">
            <a:blip r:embed="rId3"/>
            <a:stretch>
              <a:fillRect/>
            </a:stretch>
          </p:blipFill>
          <p:spPr>
            <a:xfrm rot="5400000">
              <a:off x="9237477" y="529508"/>
              <a:ext cx="2455801" cy="2911664"/>
            </a:xfrm>
            <a:prstGeom prst="rect">
              <a:avLst/>
            </a:prstGeom>
          </p:spPr>
        </p:pic>
        <p:sp>
          <p:nvSpPr>
            <p:cNvPr id="10" name="Body text copy">
              <a:extLst>
                <a:ext uri="{FF2B5EF4-FFF2-40B4-BE49-F238E27FC236}">
                  <a16:creationId xmlns:a16="http://schemas.microsoft.com/office/drawing/2014/main" id="{92BFC0B8-EA17-7F9D-75A3-2F1ACFED7942}"/>
                </a:ext>
              </a:extLst>
            </p:cNvPr>
            <p:cNvSpPr/>
            <p:nvPr/>
          </p:nvSpPr>
          <p:spPr>
            <a:xfrm>
              <a:off x="9031292" y="2275140"/>
              <a:ext cx="2669667" cy="232059"/>
            </a:xfrm>
            <a:prstGeom prst="rect">
              <a:avLst/>
            </a:prstGeom>
          </p:spPr>
          <p:txBody>
            <a:bodyPr spcFirstLastPara="0" lIns="0" tIns="0" rIns="0" bIns="0" anchor="t"/>
            <a:lstStyle/>
            <a:p>
              <a:pPr algn="ctr" defTabSz="754380" hangingPunct="0">
                <a:lnSpc>
                  <a:spcPct val="91667"/>
                </a:lnSpc>
                <a:spcBef>
                  <a:spcPct val="3333"/>
                </a:spcBef>
              </a:pPr>
              <a:r>
                <a:rPr lang="en-US" sz="1700" b="1">
                  <a:solidFill>
                    <a:srgbClr val="00468B"/>
                  </a:solidFill>
                  <a:latin typeface="Archivo Black"/>
                  <a:cs typeface="Archivo Black"/>
                </a:rPr>
                <a:t>Constant learning and adaptation is needed</a:t>
              </a:r>
            </a:p>
          </p:txBody>
        </p:sp>
        <p:pic>
          <p:nvPicPr>
            <p:cNvPr id="28" name="Picture 27" descr="A black background with a black square&#10;&#10;Description automatically generated with medium confidence">
              <a:extLst>
                <a:ext uri="{FF2B5EF4-FFF2-40B4-BE49-F238E27FC236}">
                  <a16:creationId xmlns:a16="http://schemas.microsoft.com/office/drawing/2014/main" id="{5C81ED82-DB4F-289C-D8FA-77F4ADFAED5E}"/>
                </a:ext>
              </a:extLst>
            </p:cNvPr>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710342" y="873447"/>
              <a:ext cx="1462658" cy="1462658"/>
            </a:xfrm>
            <a:prstGeom prst="rect">
              <a:avLst/>
            </a:prstGeom>
            <a:noFill/>
          </p:spPr>
        </p:pic>
      </p:grpSp>
      <p:sp>
        <p:nvSpPr>
          <p:cNvPr id="33" name="Body text copy">
            <a:extLst>
              <a:ext uri="{FF2B5EF4-FFF2-40B4-BE49-F238E27FC236}">
                <a16:creationId xmlns:a16="http://schemas.microsoft.com/office/drawing/2014/main" id="{C4A926F4-1EB0-D881-6AD6-E04103F93EA4}"/>
              </a:ext>
            </a:extLst>
          </p:cNvPr>
          <p:cNvSpPr/>
          <p:nvPr/>
        </p:nvSpPr>
        <p:spPr>
          <a:xfrm>
            <a:off x="430039" y="3875713"/>
            <a:ext cx="2148071" cy="2297380"/>
          </a:xfrm>
          <a:prstGeom prst="rect">
            <a:avLst/>
          </a:prstGeom>
        </p:spPr>
        <p:txBody>
          <a:bodyPr spcFirstLastPara="0" lIns="0" tIns="0" rIns="0" bIns="0" anchor="t"/>
          <a:lstStyle/>
          <a:p>
            <a:pPr algn="ctr" defTabSz="754380">
              <a:lnSpc>
                <a:spcPct val="125000"/>
              </a:lnSpc>
            </a:pPr>
            <a:endParaRPr lang="en-US" sz="1314">
              <a:solidFill>
                <a:srgbClr val="FFFFFF"/>
              </a:solidFill>
              <a:latin typeface="Calibri" panose="020F0502020204030204"/>
            </a:endParaRPr>
          </a:p>
        </p:txBody>
      </p:sp>
      <p:sp>
        <p:nvSpPr>
          <p:cNvPr id="34" name="Body text copy">
            <a:extLst>
              <a:ext uri="{FF2B5EF4-FFF2-40B4-BE49-F238E27FC236}">
                <a16:creationId xmlns:a16="http://schemas.microsoft.com/office/drawing/2014/main" id="{A0288864-BDA2-3638-7D68-F9C18AD39788}"/>
              </a:ext>
            </a:extLst>
          </p:cNvPr>
          <p:cNvSpPr/>
          <p:nvPr/>
        </p:nvSpPr>
        <p:spPr>
          <a:xfrm>
            <a:off x="2808317" y="4092973"/>
            <a:ext cx="2148071" cy="2050671"/>
          </a:xfrm>
          <a:prstGeom prst="rect">
            <a:avLst/>
          </a:prstGeom>
        </p:spPr>
        <p:txBody>
          <a:bodyPr spcFirstLastPara="0" lIns="0" tIns="0" rIns="0" bIns="0" anchor="t"/>
          <a:lstStyle/>
          <a:p>
            <a:pPr algn="ctr" defTabSz="754380" hangingPunct="0">
              <a:lnSpc>
                <a:spcPct val="125000"/>
              </a:lnSpc>
            </a:pPr>
            <a:endParaRPr lang="en-US" sz="1320">
              <a:solidFill>
                <a:srgbClr val="00468B"/>
              </a:solidFill>
              <a:latin typeface="Gotham Narrow Book"/>
              <a:cs typeface="Gotham Narrow Book"/>
            </a:endParaRPr>
          </a:p>
          <a:p>
            <a:pPr algn="ctr" defTabSz="754380">
              <a:lnSpc>
                <a:spcPct val="125000"/>
              </a:lnSpc>
            </a:pPr>
            <a:endParaRPr lang="en-US" sz="1314">
              <a:solidFill>
                <a:srgbClr val="FFFFFF"/>
              </a:solidFill>
              <a:latin typeface="Calibri" panose="020F0502020204030204"/>
            </a:endParaRPr>
          </a:p>
        </p:txBody>
      </p:sp>
      <p:sp>
        <p:nvSpPr>
          <p:cNvPr id="36" name="Body text copy">
            <a:extLst>
              <a:ext uri="{FF2B5EF4-FFF2-40B4-BE49-F238E27FC236}">
                <a16:creationId xmlns:a16="http://schemas.microsoft.com/office/drawing/2014/main" id="{043EBD1C-126E-46E4-3BAC-F90AFDEEBE93}"/>
              </a:ext>
            </a:extLst>
          </p:cNvPr>
          <p:cNvSpPr/>
          <p:nvPr/>
        </p:nvSpPr>
        <p:spPr>
          <a:xfrm>
            <a:off x="7557613" y="4382093"/>
            <a:ext cx="2148071" cy="1408694"/>
          </a:xfrm>
          <a:prstGeom prst="rect">
            <a:avLst/>
          </a:prstGeom>
        </p:spPr>
        <p:txBody>
          <a:bodyPr spcFirstLastPara="0" lIns="0" tIns="0" rIns="0" bIns="0" anchor="t"/>
          <a:lstStyle/>
          <a:p>
            <a:pPr algn="ctr" defTabSz="754380" hangingPunct="0">
              <a:lnSpc>
                <a:spcPct val="125000"/>
              </a:lnSpc>
            </a:pPr>
            <a:endParaRPr lang="en-US" sz="1314">
              <a:solidFill>
                <a:srgbClr val="FFFFFF"/>
              </a:solidFill>
              <a:latin typeface="Calibri" panose="020F0502020204030204"/>
            </a:endParaRPr>
          </a:p>
        </p:txBody>
      </p:sp>
      <p:sp>
        <p:nvSpPr>
          <p:cNvPr id="37" name="Body text copy copy 1">
            <a:extLst>
              <a:ext uri="{FF2B5EF4-FFF2-40B4-BE49-F238E27FC236}">
                <a16:creationId xmlns:a16="http://schemas.microsoft.com/office/drawing/2014/main" id="{DBDC6818-71F1-C7FB-5DE2-5E592140BC89}"/>
              </a:ext>
            </a:extLst>
          </p:cNvPr>
          <p:cNvSpPr/>
          <p:nvPr/>
        </p:nvSpPr>
        <p:spPr>
          <a:xfrm>
            <a:off x="343628" y="4174996"/>
            <a:ext cx="9148627" cy="500711"/>
          </a:xfrm>
          <a:prstGeom prst="rect">
            <a:avLst/>
          </a:prstGeom>
        </p:spPr>
        <p:txBody>
          <a:bodyPr spcFirstLastPara="0" lIns="0" tIns="0" rIns="0" bIns="0" anchor="t"/>
          <a:lstStyle/>
          <a:p>
            <a:pPr defTabSz="754380" hangingPunct="0">
              <a:lnSpc>
                <a:spcPct val="83333"/>
              </a:lnSpc>
              <a:spcBef>
                <a:spcPct val="6667"/>
              </a:spcBef>
            </a:pPr>
            <a:r>
              <a:rPr lang="en-US" sz="3919" b="1">
                <a:solidFill>
                  <a:srgbClr val="FFFFFF"/>
                </a:solidFill>
                <a:latin typeface="Times New Roman"/>
                <a:cs typeface="Gotham Bold"/>
              </a:rPr>
              <a:t>Strategic Change Platforms’ learning </a:t>
            </a:r>
          </a:p>
        </p:txBody>
      </p:sp>
      <p:grpSp>
        <p:nvGrpSpPr>
          <p:cNvPr id="55" name="Group 54">
            <a:extLst>
              <a:ext uri="{FF2B5EF4-FFF2-40B4-BE49-F238E27FC236}">
                <a16:creationId xmlns:a16="http://schemas.microsoft.com/office/drawing/2014/main" id="{5D212B70-F397-C4ED-459B-F75C96283DCB}"/>
              </a:ext>
            </a:extLst>
          </p:cNvPr>
          <p:cNvGrpSpPr/>
          <p:nvPr/>
        </p:nvGrpSpPr>
        <p:grpSpPr>
          <a:xfrm>
            <a:off x="272939" y="4675707"/>
            <a:ext cx="2396711" cy="2018814"/>
            <a:chOff x="332081" y="4381643"/>
            <a:chExt cx="2905104" cy="2447047"/>
          </a:xfrm>
        </p:grpSpPr>
        <p:pic>
          <p:nvPicPr>
            <p:cNvPr id="40" name="Shape7 copy 2">
              <a:extLst>
                <a:ext uri="{FF2B5EF4-FFF2-40B4-BE49-F238E27FC236}">
                  <a16:creationId xmlns:a16="http://schemas.microsoft.com/office/drawing/2014/main" id="{3624F559-33D7-FC78-EEF4-EFF7F768593E}"/>
                </a:ext>
              </a:extLst>
            </p:cNvPr>
            <p:cNvPicPr/>
            <p:nvPr/>
          </p:nvPicPr>
          <p:blipFill rotWithShape="1">
            <a:blip r:embed="rId3"/>
            <a:stretch>
              <a:fillRect/>
            </a:stretch>
          </p:blipFill>
          <p:spPr>
            <a:xfrm rot="5400000">
              <a:off x="561109" y="4152615"/>
              <a:ext cx="2447047" cy="2905104"/>
            </a:xfrm>
            <a:prstGeom prst="rect">
              <a:avLst/>
            </a:prstGeom>
          </p:spPr>
        </p:pic>
        <p:sp>
          <p:nvSpPr>
            <p:cNvPr id="41" name="Body text copy">
              <a:extLst>
                <a:ext uri="{FF2B5EF4-FFF2-40B4-BE49-F238E27FC236}">
                  <a16:creationId xmlns:a16="http://schemas.microsoft.com/office/drawing/2014/main" id="{954B9EC2-DDBA-5B3E-A6CA-ADC64C5EEB5D}"/>
                </a:ext>
              </a:extLst>
            </p:cNvPr>
            <p:cNvSpPr/>
            <p:nvPr/>
          </p:nvSpPr>
          <p:spPr>
            <a:xfrm>
              <a:off x="513564" y="5590707"/>
              <a:ext cx="2577850" cy="232060"/>
            </a:xfrm>
            <a:prstGeom prst="rect">
              <a:avLst/>
            </a:prstGeom>
          </p:spPr>
          <p:txBody>
            <a:bodyPr spcFirstLastPara="0" lIns="0" tIns="0" rIns="0" bIns="0" anchor="t"/>
            <a:lstStyle/>
            <a:p>
              <a:pPr algn="ctr" defTabSz="754380" hangingPunct="0">
                <a:lnSpc>
                  <a:spcPct val="91667"/>
                </a:lnSpc>
                <a:spcBef>
                  <a:spcPct val="3333"/>
                </a:spcBef>
              </a:pPr>
              <a:r>
                <a:rPr lang="en-US" sz="1700" b="1">
                  <a:solidFill>
                    <a:srgbClr val="00468B"/>
                  </a:solidFill>
                  <a:latin typeface="Archivo Black"/>
                  <a:cs typeface="Archivo Black"/>
                </a:rPr>
                <a:t>Understanding the systems takes </a:t>
              </a:r>
              <a:r>
                <a:rPr sz="1700" b="1">
                  <a:solidFill>
                    <a:srgbClr val="00468B"/>
                  </a:solidFill>
                  <a:latin typeface="Archivo Black"/>
                  <a:cs typeface="Archivo Black"/>
                </a:rPr>
                <a:t>time</a:t>
              </a:r>
              <a:r>
                <a:rPr lang="en-US" sz="1700" b="1">
                  <a:solidFill>
                    <a:srgbClr val="00468B"/>
                  </a:solidFill>
                  <a:latin typeface="Archivo Black"/>
                  <a:cs typeface="Archivo Black"/>
                </a:rPr>
                <a:t>.</a:t>
              </a:r>
            </a:p>
          </p:txBody>
        </p:sp>
        <p:pic>
          <p:nvPicPr>
            <p:cNvPr id="47" name="Graphic 46" descr="Stopwatch with solid fill">
              <a:extLst>
                <a:ext uri="{FF2B5EF4-FFF2-40B4-BE49-F238E27FC236}">
                  <a16:creationId xmlns:a16="http://schemas.microsoft.com/office/drawing/2014/main" id="{BBEC618A-4EF4-1DA4-99D6-B1D6BCE3DAB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73958" y="4568332"/>
              <a:ext cx="914400" cy="914400"/>
            </a:xfrm>
            <a:prstGeom prst="rect">
              <a:avLst/>
            </a:prstGeom>
          </p:spPr>
        </p:pic>
      </p:grpSp>
      <p:grpSp>
        <p:nvGrpSpPr>
          <p:cNvPr id="56" name="Group 55">
            <a:extLst>
              <a:ext uri="{FF2B5EF4-FFF2-40B4-BE49-F238E27FC236}">
                <a16:creationId xmlns:a16="http://schemas.microsoft.com/office/drawing/2014/main" id="{FED7CCBC-5A5D-A118-D876-F5D09068504C}"/>
              </a:ext>
            </a:extLst>
          </p:cNvPr>
          <p:cNvGrpSpPr/>
          <p:nvPr/>
        </p:nvGrpSpPr>
        <p:grpSpPr>
          <a:xfrm>
            <a:off x="2628338" y="4676090"/>
            <a:ext cx="2535069" cy="2009762"/>
            <a:chOff x="3185864" y="4386442"/>
            <a:chExt cx="3072811" cy="2436075"/>
          </a:xfrm>
        </p:grpSpPr>
        <p:pic>
          <p:nvPicPr>
            <p:cNvPr id="39" name="Shape7 copy 3">
              <a:extLst>
                <a:ext uri="{FF2B5EF4-FFF2-40B4-BE49-F238E27FC236}">
                  <a16:creationId xmlns:a16="http://schemas.microsoft.com/office/drawing/2014/main" id="{1BE09A8D-E726-D350-0A85-61C2E6B41E44}"/>
                </a:ext>
              </a:extLst>
            </p:cNvPr>
            <p:cNvPicPr/>
            <p:nvPr/>
          </p:nvPicPr>
          <p:blipFill rotWithShape="1">
            <a:blip r:embed="rId3"/>
            <a:stretch>
              <a:fillRect/>
            </a:stretch>
          </p:blipFill>
          <p:spPr>
            <a:xfrm rot="5400000">
              <a:off x="3452830" y="4171605"/>
              <a:ext cx="2436075" cy="2865750"/>
            </a:xfrm>
            <a:prstGeom prst="rect">
              <a:avLst/>
            </a:prstGeom>
          </p:spPr>
        </p:pic>
        <p:sp>
          <p:nvSpPr>
            <p:cNvPr id="46" name="Body text copy">
              <a:extLst>
                <a:ext uri="{FF2B5EF4-FFF2-40B4-BE49-F238E27FC236}">
                  <a16:creationId xmlns:a16="http://schemas.microsoft.com/office/drawing/2014/main" id="{A4DA65E7-538B-005D-1862-CA8BF96285AD}"/>
                </a:ext>
              </a:extLst>
            </p:cNvPr>
            <p:cNvSpPr/>
            <p:nvPr/>
          </p:nvSpPr>
          <p:spPr>
            <a:xfrm>
              <a:off x="3185864" y="5655844"/>
              <a:ext cx="3072811" cy="232060"/>
            </a:xfrm>
            <a:prstGeom prst="rect">
              <a:avLst/>
            </a:prstGeom>
          </p:spPr>
          <p:txBody>
            <a:bodyPr spcFirstLastPara="0" lIns="0" tIns="0" rIns="0" bIns="0" anchor="t"/>
            <a:lstStyle/>
            <a:p>
              <a:pPr algn="ctr" defTabSz="754380" hangingPunct="0">
                <a:lnSpc>
                  <a:spcPct val="91667"/>
                </a:lnSpc>
                <a:spcBef>
                  <a:spcPct val="3333"/>
                </a:spcBef>
              </a:pPr>
              <a:r>
                <a:rPr lang="en-US" sz="1700" b="1">
                  <a:solidFill>
                    <a:srgbClr val="00468B"/>
                  </a:solidFill>
                  <a:latin typeface="Archivo Black"/>
                  <a:cs typeface="Archivo Black"/>
                </a:rPr>
                <a:t>Projects as building blocks for a larger strategy. </a:t>
              </a:r>
              <a:endParaRPr lang="en-US" sz="1700">
                <a:solidFill>
                  <a:srgbClr val="FFFFFF"/>
                </a:solidFill>
                <a:latin typeface="Calibri" panose="020F0502020204030204"/>
                <a:cs typeface="Calibri"/>
              </a:endParaRPr>
            </a:p>
          </p:txBody>
        </p:sp>
        <p:pic>
          <p:nvPicPr>
            <p:cNvPr id="48" name="Graphic 47" descr="Building Brick Wall with solid fill">
              <a:extLst>
                <a:ext uri="{FF2B5EF4-FFF2-40B4-BE49-F238E27FC236}">
                  <a16:creationId xmlns:a16="http://schemas.microsoft.com/office/drawing/2014/main" id="{1AFADC19-9CE7-C693-AC03-A07A2A2DBB7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020382" y="4635848"/>
              <a:ext cx="914400" cy="914400"/>
            </a:xfrm>
            <a:prstGeom prst="rect">
              <a:avLst/>
            </a:prstGeom>
          </p:spPr>
        </p:pic>
      </p:grpSp>
      <p:grpSp>
        <p:nvGrpSpPr>
          <p:cNvPr id="57" name="Group 56">
            <a:extLst>
              <a:ext uri="{FF2B5EF4-FFF2-40B4-BE49-F238E27FC236}">
                <a16:creationId xmlns:a16="http://schemas.microsoft.com/office/drawing/2014/main" id="{1EF63C37-2232-0A6C-F4C5-51C933DD17EA}"/>
              </a:ext>
            </a:extLst>
          </p:cNvPr>
          <p:cNvGrpSpPr/>
          <p:nvPr/>
        </p:nvGrpSpPr>
        <p:grpSpPr>
          <a:xfrm>
            <a:off x="5034470" y="4650840"/>
            <a:ext cx="2396711" cy="2040225"/>
            <a:chOff x="6102388" y="4355836"/>
            <a:chExt cx="2905104" cy="2473000"/>
          </a:xfrm>
        </p:grpSpPr>
        <p:pic>
          <p:nvPicPr>
            <p:cNvPr id="42" name="Shape7 copy 4" descr="Shape, square&#10;&#10;Description automatically generated">
              <a:extLst>
                <a:ext uri="{FF2B5EF4-FFF2-40B4-BE49-F238E27FC236}">
                  <a16:creationId xmlns:a16="http://schemas.microsoft.com/office/drawing/2014/main" id="{97CFADB2-AF39-717F-258D-889AF4449B0A}"/>
                </a:ext>
              </a:extLst>
            </p:cNvPr>
            <p:cNvPicPr/>
            <p:nvPr/>
          </p:nvPicPr>
          <p:blipFill rotWithShape="1">
            <a:blip r:embed="rId3"/>
            <a:stretch>
              <a:fillRect/>
            </a:stretch>
          </p:blipFill>
          <p:spPr>
            <a:xfrm rot="5400000">
              <a:off x="6318440" y="4139784"/>
              <a:ext cx="2473000" cy="2905104"/>
            </a:xfrm>
            <a:prstGeom prst="rect">
              <a:avLst/>
            </a:prstGeom>
          </p:spPr>
        </p:pic>
        <p:sp>
          <p:nvSpPr>
            <p:cNvPr id="43" name="Body text copy">
              <a:extLst>
                <a:ext uri="{FF2B5EF4-FFF2-40B4-BE49-F238E27FC236}">
                  <a16:creationId xmlns:a16="http://schemas.microsoft.com/office/drawing/2014/main" id="{812CD230-701A-743D-DFC5-AA3EC4168223}"/>
                </a:ext>
              </a:extLst>
            </p:cNvPr>
            <p:cNvSpPr/>
            <p:nvPr/>
          </p:nvSpPr>
          <p:spPr>
            <a:xfrm>
              <a:off x="6268516" y="5625339"/>
              <a:ext cx="2669667" cy="232060"/>
            </a:xfrm>
            <a:prstGeom prst="rect">
              <a:avLst/>
            </a:prstGeom>
          </p:spPr>
          <p:txBody>
            <a:bodyPr spcFirstLastPara="0" lIns="0" tIns="0" rIns="0" bIns="0" anchor="t"/>
            <a:lstStyle/>
            <a:p>
              <a:pPr algn="ctr" defTabSz="754380" hangingPunct="0">
                <a:lnSpc>
                  <a:spcPct val="91667"/>
                </a:lnSpc>
                <a:spcBef>
                  <a:spcPct val="3333"/>
                </a:spcBef>
              </a:pPr>
              <a:r>
                <a:rPr sz="1700" b="1">
                  <a:solidFill>
                    <a:srgbClr val="00468B"/>
                  </a:solidFill>
                  <a:latin typeface="Archivo Black"/>
                  <a:cs typeface="Archivo Black"/>
                </a:rPr>
                <a:t>Get the teams right.</a:t>
              </a:r>
              <a:r>
                <a:rPr lang="en-US" sz="1700" b="1">
                  <a:solidFill>
                    <a:srgbClr val="00468B"/>
                  </a:solidFill>
                  <a:latin typeface="Archivo Black"/>
                  <a:cs typeface="Archivo Black"/>
                </a:rPr>
                <a:t> </a:t>
              </a:r>
            </a:p>
          </p:txBody>
        </p:sp>
        <p:pic>
          <p:nvPicPr>
            <p:cNvPr id="49" name="Graphic 48" descr="Meeting with solid fill">
              <a:extLst>
                <a:ext uri="{FF2B5EF4-FFF2-40B4-BE49-F238E27FC236}">
                  <a16:creationId xmlns:a16="http://schemas.microsoft.com/office/drawing/2014/main" id="{E570886A-ABE6-1642-2447-655B8B1CD9E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095941" y="4661179"/>
              <a:ext cx="914400" cy="914400"/>
            </a:xfrm>
            <a:prstGeom prst="rect">
              <a:avLst/>
            </a:prstGeom>
          </p:spPr>
        </p:pic>
      </p:grpSp>
      <p:grpSp>
        <p:nvGrpSpPr>
          <p:cNvPr id="58" name="Group 57">
            <a:extLst>
              <a:ext uri="{FF2B5EF4-FFF2-40B4-BE49-F238E27FC236}">
                <a16:creationId xmlns:a16="http://schemas.microsoft.com/office/drawing/2014/main" id="{5B97FB7F-A0B2-9086-8C4E-EBFC19F90609}"/>
              </a:ext>
            </a:extLst>
          </p:cNvPr>
          <p:cNvGrpSpPr/>
          <p:nvPr/>
        </p:nvGrpSpPr>
        <p:grpSpPr>
          <a:xfrm>
            <a:off x="7432875" y="4650843"/>
            <a:ext cx="2402123" cy="2035010"/>
            <a:chOff x="9009546" y="4355839"/>
            <a:chExt cx="2911664" cy="2466679"/>
          </a:xfrm>
        </p:grpSpPr>
        <p:pic>
          <p:nvPicPr>
            <p:cNvPr id="44" name="Shape7 copy 4" descr="Shape, square&#10;&#10;Description automatically generated">
              <a:extLst>
                <a:ext uri="{FF2B5EF4-FFF2-40B4-BE49-F238E27FC236}">
                  <a16:creationId xmlns:a16="http://schemas.microsoft.com/office/drawing/2014/main" id="{5BC690B2-FCF1-5CDF-3560-F844F1B1097B}"/>
                </a:ext>
              </a:extLst>
            </p:cNvPr>
            <p:cNvPicPr/>
            <p:nvPr/>
          </p:nvPicPr>
          <p:blipFill rotWithShape="1">
            <a:blip r:embed="rId3"/>
            <a:stretch>
              <a:fillRect/>
            </a:stretch>
          </p:blipFill>
          <p:spPr>
            <a:xfrm rot="5400000">
              <a:off x="9232038" y="4133347"/>
              <a:ext cx="2466679" cy="2911664"/>
            </a:xfrm>
            <a:prstGeom prst="rect">
              <a:avLst/>
            </a:prstGeom>
          </p:spPr>
        </p:pic>
        <p:sp>
          <p:nvSpPr>
            <p:cNvPr id="45" name="Body text copy">
              <a:extLst>
                <a:ext uri="{FF2B5EF4-FFF2-40B4-BE49-F238E27FC236}">
                  <a16:creationId xmlns:a16="http://schemas.microsoft.com/office/drawing/2014/main" id="{C0E2AEC1-E985-9066-EFF5-7EE9373C90EA}"/>
                </a:ext>
              </a:extLst>
            </p:cNvPr>
            <p:cNvSpPr/>
            <p:nvPr/>
          </p:nvSpPr>
          <p:spPr>
            <a:xfrm>
              <a:off x="9093972" y="5661980"/>
              <a:ext cx="2827238" cy="226163"/>
            </a:xfrm>
            <a:prstGeom prst="rect">
              <a:avLst/>
            </a:prstGeom>
          </p:spPr>
          <p:txBody>
            <a:bodyPr spcFirstLastPara="0" lIns="0" tIns="0" rIns="0" bIns="0" anchor="t"/>
            <a:lstStyle/>
            <a:p>
              <a:pPr algn="ctr" defTabSz="754380" hangingPunct="0">
                <a:lnSpc>
                  <a:spcPct val="91667"/>
                </a:lnSpc>
                <a:spcBef>
                  <a:spcPct val="3333"/>
                </a:spcBef>
              </a:pPr>
              <a:r>
                <a:rPr lang="en-US" sz="1700" b="1">
                  <a:solidFill>
                    <a:srgbClr val="00468B"/>
                  </a:solidFill>
                  <a:latin typeface="Archivo Black"/>
                  <a:cs typeface="Archivo Black"/>
                </a:rPr>
                <a:t>Engaged</a:t>
              </a:r>
              <a:r>
                <a:rPr sz="1700" b="1">
                  <a:solidFill>
                    <a:srgbClr val="00468B"/>
                  </a:solidFill>
                  <a:latin typeface="Archivo Black"/>
                  <a:cs typeface="Archivo Black"/>
                </a:rPr>
                <a:t> leadership.</a:t>
              </a:r>
              <a:r>
                <a:rPr lang="en-US" sz="1700" b="1">
                  <a:solidFill>
                    <a:srgbClr val="00468B"/>
                  </a:solidFill>
                  <a:latin typeface="Archivo Black"/>
                  <a:cs typeface="Archivo Black"/>
                </a:rPr>
                <a:t> </a:t>
              </a:r>
            </a:p>
          </p:txBody>
        </p:sp>
        <p:pic>
          <p:nvPicPr>
            <p:cNvPr id="50" name="Graphic 49" descr="Wedding rings with solid fill">
              <a:extLst>
                <a:ext uri="{FF2B5EF4-FFF2-40B4-BE49-F238E27FC236}">
                  <a16:creationId xmlns:a16="http://schemas.microsoft.com/office/drawing/2014/main" id="{CD7A0283-830D-C8C7-E54F-4372AB6AB30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949653" y="4635846"/>
              <a:ext cx="914400" cy="914400"/>
            </a:xfrm>
            <a:prstGeom prst="rect">
              <a:avLst/>
            </a:prstGeom>
          </p:spPr>
        </p:pic>
      </p:grpSp>
    </p:spTree>
    <p:extLst>
      <p:ext uri="{BB962C8B-B14F-4D97-AF65-F5344CB8AC3E}">
        <p14:creationId xmlns:p14="http://schemas.microsoft.com/office/powerpoint/2010/main" val="21155576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57BA95-AEA7-7C3C-48F5-BF17DE2C79FD}"/>
              </a:ext>
            </a:extLst>
          </p:cNvPr>
          <p:cNvSpPr>
            <a:spLocks noGrp="1"/>
          </p:cNvSpPr>
          <p:nvPr>
            <p:ph type="sldNum" sz="quarter" idx="4"/>
          </p:nvPr>
        </p:nvSpPr>
        <p:spPr/>
        <p:txBody>
          <a:bodyPr/>
          <a:lstStyle/>
          <a:p>
            <a:fld id="{3AF21FA0-C69A-D549-B93E-AD7DB9D7EB7A}" type="slidenum">
              <a:rPr lang="en-US" smtClean="0"/>
              <a:pPr/>
              <a:t>8</a:t>
            </a:fld>
            <a:endParaRPr lang="en-US"/>
          </a:p>
        </p:txBody>
      </p:sp>
      <p:pic>
        <p:nvPicPr>
          <p:cNvPr id="5" name="Picture 4">
            <a:extLst>
              <a:ext uri="{FF2B5EF4-FFF2-40B4-BE49-F238E27FC236}">
                <a16:creationId xmlns:a16="http://schemas.microsoft.com/office/drawing/2014/main" id="{DD6DD168-658A-D35E-4F7B-BF40BED68AF8}"/>
              </a:ext>
            </a:extLst>
          </p:cNvPr>
          <p:cNvPicPr>
            <a:picLocks noChangeAspect="1"/>
          </p:cNvPicPr>
          <p:nvPr/>
        </p:nvPicPr>
        <p:blipFill rotWithShape="1">
          <a:blip r:embed="rId3"/>
          <a:srcRect t="7539"/>
          <a:stretch/>
        </p:blipFill>
        <p:spPr>
          <a:xfrm>
            <a:off x="3632830" y="237646"/>
            <a:ext cx="4139570" cy="6640845"/>
          </a:xfrm>
          <a:prstGeom prst="rect">
            <a:avLst/>
          </a:prstGeom>
          <a:ln>
            <a:solidFill>
              <a:schemeClr val="bg1">
                <a:lumMod val="85000"/>
              </a:schemeClr>
            </a:solidFill>
          </a:ln>
        </p:spPr>
      </p:pic>
      <p:pic>
        <p:nvPicPr>
          <p:cNvPr id="19" name="Picture 18">
            <a:extLst>
              <a:ext uri="{FF2B5EF4-FFF2-40B4-BE49-F238E27FC236}">
                <a16:creationId xmlns:a16="http://schemas.microsoft.com/office/drawing/2014/main" id="{47CD035D-16F5-2F51-CDEB-4C6C68392593}"/>
              </a:ext>
            </a:extLst>
          </p:cNvPr>
          <p:cNvPicPr>
            <a:picLocks noChangeAspect="1"/>
          </p:cNvPicPr>
          <p:nvPr/>
        </p:nvPicPr>
        <p:blipFill>
          <a:blip r:embed="rId4"/>
          <a:stretch>
            <a:fillRect/>
          </a:stretch>
        </p:blipFill>
        <p:spPr>
          <a:xfrm>
            <a:off x="322415" y="746725"/>
            <a:ext cx="3310415" cy="792549"/>
          </a:xfrm>
          <a:prstGeom prst="rect">
            <a:avLst/>
          </a:prstGeom>
        </p:spPr>
      </p:pic>
    </p:spTree>
    <p:extLst>
      <p:ext uri="{BB962C8B-B14F-4D97-AF65-F5344CB8AC3E}">
        <p14:creationId xmlns:p14="http://schemas.microsoft.com/office/powerpoint/2010/main" val="1932273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40F6CD-CDD8-0B07-AEB1-BDACAC6CF417}"/>
              </a:ext>
            </a:extLst>
          </p:cNvPr>
          <p:cNvPicPr>
            <a:picLocks noChangeAspect="1"/>
          </p:cNvPicPr>
          <p:nvPr/>
        </p:nvPicPr>
        <p:blipFill>
          <a:blip r:embed="rId3"/>
          <a:stretch>
            <a:fillRect/>
          </a:stretch>
        </p:blipFill>
        <p:spPr>
          <a:xfrm>
            <a:off x="1884" y="-10395"/>
            <a:ext cx="10067284" cy="7254544"/>
          </a:xfrm>
          <a:prstGeom prst="rect">
            <a:avLst/>
          </a:prstGeom>
        </p:spPr>
      </p:pic>
      <p:sp>
        <p:nvSpPr>
          <p:cNvPr id="4" name="Slide Number Placeholder 3">
            <a:extLst>
              <a:ext uri="{FF2B5EF4-FFF2-40B4-BE49-F238E27FC236}">
                <a16:creationId xmlns:a16="http://schemas.microsoft.com/office/drawing/2014/main" id="{1B985E4F-6F15-3ACB-4D27-220CC82C4F1A}"/>
              </a:ext>
            </a:extLst>
          </p:cNvPr>
          <p:cNvSpPr>
            <a:spLocks noGrp="1"/>
          </p:cNvSpPr>
          <p:nvPr>
            <p:ph type="sldNum" sz="quarter" idx="4"/>
          </p:nvPr>
        </p:nvSpPr>
        <p:spPr/>
        <p:txBody>
          <a:bodyPr/>
          <a:lstStyle/>
          <a:p>
            <a:fld id="{3AF21FA0-C69A-D549-B93E-AD7DB9D7EB7A}" type="slidenum">
              <a:rPr lang="en-US" smtClean="0"/>
              <a:pPr/>
              <a:t>9</a:t>
            </a:fld>
            <a:endParaRPr lang="en-US"/>
          </a:p>
        </p:txBody>
      </p:sp>
      <p:sp>
        <p:nvSpPr>
          <p:cNvPr id="8" name="TextBox 7">
            <a:extLst>
              <a:ext uri="{FF2B5EF4-FFF2-40B4-BE49-F238E27FC236}">
                <a16:creationId xmlns:a16="http://schemas.microsoft.com/office/drawing/2014/main" id="{CF2F911C-5F50-6F99-603C-A80CAD8018D0}"/>
              </a:ext>
            </a:extLst>
          </p:cNvPr>
          <p:cNvSpPr txBox="1"/>
          <p:nvPr/>
        </p:nvSpPr>
        <p:spPr>
          <a:xfrm>
            <a:off x="358807" y="912351"/>
            <a:ext cx="2584674" cy="707886"/>
          </a:xfrm>
          <a:prstGeom prst="rect">
            <a:avLst/>
          </a:prstGeom>
          <a:noFill/>
        </p:spPr>
        <p:txBody>
          <a:bodyPr wrap="square" lIns="91440" tIns="45720" rIns="91440" bIns="45720" rtlCol="0" anchor="t">
            <a:spAutoFit/>
          </a:bodyPr>
          <a:lstStyle/>
          <a:p>
            <a:r>
              <a:rPr lang="en-US"/>
              <a:t>Brokers relationships between organizations</a:t>
            </a:r>
          </a:p>
        </p:txBody>
      </p:sp>
      <p:sp>
        <p:nvSpPr>
          <p:cNvPr id="10" name="TextBox 9">
            <a:extLst>
              <a:ext uri="{FF2B5EF4-FFF2-40B4-BE49-F238E27FC236}">
                <a16:creationId xmlns:a16="http://schemas.microsoft.com/office/drawing/2014/main" id="{2673E637-4259-1220-9F9B-89B86E6C0D35}"/>
              </a:ext>
            </a:extLst>
          </p:cNvPr>
          <p:cNvSpPr txBox="1"/>
          <p:nvPr/>
        </p:nvSpPr>
        <p:spPr>
          <a:xfrm>
            <a:off x="348542" y="2377107"/>
            <a:ext cx="2416664" cy="1015663"/>
          </a:xfrm>
          <a:prstGeom prst="rect">
            <a:avLst/>
          </a:prstGeom>
          <a:noFill/>
        </p:spPr>
        <p:txBody>
          <a:bodyPr wrap="square" lIns="91440" tIns="45720" rIns="91440" bIns="45720" anchor="t">
            <a:spAutoFit/>
          </a:bodyPr>
          <a:lstStyle/>
          <a:p>
            <a:r>
              <a:rPr lang="en-US">
                <a:ea typeface="+mn-lt"/>
                <a:cs typeface="+mn-lt"/>
              </a:rPr>
              <a:t>Nurtures long term relationships with partners and groups</a:t>
            </a:r>
            <a:endParaRPr lang="en-US"/>
          </a:p>
        </p:txBody>
      </p:sp>
      <p:sp>
        <p:nvSpPr>
          <p:cNvPr id="12" name="TextBox 11">
            <a:extLst>
              <a:ext uri="{FF2B5EF4-FFF2-40B4-BE49-F238E27FC236}">
                <a16:creationId xmlns:a16="http://schemas.microsoft.com/office/drawing/2014/main" id="{58403008-AA0D-117C-7CF1-D6ED0488F380}"/>
              </a:ext>
            </a:extLst>
          </p:cNvPr>
          <p:cNvSpPr txBox="1"/>
          <p:nvPr/>
        </p:nvSpPr>
        <p:spPr>
          <a:xfrm>
            <a:off x="358807" y="4292258"/>
            <a:ext cx="2970906" cy="1323439"/>
          </a:xfrm>
          <a:prstGeom prst="rect">
            <a:avLst/>
          </a:prstGeom>
          <a:noFill/>
        </p:spPr>
        <p:txBody>
          <a:bodyPr wrap="square" lIns="91440" tIns="45720" rIns="91440" bIns="45720" anchor="t">
            <a:spAutoFit/>
          </a:bodyPr>
          <a:lstStyle/>
          <a:p>
            <a:r>
              <a:rPr lang="en-US">
                <a:ea typeface="+mn-lt"/>
                <a:cs typeface="+mn-lt"/>
              </a:rPr>
              <a:t>Inspires and supports collaborating with systems actors to contribute to impact at scale</a:t>
            </a:r>
            <a:endParaRPr lang="en-US"/>
          </a:p>
        </p:txBody>
      </p:sp>
      <p:sp>
        <p:nvSpPr>
          <p:cNvPr id="14" name="TextBox 13">
            <a:extLst>
              <a:ext uri="{FF2B5EF4-FFF2-40B4-BE49-F238E27FC236}">
                <a16:creationId xmlns:a16="http://schemas.microsoft.com/office/drawing/2014/main" id="{6CEEBF3F-368E-C090-A800-46611D000332}"/>
              </a:ext>
            </a:extLst>
          </p:cNvPr>
          <p:cNvSpPr txBox="1"/>
          <p:nvPr/>
        </p:nvSpPr>
        <p:spPr>
          <a:xfrm>
            <a:off x="7090843" y="742771"/>
            <a:ext cx="2939470" cy="1323439"/>
          </a:xfrm>
          <a:prstGeom prst="rect">
            <a:avLst/>
          </a:prstGeom>
          <a:noFill/>
        </p:spPr>
        <p:txBody>
          <a:bodyPr wrap="square" lIns="91440" tIns="45720" rIns="91440" bIns="45720" anchor="t">
            <a:spAutoFit/>
          </a:bodyPr>
          <a:lstStyle/>
          <a:p>
            <a:r>
              <a:rPr lang="en-US">
                <a:ea typeface="+mn-lt"/>
                <a:cs typeface="+mn-lt"/>
              </a:rPr>
              <a:t>Understands stakeholders' needs and interests and negotiates mutually beneficial strategies</a:t>
            </a:r>
            <a:endParaRPr lang="en-US"/>
          </a:p>
        </p:txBody>
      </p:sp>
      <p:sp>
        <p:nvSpPr>
          <p:cNvPr id="16" name="TextBox 15">
            <a:extLst>
              <a:ext uri="{FF2B5EF4-FFF2-40B4-BE49-F238E27FC236}">
                <a16:creationId xmlns:a16="http://schemas.microsoft.com/office/drawing/2014/main" id="{A630805F-2C9F-AE6A-50FB-59B2DD1D9FAB}"/>
              </a:ext>
            </a:extLst>
          </p:cNvPr>
          <p:cNvSpPr txBox="1"/>
          <p:nvPr/>
        </p:nvSpPr>
        <p:spPr>
          <a:xfrm>
            <a:off x="300026" y="5953038"/>
            <a:ext cx="2754760" cy="1015663"/>
          </a:xfrm>
          <a:prstGeom prst="rect">
            <a:avLst/>
          </a:prstGeom>
          <a:noFill/>
        </p:spPr>
        <p:txBody>
          <a:bodyPr wrap="square" lIns="91440" tIns="45720" rIns="91440" bIns="45720" anchor="t">
            <a:spAutoFit/>
          </a:bodyPr>
          <a:lstStyle/>
          <a:p>
            <a:r>
              <a:rPr lang="en-US">
                <a:ea typeface="+mn-lt"/>
                <a:cs typeface="+mn-lt"/>
              </a:rPr>
              <a:t>Is a resource on collective approaches to enhance or scale impact</a:t>
            </a:r>
            <a:endParaRPr lang="en-US"/>
          </a:p>
        </p:txBody>
      </p:sp>
      <p:sp>
        <p:nvSpPr>
          <p:cNvPr id="18" name="TextBox 17">
            <a:extLst>
              <a:ext uri="{FF2B5EF4-FFF2-40B4-BE49-F238E27FC236}">
                <a16:creationId xmlns:a16="http://schemas.microsoft.com/office/drawing/2014/main" id="{28EC5D18-2898-5BE7-3CD9-CA127E59903E}"/>
              </a:ext>
            </a:extLst>
          </p:cNvPr>
          <p:cNvSpPr txBox="1"/>
          <p:nvPr/>
        </p:nvSpPr>
        <p:spPr>
          <a:xfrm>
            <a:off x="7871905" y="2281973"/>
            <a:ext cx="2116028" cy="1323439"/>
          </a:xfrm>
          <a:prstGeom prst="rect">
            <a:avLst/>
          </a:prstGeom>
          <a:noFill/>
        </p:spPr>
        <p:txBody>
          <a:bodyPr wrap="square" lIns="91440" tIns="45720" rIns="91440" bIns="45720" anchor="t">
            <a:spAutoFit/>
          </a:bodyPr>
          <a:lstStyle/>
          <a:p>
            <a:r>
              <a:rPr lang="en-US">
                <a:ea typeface="+mn-lt"/>
                <a:cs typeface="+mn-lt"/>
              </a:rPr>
              <a:t>Represents how the agency's work contributes to impact at scale</a:t>
            </a:r>
            <a:endParaRPr lang="en-US"/>
          </a:p>
        </p:txBody>
      </p:sp>
      <p:sp>
        <p:nvSpPr>
          <p:cNvPr id="20" name="TextBox 19">
            <a:extLst>
              <a:ext uri="{FF2B5EF4-FFF2-40B4-BE49-F238E27FC236}">
                <a16:creationId xmlns:a16="http://schemas.microsoft.com/office/drawing/2014/main" id="{D5907974-F564-8EC0-DB2A-D763382834B7}"/>
              </a:ext>
            </a:extLst>
          </p:cNvPr>
          <p:cNvSpPr txBox="1"/>
          <p:nvPr/>
        </p:nvSpPr>
        <p:spPr>
          <a:xfrm>
            <a:off x="7279185" y="4396309"/>
            <a:ext cx="2708748" cy="1015663"/>
          </a:xfrm>
          <a:prstGeom prst="rect">
            <a:avLst/>
          </a:prstGeom>
          <a:noFill/>
        </p:spPr>
        <p:txBody>
          <a:bodyPr wrap="square" lIns="91440" tIns="45720" rIns="91440" bIns="45720" anchor="t">
            <a:spAutoFit/>
          </a:bodyPr>
          <a:lstStyle/>
          <a:p>
            <a:r>
              <a:rPr lang="en-US">
                <a:ea typeface="+mn-lt"/>
                <a:cs typeface="+mn-lt"/>
              </a:rPr>
              <a:t>Leads with an influence agenda linked to agency strategy</a:t>
            </a:r>
            <a:endParaRPr lang="en-US"/>
          </a:p>
        </p:txBody>
      </p:sp>
      <p:sp>
        <p:nvSpPr>
          <p:cNvPr id="26" name="TextBox 25">
            <a:extLst>
              <a:ext uri="{FF2B5EF4-FFF2-40B4-BE49-F238E27FC236}">
                <a16:creationId xmlns:a16="http://schemas.microsoft.com/office/drawing/2014/main" id="{D0A94D8A-FE65-6760-CE2B-BAF73FF80C9A}"/>
              </a:ext>
            </a:extLst>
          </p:cNvPr>
          <p:cNvSpPr txBox="1"/>
          <p:nvPr/>
        </p:nvSpPr>
        <p:spPr>
          <a:xfrm>
            <a:off x="6495670" y="5660124"/>
            <a:ext cx="3041374" cy="1015663"/>
          </a:xfrm>
          <a:prstGeom prst="rect">
            <a:avLst/>
          </a:prstGeom>
          <a:noFill/>
        </p:spPr>
        <p:txBody>
          <a:bodyPr wrap="square" lIns="91440" tIns="45720" rIns="91440" bIns="45720" anchor="t">
            <a:spAutoFit/>
          </a:bodyPr>
          <a:lstStyle/>
          <a:p>
            <a:r>
              <a:rPr lang="en-US">
                <a:ea typeface="+mn-lt"/>
                <a:cs typeface="+mn-lt"/>
              </a:rPr>
              <a:t>Champions influencing collective action for impact at scale</a:t>
            </a:r>
          </a:p>
        </p:txBody>
      </p:sp>
      <p:sp>
        <p:nvSpPr>
          <p:cNvPr id="3" name="TextBox 2">
            <a:extLst>
              <a:ext uri="{FF2B5EF4-FFF2-40B4-BE49-F238E27FC236}">
                <a16:creationId xmlns:a16="http://schemas.microsoft.com/office/drawing/2014/main" id="{CC0DBAB3-E1DF-2A07-1AE4-6BF114DC31A7}"/>
              </a:ext>
            </a:extLst>
          </p:cNvPr>
          <p:cNvSpPr txBox="1"/>
          <p:nvPr/>
        </p:nvSpPr>
        <p:spPr>
          <a:xfrm>
            <a:off x="494650" y="-23201"/>
            <a:ext cx="6433976" cy="461665"/>
          </a:xfrm>
          <a:prstGeom prst="rect">
            <a:avLst/>
          </a:prstGeom>
          <a:noFill/>
        </p:spPr>
        <p:txBody>
          <a:bodyPr wrap="square" lIns="91440" tIns="45720" rIns="91440" bIns="45720" anchor="t">
            <a:spAutoFit/>
          </a:bodyPr>
          <a:lstStyle/>
          <a:p>
            <a:r>
              <a:rPr lang="en-US" sz="2400" b="1">
                <a:effectLst/>
                <a:latin typeface="Segoe UI"/>
                <a:cs typeface="Segoe UI"/>
              </a:rPr>
              <a:t>Influence and Representation Capability</a:t>
            </a:r>
            <a:endParaRPr lang="en-US" sz="2400" b="1">
              <a:latin typeface="Segoe UI"/>
              <a:ea typeface="Calibri"/>
              <a:cs typeface="Segoe UI"/>
            </a:endParaRPr>
          </a:p>
        </p:txBody>
      </p:sp>
    </p:spTree>
    <p:extLst>
      <p:ext uri="{BB962C8B-B14F-4D97-AF65-F5344CB8AC3E}">
        <p14:creationId xmlns:p14="http://schemas.microsoft.com/office/powerpoint/2010/main" val="10129505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5"/>
</p:tagLst>
</file>

<file path=ppt/theme/theme1.xml><?xml version="1.0" encoding="utf-8"?>
<a:theme xmlns:a="http://schemas.openxmlformats.org/drawingml/2006/main" name="Office Theme">
  <a:themeElements>
    <a:clrScheme name="Custom 28">
      <a:dk1>
        <a:sysClr val="windowText" lastClr="000000"/>
      </a:dk1>
      <a:lt1>
        <a:sysClr val="window" lastClr="FFFFFF"/>
      </a:lt1>
      <a:dk2>
        <a:srgbClr val="003087"/>
      </a:dk2>
      <a:lt2>
        <a:srgbClr val="F2F2F2"/>
      </a:lt2>
      <a:accent1>
        <a:srgbClr val="585858"/>
      </a:accent1>
      <a:accent2>
        <a:srgbClr val="5BC1AC"/>
      </a:accent2>
      <a:accent3>
        <a:srgbClr val="52A5DF"/>
      </a:accent3>
      <a:accent4>
        <a:srgbClr val="9368A3"/>
      </a:accent4>
      <a:accent5>
        <a:srgbClr val="A7A7A7"/>
      </a:accent5>
      <a:accent6>
        <a:srgbClr val="F79646"/>
      </a:accent6>
      <a:hlink>
        <a:srgbClr val="00B5E2"/>
      </a:hlink>
      <a:folHlink>
        <a:srgbClr val="00B5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eme1">
  <a:themeElements>
    <a:clrScheme name="CRS_2020_Palette_Microsoft">
      <a:dk1>
        <a:srgbClr val="000000"/>
      </a:dk1>
      <a:lt1>
        <a:srgbClr val="FFFFFF"/>
      </a:lt1>
      <a:dk2>
        <a:srgbClr val="00A2C7"/>
      </a:dk2>
      <a:lt2>
        <a:srgbClr val="BFB8AF"/>
      </a:lt2>
      <a:accent1>
        <a:srgbClr val="7999AC"/>
      </a:accent1>
      <a:accent2>
        <a:srgbClr val="9053A1"/>
      </a:accent2>
      <a:accent3>
        <a:srgbClr val="79A02C"/>
      </a:accent3>
      <a:accent4>
        <a:srgbClr val="EF6E0B"/>
      </a:accent4>
      <a:accent5>
        <a:srgbClr val="0099A9"/>
      </a:accent5>
      <a:accent6>
        <a:srgbClr val="00468B"/>
      </a:accent6>
      <a:hlink>
        <a:srgbClr val="00A2C7"/>
      </a:hlink>
      <a:folHlink>
        <a:srgbClr val="9053A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B002D7F0-119D-4510-81B6-0CA965B1CAB0}" vid="{B91BA8A1-F485-4013-8E26-02B22248192E}"/>
    </a:ext>
  </a:extLst>
</a:theme>
</file>

<file path=ppt/theme/theme3.xml><?xml version="1.0" encoding="utf-8"?>
<a:theme xmlns:a="http://schemas.openxmlformats.org/drawingml/2006/main" name="CRS_2020_Microsoft">
  <a:themeElements>
    <a:clrScheme name="CRS_2020_Palette_Microsoft">
      <a:dk1>
        <a:srgbClr val="000000"/>
      </a:dk1>
      <a:lt1>
        <a:srgbClr val="FFFFFF"/>
      </a:lt1>
      <a:dk2>
        <a:srgbClr val="00A2C7"/>
      </a:dk2>
      <a:lt2>
        <a:srgbClr val="BFB8AF"/>
      </a:lt2>
      <a:accent1>
        <a:srgbClr val="7999AC"/>
      </a:accent1>
      <a:accent2>
        <a:srgbClr val="9053A1"/>
      </a:accent2>
      <a:accent3>
        <a:srgbClr val="79A02C"/>
      </a:accent3>
      <a:accent4>
        <a:srgbClr val="EF6E0B"/>
      </a:accent4>
      <a:accent5>
        <a:srgbClr val="0099A9"/>
      </a:accent5>
      <a:accent6>
        <a:srgbClr val="00468B"/>
      </a:accent6>
      <a:hlink>
        <a:srgbClr val="00A2C7"/>
      </a:hlink>
      <a:folHlink>
        <a:srgbClr val="9053A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S_2020_Microsoft" id="{8AD903B1-0873-9443-9A9B-35DA84F277A7}" vid="{F2B1F12F-FD2E-EF43-8EFF-88FC48E675B7}"/>
    </a:ext>
  </a:extLst>
</a:theme>
</file>

<file path=ppt/theme/theme4.xml><?xml version="1.0" encoding="utf-8"?>
<a:theme xmlns:a="http://schemas.openxmlformats.org/drawingml/2006/main" name="1_CRS_2020_PPT">
  <a:themeElements>
    <a:clrScheme name="CRS_2020_Palette_Microsoft">
      <a:dk1>
        <a:srgbClr val="000000"/>
      </a:dk1>
      <a:lt1>
        <a:srgbClr val="FFFFFF"/>
      </a:lt1>
      <a:dk2>
        <a:srgbClr val="00A2C7"/>
      </a:dk2>
      <a:lt2>
        <a:srgbClr val="BFB8AF"/>
      </a:lt2>
      <a:accent1>
        <a:srgbClr val="7999AC"/>
      </a:accent1>
      <a:accent2>
        <a:srgbClr val="9053A1"/>
      </a:accent2>
      <a:accent3>
        <a:srgbClr val="79A02C"/>
      </a:accent3>
      <a:accent4>
        <a:srgbClr val="EF6E0B"/>
      </a:accent4>
      <a:accent5>
        <a:srgbClr val="0099A9"/>
      </a:accent5>
      <a:accent6>
        <a:srgbClr val="00468B"/>
      </a:accent6>
      <a:hlink>
        <a:srgbClr val="00A2C7"/>
      </a:hlink>
      <a:folHlink>
        <a:srgbClr val="9053A1"/>
      </a:folHlink>
    </a:clrScheme>
    <a:fontScheme name="CRS_PPT_Fonts">
      <a:majorFont>
        <a:latin typeface="Times New Roman"/>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S_Standard" id="{079933D7-FC61-9E40-B6D2-08169D95676A}" vid="{4B446AAF-B134-3447-918B-5DBA194C62E5}"/>
    </a:ext>
  </a:extLst>
</a:theme>
</file>

<file path=ppt/theme/theme5.xml><?xml version="1.0" encoding="utf-8"?>
<a:theme xmlns:a="http://schemas.openxmlformats.org/drawingml/2006/main" name="CRS_2020_PPT">
  <a:themeElements>
    <a:clrScheme name="CRS_2020_Palette_Microsoft">
      <a:dk1>
        <a:srgbClr val="000000"/>
      </a:dk1>
      <a:lt1>
        <a:srgbClr val="FFFFFF"/>
      </a:lt1>
      <a:dk2>
        <a:srgbClr val="00A2C7"/>
      </a:dk2>
      <a:lt2>
        <a:srgbClr val="BFB8AF"/>
      </a:lt2>
      <a:accent1>
        <a:srgbClr val="7999AC"/>
      </a:accent1>
      <a:accent2>
        <a:srgbClr val="9053A1"/>
      </a:accent2>
      <a:accent3>
        <a:srgbClr val="79A02C"/>
      </a:accent3>
      <a:accent4>
        <a:srgbClr val="EF6E0B"/>
      </a:accent4>
      <a:accent5>
        <a:srgbClr val="0099A9"/>
      </a:accent5>
      <a:accent6>
        <a:srgbClr val="00468B"/>
      </a:accent6>
      <a:hlink>
        <a:srgbClr val="00A2C7"/>
      </a:hlink>
      <a:folHlink>
        <a:srgbClr val="9053A1"/>
      </a:folHlink>
    </a:clrScheme>
    <a:fontScheme name="CRS_PPT_Fonts">
      <a:majorFont>
        <a:latin typeface="Times New Roman"/>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S_Standard" id="{079933D7-FC61-9E40-B6D2-08169D95676A}" vid="{4B446AAF-B134-3447-918B-5DBA194C62E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8417CFA3AB4DE48AAEB2D0A1998995F" ma:contentTypeVersion="18" ma:contentTypeDescription="Create a new document." ma:contentTypeScope="" ma:versionID="439c0265cee1ed98a8954a3c7774e0b9">
  <xsd:schema xmlns:xsd="http://www.w3.org/2001/XMLSchema" xmlns:xs="http://www.w3.org/2001/XMLSchema" xmlns:p="http://schemas.microsoft.com/office/2006/metadata/properties" xmlns:ns2="8b5eb283-35e0-4a67-a067-f0714ef0d630" xmlns:ns3="d83b9168-fd5a-497b-b94f-c40021723a47" xmlns:ns4="b2594ab3-d42a-4e76-bde3-98c81b560ae9" targetNamespace="http://schemas.microsoft.com/office/2006/metadata/properties" ma:root="true" ma:fieldsID="e6faddfae6720bca27aba76323c88a6a" ns2:_="" ns3:_="" ns4:_="">
    <xsd:import namespace="8b5eb283-35e0-4a67-a067-f0714ef0d630"/>
    <xsd:import namespace="d83b9168-fd5a-497b-b94f-c40021723a47"/>
    <xsd:import namespace="b2594ab3-d42a-4e76-bde3-98c81b560ae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LengthInSeconds" minOccurs="0"/>
                <xsd:element ref="ns2:lcf76f155ced4ddcb4097134ff3c332f" minOccurs="0"/>
                <xsd:element ref="ns4: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5eb283-35e0-4a67-a067-f0714ef0d6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e90c631-7896-4d4b-aef2-bd8af8cfcaaa"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83b9168-fd5a-497b-b94f-c40021723a4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2594ab3-d42a-4e76-bde3-98c81b560ae9"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c16d37da-6ce6-4a13-804b-96936bbbb425}" ma:internalName="TaxCatchAll" ma:showField="CatchAllData" ma:web="d83b9168-fd5a-497b-b94f-c40021723a4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b5eb283-35e0-4a67-a067-f0714ef0d630">
      <Terms xmlns="http://schemas.microsoft.com/office/infopath/2007/PartnerControls"/>
    </lcf76f155ced4ddcb4097134ff3c332f>
    <TaxCatchAll xmlns="b2594ab3-d42a-4e76-bde3-98c81b560ae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A0582A-997D-4CC7-B78E-F6C5B78796E7}">
  <ds:schemaRefs>
    <ds:schemaRef ds:uri="8b5eb283-35e0-4a67-a067-f0714ef0d630"/>
    <ds:schemaRef ds:uri="b2594ab3-d42a-4e76-bde3-98c81b560ae9"/>
    <ds:schemaRef ds:uri="d83b9168-fd5a-497b-b94f-c40021723a4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2BF11F3-D4A8-4034-8877-58CAD9C1BF7F}">
  <ds:schemaRefs>
    <ds:schemaRef ds:uri="8b5eb283-35e0-4a67-a067-f0714ef0d630"/>
    <ds:schemaRef ds:uri="b2594ab3-d42a-4e76-bde3-98c81b560ae9"/>
    <ds:schemaRef ds:uri="d83b9168-fd5a-497b-b94f-c40021723a4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72A9913-C9AF-43A9-AD4E-FDE3CA152CE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25</Slides>
  <Notes>25</Notes>
  <HiddenSlides>0</HiddenSlides>
  <ScaleCrop>false</ScaleCrop>
  <HeadingPairs>
    <vt:vector size="4" baseType="variant">
      <vt:variant>
        <vt:lpstr>Theme</vt:lpstr>
      </vt:variant>
      <vt:variant>
        <vt:i4>5</vt:i4>
      </vt:variant>
      <vt:variant>
        <vt:lpstr>Slide Titles</vt:lpstr>
      </vt:variant>
      <vt:variant>
        <vt:i4>25</vt:i4>
      </vt:variant>
    </vt:vector>
  </HeadingPairs>
  <TitlesOfParts>
    <vt:vector size="30" baseType="lpstr">
      <vt:lpstr>Office Theme</vt:lpstr>
      <vt:lpstr>Theme1</vt:lpstr>
      <vt:lpstr>CRS_2020_Microsoft</vt:lpstr>
      <vt:lpstr>1_CRS_2020_PPT</vt:lpstr>
      <vt:lpstr>CRS_2020_PPT</vt:lpstr>
      <vt:lpstr>PowerPoint Presentation</vt:lpstr>
      <vt:lpstr>PowerPoint Presentation</vt:lpstr>
      <vt:lpstr>Definition of CRS’ role in Catalyzing Humanitarian and Development Outcomes at Scale</vt:lpstr>
      <vt:lpstr>Meet the Panel</vt:lpstr>
      <vt:lpstr>GHR’s Legacy Grants to CRS</vt:lpstr>
      <vt:lpstr> Evidence | Learning | Shared understanding</vt:lpstr>
      <vt:lpstr>PowerPoint Presentation</vt:lpstr>
      <vt:lpstr>PowerPoint Presentation</vt:lpstr>
      <vt:lpstr>PowerPoint Presentation</vt:lpstr>
      <vt:lpstr>PowerPoint Presentation</vt:lpstr>
      <vt:lpstr>PowerPoint Presentation</vt:lpstr>
      <vt:lpstr>Challenges</vt:lpstr>
      <vt:lpstr>Challenges</vt:lpstr>
      <vt:lpstr>Applying Lessons Learned </vt:lpstr>
      <vt:lpstr>A Case Study  Catalyzing Social Housing Outcomes at Scale to Create Long-Term Solutions for Displacement  Lessons from Bosnia and Herzegovina    Sanela Imamović Country Representative for Balkans and Europe Outreach Countries sanela.imamovic@crs.org January 23, 2025</vt:lpstr>
      <vt:lpstr>Welcome to Bosnia and Herzegovina!</vt:lpstr>
      <vt:lpstr>Bosnia and Herzegovina: Post-Conflict Housing Context</vt:lpstr>
      <vt:lpstr>CRS’ Journey with NPSH in BiH</vt:lpstr>
      <vt:lpstr>Results</vt:lpstr>
      <vt:lpstr>Results</vt:lpstr>
      <vt:lpstr>Identifying Possible Solutions</vt:lpstr>
      <vt:lpstr>Direct Implementation</vt:lpstr>
      <vt:lpstr>Transition to Technical Support</vt:lpstr>
      <vt:lpstr>CRS’ Activities in Armenia To Date                         </vt:lpstr>
      <vt:lpstr>  Thank you  </vt:lpstr>
    </vt:vector>
  </TitlesOfParts>
  <Manager/>
  <Company>Catholic Relief Services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CRS_CoolTemplate_Eng_141114</dc:title>
  <dc:subject/>
  <dc:creator>Pause for Thought</dc:creator>
  <cp:keywords/>
  <dc:description/>
  <cp:revision>1</cp:revision>
  <dcterms:created xsi:type="dcterms:W3CDTF">2014-08-13T11:43:29Z</dcterms:created>
  <dcterms:modified xsi:type="dcterms:W3CDTF">2025-01-16T20:36:14Z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0x010100D8417CFA3AB4DE48AAEB2D0A1998995F</vt:lpwstr>
  </property>
  <property fmtid="{D5CDD505-2E9C-101B-9397-08002B2CF9AE}" pid="3" name="MediaServiceImageTags">
    <vt:lpwstr/>
  </property>
  <property fmtid="{D5CDD505-2E9C-101B-9397-08002B2CF9AE}" pid="4" name="ArticulateGUID">
    <vt:lpwstr>D7B9E3EA-E9D1-4BBD-B618-B77FC06D71AB</vt:lpwstr>
  </property>
  <property fmtid="{D5CDD505-2E9C-101B-9397-08002B2CF9AE}" pid="5" name="ArticulatePath">
    <vt:lpwstr>https://crsorg.sharepoint.com/sites/TM-CASCADE-Project-Team/Shared Documents/General/CASCADE Change Agents/Change Agent Bi-monthly Meeting Agendas/PowerPoint Cool Template - English</vt:lpwstr>
  </property>
</Properties>
</file>