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92956-2E21-3D46-91C5-A17872F06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332195" y="4505757"/>
            <a:ext cx="1720543" cy="172071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A3EB4F3-ED8F-AD46-937B-4A1116FE0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Ian Mitchell &amp; Beata Cichocka| 06 November 2024 | CGDev.org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43E658-7F77-E747-9A0A-E04796C2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71" y="2379519"/>
            <a:ext cx="11044458" cy="1049482"/>
          </a:xfrm>
          <a:prstGeom prst="rect">
            <a:avLst/>
          </a:prstGeom>
        </p:spPr>
        <p:txBody>
          <a:bodyPr/>
          <a:lstStyle>
            <a:lvl1pPr algn="ctr">
              <a:defRPr sz="4499" b="1" i="0" baseline="0">
                <a:latin typeface="Sofia Pro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Title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730" y="337366"/>
            <a:ext cx="8799104" cy="118794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499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730" y="1885950"/>
            <a:ext cx="11052498" cy="4320540"/>
          </a:xfrm>
        </p:spPr>
        <p:txBody>
          <a:bodyPr/>
          <a:lstStyle>
            <a:lvl1pPr>
              <a:defRPr sz="3000" baseline="0">
                <a:solidFill>
                  <a:schemeClr val="tx1"/>
                </a:solidFill>
                <a:latin typeface="Sofia Pro Light"/>
              </a:defRPr>
            </a:lvl1pPr>
            <a:lvl2pPr>
              <a:defRPr sz="2250" baseline="0">
                <a:solidFill>
                  <a:schemeClr val="tx1"/>
                </a:solidFill>
                <a:latin typeface="Sofia Pro Light"/>
              </a:defRPr>
            </a:lvl2pPr>
            <a:lvl3pPr>
              <a:defRPr sz="2250" baseline="0">
                <a:solidFill>
                  <a:schemeClr val="tx1"/>
                </a:solidFill>
                <a:latin typeface="Sofia Pro Light"/>
              </a:defRPr>
            </a:lvl3pPr>
            <a:lvl4pPr>
              <a:defRPr sz="2250" baseline="0">
                <a:solidFill>
                  <a:schemeClr val="tx1"/>
                </a:solidFill>
                <a:latin typeface="Sofia Pro Light"/>
              </a:defRPr>
            </a:lvl4pPr>
            <a:lvl5pPr>
              <a:defRPr sz="2250" baseline="0">
                <a:solidFill>
                  <a:schemeClr val="tx1"/>
                </a:solidFill>
                <a:latin typeface="Sofia Pr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B7257-B2A2-D244-A4E4-4595E9181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332195" y="4505757"/>
            <a:ext cx="1720543" cy="172071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D5B701B-1FE4-9B4F-9428-BF874C69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5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77262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4490" y="1885950"/>
            <a:ext cx="4143737" cy="4320540"/>
          </a:xfrm>
        </p:spPr>
        <p:txBody>
          <a:bodyPr/>
          <a:lstStyle>
            <a:lvl1pPr>
              <a:defRPr sz="3000" baseline="0">
                <a:solidFill>
                  <a:schemeClr val="tx1"/>
                </a:solidFill>
                <a:latin typeface="Sofia Pro Light"/>
              </a:defRPr>
            </a:lvl1pPr>
            <a:lvl2pPr>
              <a:defRPr sz="2250" baseline="0">
                <a:solidFill>
                  <a:schemeClr val="tx1"/>
                </a:solidFill>
                <a:latin typeface="Sofia Pro Light"/>
              </a:defRPr>
            </a:lvl2pPr>
            <a:lvl3pPr>
              <a:defRPr sz="2250" baseline="0">
                <a:solidFill>
                  <a:schemeClr val="tx1"/>
                </a:solidFill>
                <a:latin typeface="Sofia Pro Light"/>
              </a:defRPr>
            </a:lvl3pPr>
            <a:lvl4pPr>
              <a:defRPr sz="2250" baseline="0">
                <a:solidFill>
                  <a:schemeClr val="tx1"/>
                </a:solidFill>
                <a:latin typeface="Sofia Pro Light"/>
              </a:defRPr>
            </a:lvl4pPr>
            <a:lvl5pPr>
              <a:defRPr sz="2250" baseline="0">
                <a:solidFill>
                  <a:schemeClr val="tx1"/>
                </a:solidFill>
                <a:latin typeface="Sofia Pr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3773" y="1885950"/>
            <a:ext cx="6660711" cy="4320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 descr="Title">
            <a:extLst>
              <a:ext uri="{FF2B5EF4-FFF2-40B4-BE49-F238E27FC236}">
                <a16:creationId xmlns:a16="http://schemas.microsoft.com/office/drawing/2014/main" id="{B94D2A69-A1A6-3D49-B8E6-BB5EA222DB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730" y="337366"/>
            <a:ext cx="8799104" cy="118794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499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A162E-4221-EA4A-802A-9DAECEDF9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332195" y="4505757"/>
            <a:ext cx="1720543" cy="1720712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96B0286-114C-F44A-B68D-B8F177351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159045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3773" y="1885950"/>
            <a:ext cx="3454909" cy="4320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8546" y="1885950"/>
            <a:ext cx="3454909" cy="4320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63319" y="1885950"/>
            <a:ext cx="3454909" cy="4320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 descr="Title">
            <a:extLst>
              <a:ext uri="{FF2B5EF4-FFF2-40B4-BE49-F238E27FC236}">
                <a16:creationId xmlns:a16="http://schemas.microsoft.com/office/drawing/2014/main" id="{E88B781D-F787-6944-84B5-71E34F404C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730" y="337366"/>
            <a:ext cx="8799104" cy="118794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499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2C172-CD04-B745-9912-CE62D5AEC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332195" y="4505757"/>
            <a:ext cx="1720543" cy="17207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0A53F8-88E1-92EA-1E03-2A35DEF94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72973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4449" y="2447291"/>
            <a:ext cx="8983102" cy="2558242"/>
          </a:xfrm>
          <a:prstGeom prst="rect">
            <a:avLst/>
          </a:prstGeom>
        </p:spPr>
        <p:txBody>
          <a:bodyPr/>
          <a:lstStyle>
            <a:lvl1pPr algn="l">
              <a:defRPr sz="4499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83551-66ED-114B-9638-CE5C8E038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flipH="1">
            <a:off x="7888078" y="2162867"/>
            <a:ext cx="3971537" cy="40576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CBC3DF-C03C-0E59-8255-16C6E78AF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111366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3498-A4F8-1340-A7FC-2263E20D6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flipH="1">
            <a:off x="7888078" y="2162867"/>
            <a:ext cx="3971537" cy="40576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C5DB8B-310C-B967-C799-91A3589ED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09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EE948-2264-B94E-AF5F-2BF959974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332195" y="4505757"/>
            <a:ext cx="1720543" cy="1720712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0F37598-31FE-9FD0-D454-12FE26BA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5521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eal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71" y="2379519"/>
            <a:ext cx="11044458" cy="1049482"/>
          </a:xfrm>
          <a:prstGeom prst="rect">
            <a:avLst/>
          </a:prstGeom>
        </p:spPr>
        <p:txBody>
          <a:bodyPr/>
          <a:lstStyle>
            <a:lvl1pPr algn="ctr">
              <a:defRPr sz="4499" b="1" i="0" baseline="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AEB43-D94E-194F-AE10-7192C53BEC47}"/>
              </a:ext>
            </a:extLst>
          </p:cNvPr>
          <p:cNvSpPr txBox="1"/>
          <p:nvPr userDrawn="1"/>
        </p:nvSpPr>
        <p:spPr>
          <a:xfrm>
            <a:off x="1749116" y="4045226"/>
            <a:ext cx="685733" cy="68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3000" baseline="0" dirty="0">
              <a:solidFill>
                <a:schemeClr val="tx1"/>
              </a:solidFill>
              <a:latin typeface="Sofia Pr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B628A-1B8B-0E42-A908-D95A04284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332195" y="4505757"/>
            <a:ext cx="1720543" cy="1720712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A3D60AF-5DCE-346F-51F3-76FFCE489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Ian Mitchell | December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97841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7AB7D1-0E16-FE41-AAEA-BD3914B12571}"/>
              </a:ext>
            </a:extLst>
          </p:cNvPr>
          <p:cNvSpPr/>
          <p:nvPr userDrawn="1"/>
        </p:nvSpPr>
        <p:spPr>
          <a:xfrm>
            <a:off x="0" y="6336007"/>
            <a:ext cx="12192000" cy="52199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aseline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17" y="1825625"/>
            <a:ext cx="11304393" cy="440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28867-7879-3B4F-9299-CF9BEDFB3E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16067" y="135896"/>
            <a:ext cx="3811620" cy="1413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3D9F79-4D8A-9B42-BB56-8CDDADD53B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9663837" y="581432"/>
            <a:ext cx="2087774" cy="5219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F0F8E0-1C58-8D41-829D-2068F6FE7804}"/>
              </a:ext>
            </a:extLst>
          </p:cNvPr>
          <p:cNvCxnSpPr>
            <a:cxnSpLocks/>
          </p:cNvCxnSpPr>
          <p:nvPr userDrawn="1"/>
        </p:nvCxnSpPr>
        <p:spPr>
          <a:xfrm>
            <a:off x="0" y="632457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050A5D3-BA17-984D-889A-5DB0421C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3407" y="6414838"/>
            <a:ext cx="7788204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Ian Mitchell &amp; Beata Cichocka| 06 November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9843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spcAft>
          <a:spcPts val="900"/>
        </a:spcAft>
        <a:buFont typeface="Arial" panose="020B0604020202020204" pitchFamily="34" charset="0"/>
        <a:buChar char="•"/>
        <a:defRPr sz="2625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spcAft>
          <a:spcPts val="900"/>
        </a:spcAft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spcAft>
          <a:spcPts val="45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spcAft>
          <a:spcPts val="45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spcAft>
          <a:spcPts val="45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gdev.org/blog/300-billion-cop-out-and-where-we-go-he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5E10-F91F-0D5C-2A6E-7AC409788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30" y="337366"/>
            <a:ext cx="8799104" cy="606523"/>
          </a:xfrm>
        </p:spPr>
        <p:txBody>
          <a:bodyPr/>
          <a:lstStyle/>
          <a:p>
            <a:r>
              <a:rPr lang="en-GB" sz="3600" dirty="0"/>
              <a:t>Why $300bn is unambitious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96E06-452B-EC0A-875D-C7AD563DA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4520" y="6074190"/>
            <a:ext cx="11052498" cy="262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CGD blog: “</a:t>
            </a:r>
            <a:r>
              <a:rPr lang="en-US" sz="1200" dirty="0">
                <a:hlinkClick r:id="rId2"/>
              </a:rPr>
              <a:t>The $300 Billion </a:t>
            </a:r>
            <a:r>
              <a:rPr lang="en-US" sz="1200" dirty="0" err="1">
                <a:hlinkClick r:id="rId2"/>
              </a:rPr>
              <a:t>COP-Out</a:t>
            </a:r>
            <a:r>
              <a:rPr lang="en-US" sz="1200" dirty="0">
                <a:hlinkClick r:id="rId2"/>
              </a:rPr>
              <a:t>: And Where We Go from Here</a:t>
            </a:r>
            <a:r>
              <a:rPr lang="en-US" sz="1200" dirty="0"/>
              <a:t>”</a:t>
            </a:r>
            <a:endParaRPr lang="en-GB" sz="12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6AE5B2D-A819-93E9-CA7F-6532A10BF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206" y="6414546"/>
            <a:ext cx="7788205" cy="364296"/>
          </a:xfrm>
        </p:spPr>
        <p:txBody>
          <a:bodyPr/>
          <a:lstStyle/>
          <a:p>
            <a:pPr defTabSz="685709"/>
            <a:r>
              <a:rPr lang="en-US" dirty="0">
                <a:solidFill>
                  <a:srgbClr val="F3F7F9"/>
                </a:solidFill>
                <a:latin typeface="Calibri" panose="020F0502020204030204"/>
              </a:rPr>
              <a:t>Blog: “The $300 Billion </a:t>
            </a:r>
            <a:r>
              <a:rPr lang="en-US" dirty="0" err="1">
                <a:solidFill>
                  <a:srgbClr val="F3F7F9"/>
                </a:solidFill>
                <a:latin typeface="Calibri" panose="020F0502020204030204"/>
              </a:rPr>
              <a:t>COP-Out</a:t>
            </a:r>
            <a:r>
              <a:rPr lang="en-US" dirty="0">
                <a:solidFill>
                  <a:srgbClr val="F3F7F9"/>
                </a:solidFill>
                <a:latin typeface="Calibri" panose="020F0502020204030204"/>
              </a:rPr>
              <a:t>: And Where We Go from Here”, CGDev.org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091FA-80FA-C83A-DCA7-C91DE085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20" y="1151946"/>
            <a:ext cx="9633628" cy="49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8477"/>
      </p:ext>
    </p:extLst>
  </p:cSld>
  <p:clrMapOvr>
    <a:masterClrMapping/>
  </p:clrMapOvr>
</p:sld>
</file>

<file path=ppt/theme/theme1.xml><?xml version="1.0" encoding="utf-8"?>
<a:theme xmlns:a="http://schemas.openxmlformats.org/drawingml/2006/main" name="CGD Light Theme Master">
  <a:themeElements>
    <a:clrScheme name="Center for Global Development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384749"/>
      </a:hlink>
      <a:folHlink>
        <a:srgbClr val="8180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4000" baseline="0" dirty="0" smtClean="0">
            <a:solidFill>
              <a:schemeClr val="tx1"/>
            </a:solidFill>
            <a:latin typeface="Sofia Pr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022+" id="{3DC642F7-A66B-674A-9BE7-FC05ECE3E01F}" vid="{089C2370-9A32-B943-AD0D-C6591632E5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Sofia Pro</vt:lpstr>
      <vt:lpstr>Sofia Pro Light</vt:lpstr>
      <vt:lpstr>CGD Light Theme Master</vt:lpstr>
      <vt:lpstr>Why $300bn is unambitious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Beynon (jbeynon@CGDEV.ORG)</dc:creator>
  <cp:lastModifiedBy>Jonathan Beynon (jbeynon@CGDEV.ORG)</cp:lastModifiedBy>
  <cp:revision>1</cp:revision>
  <dcterms:created xsi:type="dcterms:W3CDTF">2024-12-12T10:15:00Z</dcterms:created>
  <dcterms:modified xsi:type="dcterms:W3CDTF">2024-12-12T10:22:11Z</dcterms:modified>
</cp:coreProperties>
</file>