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7" r:id="rId4"/>
    <p:sldMasterId id="2147483708" r:id="rId5"/>
    <p:sldMasterId id="214748370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Roboto"/>
      <p:regular r:id="rId23"/>
      <p:bold r:id="rId24"/>
      <p:italic r:id="rId25"/>
      <p:boldItalic r:id="rId26"/>
    </p:embeddedFont>
    <p:embeddedFont>
      <p:font typeface="Open Sans SemiBold"/>
      <p:regular r:id="rId27"/>
      <p:bold r:id="rId28"/>
      <p:italic r:id="rId29"/>
      <p:boldItalic r:id="rId30"/>
    </p:embeddedFont>
    <p:embeddedFont>
      <p:font typeface="Open Sans ExtraBold"/>
      <p:bold r:id="rId31"/>
      <p:boldItalic r:id="rId32"/>
    </p:embeddedFont>
    <p:embeddedFont>
      <p:font typeface="Open Sans Medium"/>
      <p:regular r:id="rId33"/>
      <p:bold r:id="rId34"/>
      <p:italic r:id="rId35"/>
      <p:boldItalic r:id="rId36"/>
    </p:embeddedFon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C150B0-3200-45F3-ACF3-AEC721939340}">
  <a:tblStyle styleId="{8BC150B0-3200-45F3-ACF3-AEC7219393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3.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5.xml"/><Relationship Id="rId44" Type="http://schemas.openxmlformats.org/officeDocument/2006/relationships/font" Target="fonts/OpenSans-boldItalic.fntdata"/><Relationship Id="rId21" Type="http://schemas.openxmlformats.org/officeDocument/2006/relationships/slide" Target="slides/slide14.xml"/><Relationship Id="rId43" Type="http://schemas.openxmlformats.org/officeDocument/2006/relationships/font" Target="fonts/OpenSans-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OpenSansSemiBold-bold.fntdata"/><Relationship Id="rId27" Type="http://schemas.openxmlformats.org/officeDocument/2006/relationships/font" Target="fonts/OpenSansSemiBol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penSansSemi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ExtraBold-bold.fntdata"/><Relationship Id="rId30" Type="http://schemas.openxmlformats.org/officeDocument/2006/relationships/font" Target="fonts/OpenSansSemiBold-boldItalic.fntdata"/><Relationship Id="rId11" Type="http://schemas.openxmlformats.org/officeDocument/2006/relationships/slide" Target="slides/slide4.xml"/><Relationship Id="rId33" Type="http://schemas.openxmlformats.org/officeDocument/2006/relationships/font" Target="fonts/OpenSansMedium-regular.fntdata"/><Relationship Id="rId10" Type="http://schemas.openxmlformats.org/officeDocument/2006/relationships/slide" Target="slides/slide3.xml"/><Relationship Id="rId32" Type="http://schemas.openxmlformats.org/officeDocument/2006/relationships/font" Target="fonts/OpenSansExtraBold-boldItalic.fntdata"/><Relationship Id="rId13" Type="http://schemas.openxmlformats.org/officeDocument/2006/relationships/slide" Target="slides/slide6.xml"/><Relationship Id="rId35" Type="http://schemas.openxmlformats.org/officeDocument/2006/relationships/font" Target="fonts/OpenSansMedium-italic.fntdata"/><Relationship Id="rId12" Type="http://schemas.openxmlformats.org/officeDocument/2006/relationships/slide" Target="slides/slide5.xml"/><Relationship Id="rId34" Type="http://schemas.openxmlformats.org/officeDocument/2006/relationships/font" Target="fonts/OpenSansMedium-bold.fntdata"/><Relationship Id="rId15" Type="http://schemas.openxmlformats.org/officeDocument/2006/relationships/slide" Target="slides/slide8.xml"/><Relationship Id="rId37" Type="http://schemas.openxmlformats.org/officeDocument/2006/relationships/font" Target="fonts/OpenSansLight-regular.fntdata"/><Relationship Id="rId14" Type="http://schemas.openxmlformats.org/officeDocument/2006/relationships/slide" Target="slides/slide7.xml"/><Relationship Id="rId36" Type="http://schemas.openxmlformats.org/officeDocument/2006/relationships/font" Target="fonts/OpenSansMedium-boldItalic.fntdata"/><Relationship Id="rId17" Type="http://schemas.openxmlformats.org/officeDocument/2006/relationships/slide" Target="slides/slide10.xml"/><Relationship Id="rId39" Type="http://schemas.openxmlformats.org/officeDocument/2006/relationships/font" Target="fonts/OpenSansLight-italic.fntdata"/><Relationship Id="rId16" Type="http://schemas.openxmlformats.org/officeDocument/2006/relationships/slide" Target="slides/slide9.xml"/><Relationship Id="rId38" Type="http://schemas.openxmlformats.org/officeDocument/2006/relationships/font" Target="fonts/OpenSansLight-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b9740db38b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b9740db38b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b9740db38b_0_1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b9740db38b_0_1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rPr lang="es-ES"/>
              <a:t>Here is a comparative look of services tailored to context</a:t>
            </a:r>
            <a:endParaRPr/>
          </a:p>
          <a:p>
            <a:pPr indent="-298450" lvl="0" marL="457200" rtl="0" algn="l">
              <a:lnSpc>
                <a:spcPct val="107000"/>
              </a:lnSpc>
              <a:spcBef>
                <a:spcPts val="0"/>
              </a:spcBef>
              <a:spcAft>
                <a:spcPts val="0"/>
              </a:spcAft>
              <a:buSzPts val="1100"/>
              <a:buChar char="-"/>
            </a:pPr>
            <a:r>
              <a:rPr lang="es-ES"/>
              <a:t>Services of four education labs - responding to </a:t>
            </a:r>
            <a:r>
              <a:rPr lang="es-ES"/>
              <a:t>feasibility</a:t>
            </a:r>
            <a:r>
              <a:rPr lang="es-ES"/>
              <a:t> and demand</a:t>
            </a:r>
            <a:endParaRPr/>
          </a:p>
          <a:p>
            <a:pPr indent="-298450" lvl="0" marL="457200" rtl="0" algn="l">
              <a:lnSpc>
                <a:spcPct val="107000"/>
              </a:lnSpc>
              <a:spcBef>
                <a:spcPts val="0"/>
              </a:spcBef>
              <a:spcAft>
                <a:spcPts val="0"/>
              </a:spcAft>
              <a:buSzPts val="1100"/>
              <a:buChar char="-"/>
            </a:pPr>
            <a:r>
              <a:rPr lang="es-ES"/>
              <a:t>Each country can tailor services to what is feasible and needed in country - they can be expanded over time</a:t>
            </a:r>
            <a:endParaRPr/>
          </a:p>
          <a:p>
            <a:pPr indent="-298450" lvl="0" marL="457200" rtl="0" algn="l">
              <a:lnSpc>
                <a:spcPct val="107000"/>
              </a:lnSpc>
              <a:spcBef>
                <a:spcPts val="0"/>
              </a:spcBef>
              <a:spcAft>
                <a:spcPts val="0"/>
              </a:spcAft>
              <a:buSzPts val="1100"/>
              <a:buChar char="-"/>
            </a:pPr>
            <a:r>
              <a:rPr lang="es-ES"/>
              <a:t>Note evolution since MineduLAB</a:t>
            </a:r>
            <a:endParaRPr/>
          </a:p>
          <a:p>
            <a:pPr indent="0" lvl="0" marL="0" rtl="0" algn="l">
              <a:lnSpc>
                <a:spcPct val="107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f3cb1bef4b_0_6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g1f3cb1bef4b_0_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600"/>
              </a:spcBef>
              <a:spcAft>
                <a:spcPts val="60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f3cb1bef4b_0_482:notes"/>
          <p:cNvSpPr/>
          <p:nvPr>
            <p:ph idx="2" type="sldImg"/>
          </p:nvPr>
        </p:nvSpPr>
        <p:spPr>
          <a:xfrm>
            <a:off x="357188" y="674688"/>
            <a:ext cx="5994300" cy="337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g1f3cb1bef4b_0_482:notes"/>
          <p:cNvSpPr txBox="1"/>
          <p:nvPr>
            <p:ph idx="1" type="body"/>
          </p:nvPr>
        </p:nvSpPr>
        <p:spPr>
          <a:xfrm>
            <a:off x="670891" y="4272197"/>
            <a:ext cx="5367000" cy="4047300"/>
          </a:xfrm>
          <a:prstGeom prst="rect">
            <a:avLst/>
          </a:prstGeom>
          <a:noFill/>
          <a:ln>
            <a:noFill/>
          </a:ln>
        </p:spPr>
        <p:txBody>
          <a:bodyPr anchorCtr="0" anchor="t" bIns="89600" lIns="89600" spcFirstLastPara="1" rIns="89600" wrap="square" tIns="89600">
            <a:noAutofit/>
          </a:bodyPr>
          <a:lstStyle/>
          <a:p>
            <a:pPr indent="-298450" lvl="0" marL="457200" rtl="0" algn="l">
              <a:lnSpc>
                <a:spcPct val="100000"/>
              </a:lnSpc>
              <a:spcBef>
                <a:spcPts val="0"/>
              </a:spcBef>
              <a:spcAft>
                <a:spcPts val="0"/>
              </a:spcAft>
              <a:buSzPts val="1100"/>
              <a:buAutoNum type="arabicPeriod"/>
            </a:pPr>
            <a:r>
              <a:rPr lang="es-ES"/>
              <a:t>Institutionalize and strengthen a culture of evidence and data use - agreement on the research and learning agenda, a series of targeted capacity sharing activities aligned to specific requests and opportunities</a:t>
            </a:r>
            <a:endParaRPr/>
          </a:p>
          <a:p>
            <a:pPr indent="-298450" lvl="0" marL="457200" rtl="0" algn="l">
              <a:lnSpc>
                <a:spcPct val="100000"/>
              </a:lnSpc>
              <a:spcBef>
                <a:spcPts val="0"/>
              </a:spcBef>
              <a:spcAft>
                <a:spcPts val="0"/>
              </a:spcAft>
              <a:buSzPts val="1100"/>
              <a:buAutoNum type="arabicPeriod"/>
            </a:pPr>
            <a:r>
              <a:rPr lang="es-ES"/>
              <a:t>Two specific system-level supports: centralized and digitized teacher </a:t>
            </a:r>
            <a:r>
              <a:rPr lang="es-ES"/>
              <a:t>assignment, and support for the comprehensive assessment management information system, which I’ll talk more about</a:t>
            </a:r>
            <a:endParaRPr/>
          </a:p>
          <a:p>
            <a:pPr indent="-298450" lvl="0" marL="457200" rtl="0" algn="l">
              <a:lnSpc>
                <a:spcPct val="100000"/>
              </a:lnSpc>
              <a:spcBef>
                <a:spcPts val="0"/>
              </a:spcBef>
              <a:spcAft>
                <a:spcPts val="0"/>
              </a:spcAft>
              <a:buSzPts val="1100"/>
              <a:buAutoNum type="arabicPeriod"/>
            </a:pPr>
            <a:r>
              <a:rPr lang="es-ES"/>
              <a:t>A specific scale up of an evidence-based program contextualized to Rwanda, which is an incentive scheme for teachers that aligns with the government’s </a:t>
            </a:r>
            <a:r>
              <a:rPr i="1" lang="es-ES"/>
              <a:t>imihigo </a:t>
            </a:r>
            <a:r>
              <a:rPr lang="es-ES"/>
              <a:t>or program of bonuses for civil servants</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f3cb1bef4b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f3cb1bef4b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ES" sz="1200">
                <a:solidFill>
                  <a:schemeClr val="dk1"/>
                </a:solidFill>
                <a:latin typeface="Georgia"/>
                <a:ea typeface="Georgia"/>
                <a:cs typeface="Georgia"/>
                <a:sym typeface="Georgia"/>
              </a:rPr>
              <a:t>To focus in on one of the work streams, I’ll talk a bit about CAMIS. </a:t>
            </a:r>
            <a:endParaRPr sz="1200">
              <a:solidFill>
                <a:schemeClr val="dk1"/>
              </a:solidFill>
              <a:latin typeface="Georgia"/>
              <a:ea typeface="Georgia"/>
              <a:cs typeface="Georgia"/>
              <a:sym typeface="Georgia"/>
            </a:endParaRPr>
          </a:p>
          <a:p>
            <a:pPr indent="0" lvl="0" marL="0" rtl="0" algn="l">
              <a:spcBef>
                <a:spcPts val="0"/>
              </a:spcBef>
              <a:spcAft>
                <a:spcPts val="0"/>
              </a:spcAft>
              <a:buNone/>
            </a:pPr>
            <a:r>
              <a:t/>
            </a:r>
            <a:endParaRPr sz="1200">
              <a:solidFill>
                <a:schemeClr val="dk1"/>
              </a:solidFill>
              <a:latin typeface="Georgia"/>
              <a:ea typeface="Georgia"/>
              <a:cs typeface="Georgia"/>
              <a:sym typeface="Georgia"/>
            </a:endParaRPr>
          </a:p>
          <a:p>
            <a:pPr indent="0" lvl="0" marL="0" rtl="0" algn="l">
              <a:spcBef>
                <a:spcPts val="0"/>
              </a:spcBef>
              <a:spcAft>
                <a:spcPts val="0"/>
              </a:spcAft>
              <a:buNone/>
            </a:pPr>
            <a:r>
              <a:rPr lang="es-ES" sz="1900">
                <a:solidFill>
                  <a:srgbClr val="49AC57"/>
                </a:solidFill>
                <a:latin typeface="Georgia"/>
                <a:ea typeface="Georgia"/>
                <a:cs typeface="Georgia"/>
                <a:sym typeface="Georgia"/>
              </a:rPr>
              <a:t>Challenge: </a:t>
            </a:r>
            <a:r>
              <a:rPr lang="es-ES" sz="500">
                <a:solidFill>
                  <a:schemeClr val="dk1"/>
                </a:solidFill>
              </a:rPr>
              <a:t> </a:t>
            </a:r>
            <a:endParaRPr sz="500">
              <a:solidFill>
                <a:schemeClr val="dk1"/>
              </a:solidFill>
            </a:endParaRPr>
          </a:p>
          <a:p>
            <a:pPr indent="-304800" lvl="0" marL="457200" rtl="0" algn="l">
              <a:spcBef>
                <a:spcPts val="0"/>
              </a:spcBef>
              <a:spcAft>
                <a:spcPts val="0"/>
              </a:spcAft>
              <a:buClr>
                <a:schemeClr val="dk1"/>
              </a:buClr>
              <a:buSzPts val="1200"/>
              <a:buChar char="●"/>
            </a:pPr>
            <a:r>
              <a:rPr lang="es-ES" sz="1200">
                <a:solidFill>
                  <a:schemeClr val="dk1"/>
                </a:solidFill>
              </a:rPr>
              <a:t>2019 the Ministry of Education of Rwanda adopted in a Cabinet Resolution the establishment of a comprehensive assessment system.</a:t>
            </a:r>
            <a:endParaRPr sz="1200">
              <a:solidFill>
                <a:schemeClr val="dk1"/>
              </a:solidFill>
            </a:endParaRPr>
          </a:p>
          <a:p>
            <a:pPr indent="-304800" lvl="0" marL="457200" rtl="0" algn="l">
              <a:spcBef>
                <a:spcPts val="0"/>
              </a:spcBef>
              <a:spcAft>
                <a:spcPts val="0"/>
              </a:spcAft>
              <a:buClr>
                <a:schemeClr val="dk1"/>
              </a:buClr>
              <a:buSzPts val="1200"/>
              <a:buChar char="●"/>
            </a:pPr>
            <a:r>
              <a:rPr lang="es-ES" sz="1200">
                <a:solidFill>
                  <a:schemeClr val="dk1"/>
                </a:solidFill>
              </a:rPr>
              <a:t>The systems confronted loss of information at the data entry stage, lack of identifiers, different scales, floor effects.</a:t>
            </a:r>
            <a:endParaRPr sz="2600">
              <a:solidFill>
                <a:srgbClr val="49AC57"/>
              </a:solidFill>
              <a:latin typeface="Georgia"/>
              <a:ea typeface="Georgia"/>
              <a:cs typeface="Georgia"/>
              <a:sym typeface="Georgia"/>
            </a:endParaRPr>
          </a:p>
          <a:p>
            <a:pPr indent="0" lvl="0" marL="0" rtl="0" algn="l">
              <a:spcBef>
                <a:spcPts val="0"/>
              </a:spcBef>
              <a:spcAft>
                <a:spcPts val="0"/>
              </a:spcAft>
              <a:buNone/>
            </a:pPr>
            <a:r>
              <a:rPr lang="es-ES" sz="1900">
                <a:solidFill>
                  <a:srgbClr val="49AC57"/>
                </a:solidFill>
                <a:latin typeface="Georgia"/>
                <a:ea typeface="Georgia"/>
                <a:cs typeface="Georgia"/>
                <a:sym typeface="Georgia"/>
              </a:rPr>
              <a:t>Lab services: </a:t>
            </a:r>
            <a:r>
              <a:rPr lang="es-ES" sz="300">
                <a:solidFill>
                  <a:schemeClr val="dk1"/>
                </a:solidFill>
              </a:rPr>
              <a:t> </a:t>
            </a:r>
            <a:endParaRPr sz="300">
              <a:solidFill>
                <a:schemeClr val="dk1"/>
              </a:solidFill>
            </a:endParaRPr>
          </a:p>
          <a:p>
            <a:pPr indent="-304800" lvl="0" marL="457200" rtl="0" algn="l">
              <a:spcBef>
                <a:spcPts val="0"/>
              </a:spcBef>
              <a:spcAft>
                <a:spcPts val="0"/>
              </a:spcAft>
              <a:buClr>
                <a:schemeClr val="dk1"/>
              </a:buClr>
              <a:buSzPts val="1200"/>
              <a:buChar char="●"/>
            </a:pPr>
            <a:r>
              <a:rPr lang="es-ES" sz="1200">
                <a:solidFill>
                  <a:schemeClr val="dk1"/>
                </a:solidFill>
              </a:rPr>
              <a:t>Piloted system improving logistics, data quality, and teacher training and incentive strategy for utilization.</a:t>
            </a:r>
            <a:endParaRPr sz="1200">
              <a:solidFill>
                <a:schemeClr val="dk1"/>
              </a:solidFill>
            </a:endParaRPr>
          </a:p>
          <a:p>
            <a:pPr indent="-304800" lvl="0" marL="457200" rtl="0" algn="l">
              <a:spcBef>
                <a:spcPts val="0"/>
              </a:spcBef>
              <a:spcAft>
                <a:spcPts val="0"/>
              </a:spcAft>
              <a:buClr>
                <a:schemeClr val="dk1"/>
              </a:buClr>
              <a:buSzPts val="1200"/>
              <a:buChar char="●"/>
            </a:pPr>
            <a:r>
              <a:rPr lang="es-ES" sz="1200">
                <a:solidFill>
                  <a:schemeClr val="dk1"/>
                </a:solidFill>
              </a:rPr>
              <a:t>Worked with software developers troubleshooting and fine tune roll out to national level, and in establishing a Help Desk.</a:t>
            </a:r>
            <a:endParaRPr sz="1200">
              <a:solidFill>
                <a:schemeClr val="dk1"/>
              </a:solidFill>
            </a:endParaRPr>
          </a:p>
          <a:p>
            <a:pPr indent="0" lvl="0" marL="0" rtl="0" algn="l">
              <a:spcBef>
                <a:spcPts val="0"/>
              </a:spcBef>
              <a:spcAft>
                <a:spcPts val="0"/>
              </a:spcAft>
              <a:buNone/>
            </a:pPr>
            <a:r>
              <a:rPr lang="es-ES" sz="1900">
                <a:solidFill>
                  <a:srgbClr val="49AC57"/>
                </a:solidFill>
                <a:latin typeface="Georgia"/>
                <a:ea typeface="Georgia"/>
                <a:cs typeface="Georgia"/>
                <a:sym typeface="Georgia"/>
              </a:rPr>
              <a:t>Impact: </a:t>
            </a:r>
            <a:r>
              <a:rPr lang="es-ES" sz="300">
                <a:solidFill>
                  <a:schemeClr val="dk1"/>
                </a:solidFill>
              </a:rPr>
              <a:t> </a:t>
            </a:r>
            <a:endParaRPr sz="300">
              <a:solidFill>
                <a:schemeClr val="dk1"/>
              </a:solidFill>
            </a:endParaRPr>
          </a:p>
          <a:p>
            <a:pPr indent="-304800" lvl="0" marL="457200" rtl="0" algn="l">
              <a:spcBef>
                <a:spcPts val="0"/>
              </a:spcBef>
              <a:spcAft>
                <a:spcPts val="0"/>
              </a:spcAft>
              <a:buClr>
                <a:schemeClr val="dk1"/>
              </a:buClr>
              <a:buSzPts val="1200"/>
              <a:buChar char="●"/>
            </a:pPr>
            <a:r>
              <a:rPr lang="es-ES" sz="1200">
                <a:solidFill>
                  <a:schemeClr val="dk1"/>
                </a:solidFill>
              </a:rPr>
              <a:t>National roll out has reached 4,459 primary and secondary schools who are using it.</a:t>
            </a:r>
            <a:endParaRPr sz="1200">
              <a:solidFill>
                <a:schemeClr val="dk1"/>
              </a:solidFill>
            </a:endParaRPr>
          </a:p>
          <a:p>
            <a:pPr indent="-304800" lvl="0" marL="457200" rtl="0" algn="l">
              <a:spcBef>
                <a:spcPts val="0"/>
              </a:spcBef>
              <a:spcAft>
                <a:spcPts val="0"/>
              </a:spcAft>
              <a:buClr>
                <a:schemeClr val="dk1"/>
              </a:buClr>
              <a:buSzPts val="1200"/>
              <a:buChar char="●"/>
            </a:pPr>
            <a:r>
              <a:rPr lang="es-ES" sz="1200">
                <a:solidFill>
                  <a:schemeClr val="dk1"/>
                </a:solidFill>
              </a:rPr>
              <a:t>System now hosts 4m+ data points on student assessment.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f3cb1bef4b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f3cb1bef4b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s-ES">
                <a:solidFill>
                  <a:schemeClr val="dk1"/>
                </a:solidFill>
                <a:highlight>
                  <a:srgbClr val="FFFFFF"/>
                </a:highlight>
              </a:rPr>
              <a:t>				 								</a:t>
            </a:r>
            <a:br>
              <a:rPr lang="es-ES">
                <a:solidFill>
                  <a:schemeClr val="dk1"/>
                </a:solidFill>
                <a:highlight>
                  <a:srgbClr val="FFFFFF"/>
                </a:highlight>
              </a:rPr>
            </a:br>
            <a:r>
              <a:rPr b="1" lang="es-ES">
                <a:solidFill>
                  <a:schemeClr val="dk1"/>
                </a:solidFill>
                <a:highlight>
                  <a:srgbClr val="FFFFFF"/>
                </a:highlight>
              </a:rPr>
              <a:t>Designing and scaling a new information system is an incremental process that requires continuous adjustments. </a:t>
            </a:r>
            <a:r>
              <a:rPr lang="es-ES">
                <a:solidFill>
                  <a:schemeClr val="dk1"/>
                </a:solidFill>
                <a:highlight>
                  <a:srgbClr val="FFFFFF"/>
                </a:highlight>
              </a:rPr>
              <a:t>The process of developing the Comprehensive Assessment has taken four years, requiring multiple pilots and adjustments. It was an incremental approach, starting as small pilots until the institutional structure to host the assessment–CAMIS–was built. Even now that CAMIS has been scaled to national level, there are still some challenges in its implementation and the team acknowledges that system improvement will be a continuous process.</a:t>
            </a:r>
            <a:br>
              <a:rPr lang="es-ES">
                <a:solidFill>
                  <a:schemeClr val="dk1"/>
                </a:solidFill>
                <a:highlight>
                  <a:srgbClr val="FFFFFF"/>
                </a:highlight>
              </a:rPr>
            </a:br>
            <a:r>
              <a:rPr lang="es-ES">
                <a:solidFill>
                  <a:schemeClr val="dk1"/>
                </a:solidFill>
                <a:highlight>
                  <a:srgbClr val="FFFFFF"/>
                </a:highlight>
              </a:rPr>
              <a:t>		 								</a:t>
            </a:r>
            <a:br>
              <a:rPr lang="es-ES">
                <a:solidFill>
                  <a:schemeClr val="dk1"/>
                </a:solidFill>
                <a:highlight>
                  <a:srgbClr val="FFFFFF"/>
                </a:highlight>
              </a:rPr>
            </a:br>
            <a:r>
              <a:rPr lang="es-ES">
                <a:solidFill>
                  <a:schemeClr val="dk1"/>
                </a:solidFill>
                <a:highlight>
                  <a:srgbClr val="FFFFFF"/>
                </a:highlight>
              </a:rPr>
              <a:t>●  To achieve this long term and iterative collaboration and deliver feasible recommendations, </a:t>
            </a:r>
            <a:r>
              <a:rPr b="1" lang="es-ES">
                <a:solidFill>
                  <a:schemeClr val="dk1"/>
                </a:solidFill>
                <a:highlight>
                  <a:srgbClr val="FFFFFF"/>
                </a:highlight>
              </a:rPr>
              <a:t>it required combining IPA staff technical data and statistical skills with our government counterpart's institutional knowledge on the government processes, incentives, and structures. </a:t>
            </a:r>
            <a:r>
              <a:rPr lang="es-ES">
                <a:solidFill>
                  <a:schemeClr val="dk1"/>
                </a:solidFill>
                <a:highlight>
                  <a:srgbClr val="FFFFFF"/>
                </a:highlight>
              </a:rPr>
              <a:t>Working through an Embedded Lab approach, both teams complemented and learnt from each other advancing the installment of CAMIS. This also allows strengthening government counterpart capacity through a learning by doing process, setting the basis for transferring the Embedded Lab ownership to the government in the future.					 								</a:t>
            </a:r>
            <a:br>
              <a:rPr lang="es-ES">
                <a:solidFill>
                  <a:schemeClr val="dk1"/>
                </a:solidFill>
                <a:highlight>
                  <a:srgbClr val="FFFFFF"/>
                </a:highlight>
              </a:rPr>
            </a:br>
            <a:r>
              <a:rPr lang="es-ES">
                <a:solidFill>
                  <a:schemeClr val="dk1"/>
                </a:solidFill>
                <a:highlight>
                  <a:srgbClr val="FFFFFF"/>
                </a:highlight>
              </a:rPr>
              <a:t>●  This level of embeddedness allows us to work together through all the details of the establishment of CAMIS, running multi-day collaborative workshops, and </a:t>
            </a:r>
            <a:r>
              <a:rPr b="1" lang="es-ES">
                <a:solidFill>
                  <a:schemeClr val="dk1"/>
                </a:solidFill>
                <a:highlight>
                  <a:srgbClr val="FFFFFF"/>
                </a:highlight>
              </a:rPr>
              <a:t>enabling the government team to be part of the process of identifying and building the solution</a:t>
            </a:r>
            <a:r>
              <a:rPr lang="es-ES">
                <a:solidFill>
                  <a:schemeClr val="dk1"/>
                </a:solidFill>
                <a:highlight>
                  <a:srgbClr val="FFFFFF"/>
                </a:highlight>
              </a:rPr>
              <a:t>.							 								</a:t>
            </a:r>
            <a:br>
              <a:rPr lang="es-ES">
                <a:solidFill>
                  <a:schemeClr val="dk1"/>
                </a:solidFill>
                <a:highlight>
                  <a:srgbClr val="FFFFFF"/>
                </a:highlight>
              </a:rPr>
            </a:br>
            <a:r>
              <a:rPr lang="es-ES">
                <a:solidFill>
                  <a:schemeClr val="dk1"/>
                </a:solidFill>
                <a:highlight>
                  <a:srgbClr val="FFFFFF"/>
                </a:highlight>
              </a:rPr>
              <a:t>●  Finally, </a:t>
            </a:r>
            <a:r>
              <a:rPr b="1" lang="es-ES">
                <a:solidFill>
                  <a:schemeClr val="dk1"/>
                </a:solidFill>
                <a:highlight>
                  <a:srgbClr val="FFFFFF"/>
                </a:highlight>
              </a:rPr>
              <a:t>through supporting NESA to strengthen the comprehensive assessment, we were able to show the value of and proof of concept for the lab. </a:t>
            </a:r>
            <a:r>
              <a:rPr lang="es-ES">
                <a:solidFill>
                  <a:schemeClr val="dk1"/>
                </a:solidFill>
                <a:highlight>
                  <a:srgbClr val="FFFFFF"/>
                </a:highlight>
              </a:rPr>
              <a:t>This has helped the lab receive direct requests from the Ministry for support, demonstrating the alignment between the government’s priorities and the lab’s activities. </a:t>
            </a:r>
            <a:br>
              <a:rPr lang="es-ES">
                <a:solidFill>
                  <a:schemeClr val="dk1"/>
                </a:solidFill>
                <a:highlight>
                  <a:srgbClr val="FFFFFF"/>
                </a:highlight>
              </a:rPr>
            </a:br>
            <a:r>
              <a:rPr lang="es-E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ES">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b9740db38b_0_17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g2b9740db38b_0_17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ES" sz="1800">
                <a:latin typeface="Calibri"/>
                <a:ea typeface="Calibri"/>
                <a:cs typeface="Calibri"/>
                <a:sym typeface="Calibri"/>
              </a:rPr>
              <a:t>-          Given these are long term engagements  - how do you think about success metrics/outcomes? Both in the short run and vision for long term policy influence? Are there any specific examples you can provide?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s-ES" sz="1800">
                <a:highlight>
                  <a:schemeClr val="accent4"/>
                </a:highlight>
                <a:latin typeface="Calibri"/>
                <a:ea typeface="Calibri"/>
                <a:cs typeface="Calibri"/>
                <a:sym typeface="Calibri"/>
              </a:rPr>
              <a:t>in the shorter run</a:t>
            </a:r>
            <a:r>
              <a:rPr lang="es-ES" sz="1800">
                <a:latin typeface="Calibri"/>
                <a:ea typeface="Calibri"/>
                <a:cs typeface="Calibri"/>
                <a:sym typeface="Calibri"/>
              </a:rPr>
              <a:t>, each of our labs should have its own MEL plan. We have a framework for this that we are working to implement with each lab; metrics are assigned based on the lab’s theory of change, and are designed to understand whether and how each lab is progressing through the steps of the TOC. So just to give a concrete example, one of the outputs we want to understand very early in the process of establishing a lab is the degree to which the lab is being co-designed. So for each lab, for this output, we ask several questions to help us understand the co-design process:</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latin typeface="Calibri"/>
                <a:ea typeface="Calibri"/>
                <a:cs typeface="Calibri"/>
                <a:sym typeface="Calibri"/>
              </a:rPr>
              <a:t>Data mapping exercise conducted</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latin typeface="Calibri"/>
                <a:ea typeface="Calibri"/>
                <a:cs typeface="Calibri"/>
                <a:sym typeface="Calibri"/>
              </a:rPr>
              <a:t>Use of data and evidence assessment exercise conducted</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latin typeface="Calibri"/>
                <a:ea typeface="Calibri"/>
                <a:cs typeface="Calibri"/>
                <a:sym typeface="Calibri"/>
              </a:rPr>
              <a:t>Data mapping exercise results shared with partners</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latin typeface="Calibri"/>
                <a:ea typeface="Calibri"/>
                <a:cs typeface="Calibri"/>
                <a:sym typeface="Calibri"/>
              </a:rPr>
              <a:t>Use of data and evidence assessment tool exercise results shared with partners</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highlight>
                  <a:schemeClr val="accent4"/>
                </a:highlight>
                <a:latin typeface="Calibri"/>
                <a:ea typeface="Calibri"/>
                <a:cs typeface="Calibri"/>
                <a:sym typeface="Calibri"/>
              </a:rPr>
              <a:t>Recommendations from data mapping exercise included in the Lab design and workplan</a:t>
            </a:r>
            <a:endParaRPr sz="1800">
              <a:highlight>
                <a:schemeClr val="accent4"/>
              </a:highlight>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highlight>
                  <a:schemeClr val="accent4"/>
                </a:highlight>
                <a:latin typeface="Calibri"/>
                <a:ea typeface="Calibri"/>
                <a:cs typeface="Calibri"/>
                <a:sym typeface="Calibri"/>
              </a:rPr>
              <a:t>Recommendations from use of data and evidence assessment tool exercise included in the Lab design and workplan</a:t>
            </a:r>
            <a:endParaRPr sz="1800">
              <a:highlight>
                <a:schemeClr val="accent4"/>
              </a:highlight>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highlight>
                  <a:schemeClr val="accent4"/>
                </a:highlight>
                <a:latin typeface="Calibri"/>
                <a:ea typeface="Calibri"/>
                <a:cs typeface="Calibri"/>
                <a:sym typeface="Calibri"/>
              </a:rPr>
              <a:t>Document with Lab design has been developed</a:t>
            </a:r>
            <a:endParaRPr sz="1800">
              <a:highlight>
                <a:schemeClr val="accent4"/>
              </a:highlight>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highlight>
                  <a:schemeClr val="accent4"/>
                </a:highlight>
                <a:latin typeface="Calibri"/>
                <a:ea typeface="Calibri"/>
                <a:cs typeface="Calibri"/>
                <a:sym typeface="Calibri"/>
              </a:rPr>
              <a:t>Document with Lab institutionalization strategy has been developed</a:t>
            </a:r>
            <a:endParaRPr sz="1800">
              <a:highlight>
                <a:schemeClr val="accent4"/>
              </a:highlight>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highlight>
                  <a:schemeClr val="accent4"/>
                </a:highlight>
                <a:latin typeface="Calibri"/>
                <a:ea typeface="Calibri"/>
                <a:cs typeface="Calibri"/>
                <a:sym typeface="Calibri"/>
              </a:rPr>
              <a:t>Document with Lab design has been validated by gvt counterparts</a:t>
            </a:r>
            <a:endParaRPr sz="1800">
              <a:highlight>
                <a:schemeClr val="accent4"/>
              </a:highlight>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latin typeface="Calibri"/>
                <a:ea typeface="Calibri"/>
                <a:cs typeface="Calibri"/>
                <a:sym typeface="Calibri"/>
              </a:rPr>
              <a:t>Document with Lab institutionalization strategy has been validated by gvt counterparts </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latin typeface="Calibri"/>
                <a:ea typeface="Calibri"/>
                <a:cs typeface="Calibri"/>
                <a:sym typeface="Calibri"/>
              </a:rPr>
              <a:t>Formalization is ongoing through a MoU being drafted or amended being requested or similar</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latin typeface="Calibri"/>
                <a:ea typeface="Calibri"/>
                <a:cs typeface="Calibri"/>
                <a:sym typeface="Calibri"/>
              </a:rPr>
              <a:t>Formalization is achieved through a MoU being signed-amended or similar</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latin typeface="Calibri"/>
                <a:ea typeface="Calibri"/>
                <a:cs typeface="Calibri"/>
                <a:sym typeface="Calibri"/>
              </a:rPr>
              <a:t>IPA staff embedded</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s-ES" sz="1800">
                <a:highlight>
                  <a:schemeClr val="accent4"/>
                </a:highlight>
                <a:latin typeface="Calibri"/>
                <a:ea typeface="Calibri"/>
                <a:cs typeface="Calibri"/>
                <a:sym typeface="Calibri"/>
              </a:rPr>
              <a:t>Government officials have been assigned as Lab's team counterparts</a:t>
            </a:r>
            <a:endParaRPr sz="1800">
              <a:highlight>
                <a:schemeClr val="accent4"/>
              </a:highlight>
              <a:latin typeface="Calibri"/>
              <a:ea typeface="Calibri"/>
              <a:cs typeface="Calibri"/>
              <a:sym typeface="Calibri"/>
            </a:endParaRPr>
          </a:p>
          <a:p>
            <a:pPr indent="-342900" lvl="0" marL="457200" rtl="0" algn="l">
              <a:spcBef>
                <a:spcPts val="0"/>
              </a:spcBef>
              <a:spcAft>
                <a:spcPts val="0"/>
              </a:spcAft>
              <a:buSzPts val="1800"/>
              <a:buFont typeface="Calibri"/>
              <a:buChar char="●"/>
            </a:pPr>
            <a:r>
              <a:rPr lang="es-ES" sz="1800">
                <a:latin typeface="Calibri"/>
                <a:ea typeface="Calibri"/>
                <a:cs typeface="Calibri"/>
                <a:sym typeface="Calibri"/>
              </a:rPr>
              <a:t>And that is just one output - we do this </a:t>
            </a:r>
            <a:r>
              <a:rPr lang="es-ES" sz="1800">
                <a:latin typeface="Calibri"/>
                <a:ea typeface="Calibri"/>
                <a:cs typeface="Calibri"/>
                <a:sym typeface="Calibri"/>
              </a:rPr>
              <a:t>exercise</a:t>
            </a:r>
            <a:r>
              <a:rPr lang="es-ES" sz="1800">
                <a:latin typeface="Calibri"/>
                <a:ea typeface="Calibri"/>
                <a:cs typeface="Calibri"/>
                <a:sym typeface="Calibri"/>
              </a:rPr>
              <a:t> for four key outputs, four early outcomes, one intermediary outcome, and one outcome that we are saying is the final outcome: of course that is the improvement in the outcome we are seeking to affect, whether it’s learning outcomes, multidimensional poverty, etc.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s-ES" sz="1800">
                <a:latin typeface="Calibri"/>
                <a:ea typeface="Calibri"/>
                <a:cs typeface="Calibri"/>
                <a:sym typeface="Calibri"/>
              </a:rPr>
              <a:t>I am stating these as binary - did they happen or didn’t they - but of course the qualitative measurement of how these happened is an important part of understanding success here - to what degree were the steps mentioned driven by IPA or driven by the counterpart, for example</a:t>
            </a:r>
            <a:endParaRPr sz="1800">
              <a:latin typeface="Calibri"/>
              <a:ea typeface="Calibri"/>
              <a:cs typeface="Calibri"/>
              <a:sym typeface="Calibri"/>
            </a:endParaRPr>
          </a:p>
          <a:p>
            <a:pPr indent="0" lvl="0" marL="0" rtl="0" algn="l">
              <a:spcBef>
                <a:spcPts val="0"/>
              </a:spcBef>
              <a:spcAft>
                <a:spcPts val="0"/>
              </a:spcAft>
              <a:buNone/>
            </a:pPr>
            <a:r>
              <a:rPr lang="es-ES" sz="1800">
                <a:highlight>
                  <a:schemeClr val="accent4"/>
                </a:highlight>
                <a:latin typeface="Calibri"/>
                <a:ea typeface="Calibri"/>
                <a:cs typeface="Calibri"/>
                <a:sym typeface="Calibri"/>
              </a:rPr>
              <a:t>Long term vision for policy influence</a:t>
            </a:r>
            <a:r>
              <a:rPr lang="es-ES" sz="1800">
                <a:latin typeface="Calibri"/>
                <a:ea typeface="Calibri"/>
                <a:cs typeface="Calibri"/>
                <a:sym typeface="Calibri"/>
              </a:rPr>
              <a:t> -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s-ES" sz="1800">
                <a:latin typeface="Calibri"/>
                <a:ea typeface="Calibri"/>
                <a:cs typeface="Calibri"/>
                <a:sym typeface="Calibri"/>
              </a:rPr>
              <a:t>Is the lab achieving more impactful programs and policies at scale?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s-ES" sz="1800">
                <a:latin typeface="Calibri"/>
                <a:ea typeface="Calibri"/>
                <a:cs typeface="Calibri"/>
                <a:sym typeface="Calibri"/>
              </a:rPr>
              <a:t>Narratives around systems change - changes in how people are making decisions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s-ES" sz="1800">
                <a:latin typeface="Calibri"/>
                <a:ea typeface="Calibri"/>
                <a:cs typeface="Calibri"/>
                <a:sym typeface="Calibri"/>
              </a:rPr>
              <a:t>One example from Rwanda </a:t>
            </a:r>
            <a:endParaRPr sz="18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8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ba1fb81c84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ba1fb81c84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f3cb1bef4b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1f3cb1bef4b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600"/>
              </a:spcBef>
              <a:spcAft>
                <a:spcPts val="600"/>
              </a:spcAft>
              <a:buSzPts val="1100"/>
              <a:buNone/>
            </a:pPr>
            <a:r>
              <a:rPr lang="es-ES"/>
              <a:t>First to take a look at the embedded lab model that we are currently using, and to talk a bit about how that has evolved since the MineduLAB times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b889baac9e_0_1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b889baac9e_0_1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000"/>
              </a:lnSpc>
              <a:spcBef>
                <a:spcPts val="0"/>
              </a:spcBef>
              <a:spcAft>
                <a:spcPts val="0"/>
              </a:spcAft>
              <a:buClr>
                <a:schemeClr val="dk1"/>
              </a:buClr>
              <a:buSzPts val="1100"/>
              <a:buFont typeface="Arial"/>
              <a:buNone/>
            </a:pPr>
            <a:r>
              <a:rPr lang="es-ES">
                <a:solidFill>
                  <a:schemeClr val="dk1"/>
                </a:solidFill>
                <a:latin typeface="Calibri"/>
                <a:ea typeface="Calibri"/>
                <a:cs typeface="Calibri"/>
                <a:sym typeface="Calibri"/>
              </a:rPr>
              <a:t>First just to motivate this again: </a:t>
            </a:r>
            <a:r>
              <a:rPr lang="es-ES">
                <a:solidFill>
                  <a:schemeClr val="dk1"/>
                </a:solidFill>
                <a:latin typeface="Calibri"/>
                <a:ea typeface="Calibri"/>
                <a:cs typeface="Calibri"/>
                <a:sym typeface="Calibri"/>
              </a:rPr>
              <a:t>Supporting governments in using data and evidence is key for tackling poverty. By partnering with government we can:</a:t>
            </a:r>
            <a:endParaRPr>
              <a:solidFill>
                <a:schemeClr val="dk1"/>
              </a:solidFill>
            </a:endParaRPr>
          </a:p>
          <a:p>
            <a:pPr indent="-285750" lvl="1" marL="742950" rtl="0" algn="l">
              <a:lnSpc>
                <a:spcPct val="107000"/>
              </a:lnSpc>
              <a:spcBef>
                <a:spcPts val="0"/>
              </a:spcBef>
              <a:spcAft>
                <a:spcPts val="0"/>
              </a:spcAft>
              <a:buClr>
                <a:schemeClr val="dk1"/>
              </a:buClr>
              <a:buSzPts val="1100"/>
              <a:buFont typeface="Courier New"/>
              <a:buChar char="o"/>
            </a:pPr>
            <a:r>
              <a:rPr lang="es-ES">
                <a:solidFill>
                  <a:schemeClr val="dk1"/>
                </a:solidFill>
                <a:latin typeface="Calibri"/>
                <a:ea typeface="Calibri"/>
                <a:cs typeface="Calibri"/>
                <a:sym typeface="Calibri"/>
              </a:rPr>
              <a:t>To harness their capacity to reach millions of people and mobilizing billions of USD.</a:t>
            </a:r>
            <a:endParaRPr>
              <a:solidFill>
                <a:schemeClr val="dk1"/>
              </a:solidFill>
            </a:endParaRPr>
          </a:p>
          <a:p>
            <a:pPr indent="0" lvl="0" marL="0" rtl="0" algn="l">
              <a:lnSpc>
                <a:spcPct val="107000"/>
              </a:lnSpc>
              <a:spcBef>
                <a:spcPts val="0"/>
              </a:spcBef>
              <a:spcAft>
                <a:spcPts val="0"/>
              </a:spcAft>
              <a:buNone/>
            </a:pPr>
            <a:r>
              <a:rPr lang="es-ES">
                <a:solidFill>
                  <a:schemeClr val="dk1"/>
                </a:solidFill>
                <a:latin typeface="Calibri"/>
                <a:ea typeface="Calibri"/>
                <a:cs typeface="Calibri"/>
                <a:sym typeface="Calibri"/>
              </a:rPr>
              <a:t>Nevertheless, government can confront multiple challenges when it comes to use of data and evidence, for example:</a:t>
            </a:r>
            <a:endParaRPr>
              <a:solidFill>
                <a:schemeClr val="dk1"/>
              </a:solidFill>
            </a:endParaRPr>
          </a:p>
          <a:p>
            <a:pPr indent="-298450" lvl="0" marL="457200" rtl="0" algn="l">
              <a:lnSpc>
                <a:spcPct val="107000"/>
              </a:lnSpc>
              <a:spcBef>
                <a:spcPts val="0"/>
              </a:spcBef>
              <a:spcAft>
                <a:spcPts val="0"/>
              </a:spcAft>
              <a:buClr>
                <a:schemeClr val="dk1"/>
              </a:buClr>
              <a:buSzPts val="1100"/>
              <a:buFont typeface="Courier New"/>
              <a:buChar char="∙"/>
            </a:pPr>
            <a:r>
              <a:rPr lang="es-ES">
                <a:solidFill>
                  <a:schemeClr val="dk1"/>
                </a:solidFill>
                <a:latin typeface="Calibri"/>
                <a:ea typeface="Calibri"/>
                <a:cs typeface="Calibri"/>
                <a:sym typeface="Calibri"/>
              </a:rPr>
              <a:t>They lack of   - or have - poor data infrastructure, and data can be of low quality</a:t>
            </a:r>
            <a:endParaRPr>
              <a:solidFill>
                <a:schemeClr val="dk1"/>
              </a:solidFill>
            </a:endParaRPr>
          </a:p>
          <a:p>
            <a:pPr indent="-298450" lvl="0" marL="457200" rtl="0" algn="l">
              <a:lnSpc>
                <a:spcPct val="107000"/>
              </a:lnSpc>
              <a:spcBef>
                <a:spcPts val="0"/>
              </a:spcBef>
              <a:spcAft>
                <a:spcPts val="0"/>
              </a:spcAft>
              <a:buClr>
                <a:schemeClr val="dk1"/>
              </a:buClr>
              <a:buSzPts val="1100"/>
              <a:buFont typeface="Courier New"/>
              <a:buChar char="∙"/>
            </a:pPr>
            <a:r>
              <a:rPr lang="es-ES">
                <a:solidFill>
                  <a:schemeClr val="dk1"/>
                </a:solidFill>
                <a:latin typeface="Calibri"/>
                <a:ea typeface="Calibri"/>
                <a:cs typeface="Calibri"/>
                <a:sym typeface="Calibri"/>
              </a:rPr>
              <a:t>They may lack of contextualized evidence, </a:t>
            </a:r>
            <a:endParaRPr>
              <a:solidFill>
                <a:schemeClr val="dk1"/>
              </a:solidFill>
            </a:endParaRPr>
          </a:p>
          <a:p>
            <a:pPr indent="-298450" lvl="0" marL="457200" rtl="0" algn="l">
              <a:lnSpc>
                <a:spcPct val="107000"/>
              </a:lnSpc>
              <a:spcBef>
                <a:spcPts val="0"/>
              </a:spcBef>
              <a:spcAft>
                <a:spcPts val="0"/>
              </a:spcAft>
              <a:buClr>
                <a:schemeClr val="dk1"/>
              </a:buClr>
              <a:buSzPts val="1100"/>
              <a:buFont typeface="Courier New"/>
              <a:buChar char="∙"/>
            </a:pPr>
            <a:r>
              <a:rPr lang="es-ES">
                <a:solidFill>
                  <a:schemeClr val="dk1"/>
                </a:solidFill>
                <a:latin typeface="Calibri"/>
                <a:ea typeface="Calibri"/>
                <a:cs typeface="Calibri"/>
                <a:sym typeface="Calibri"/>
              </a:rPr>
              <a:t>They may also lack of defined process and structures to undertake this efforts and incorporates these data and evidence into a systematic process of evidence use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ES">
                <a:solidFill>
                  <a:schemeClr val="dk1"/>
                </a:solidFill>
              </a:rPr>
              <a:t>Supporting governments to address these challenges is at the core of what we do.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ES">
                <a:solidFill>
                  <a:schemeClr val="dk1"/>
                </a:solidFill>
              </a:rPr>
              <a:t>An Embedded Lab as the graphic demonstrates support governments address these challenges in using data evidence through institutionalizing a learning cycle that:</a:t>
            </a:r>
            <a:endParaRPr>
              <a:solidFill>
                <a:schemeClr val="dk1"/>
              </a:solidFill>
            </a:endParaRPr>
          </a:p>
          <a:p>
            <a:pPr indent="-298450" lvl="0" marL="457200" rtl="0" algn="l">
              <a:spcBef>
                <a:spcPts val="0"/>
              </a:spcBef>
              <a:spcAft>
                <a:spcPts val="0"/>
              </a:spcAft>
              <a:buClr>
                <a:schemeClr val="dk1"/>
              </a:buClr>
              <a:buSzPts val="1100"/>
              <a:buChar char="-"/>
            </a:pPr>
            <a:r>
              <a:rPr lang="es-ES">
                <a:solidFill>
                  <a:schemeClr val="dk1"/>
                </a:solidFill>
              </a:rPr>
              <a:t>Identifies policy challenges that governments confront </a:t>
            </a:r>
            <a:endParaRPr>
              <a:solidFill>
                <a:schemeClr val="dk1"/>
              </a:solidFill>
            </a:endParaRPr>
          </a:p>
          <a:p>
            <a:pPr indent="-298450" lvl="0" marL="457200" rtl="0" algn="l">
              <a:spcBef>
                <a:spcPts val="0"/>
              </a:spcBef>
              <a:spcAft>
                <a:spcPts val="0"/>
              </a:spcAft>
              <a:buClr>
                <a:schemeClr val="dk1"/>
              </a:buClr>
              <a:buSzPts val="1100"/>
              <a:buChar char="-"/>
            </a:pPr>
            <a:r>
              <a:rPr lang="es-ES">
                <a:solidFill>
                  <a:schemeClr val="dk1"/>
                </a:solidFill>
              </a:rPr>
              <a:t>Translates those challenges into research questions that are addressed through data and evidence including </a:t>
            </a:r>
            <a:r>
              <a:rPr lang="es-ES">
                <a:solidFill>
                  <a:schemeClr val="dk1"/>
                </a:solidFill>
              </a:rPr>
              <a:t>descriptive</a:t>
            </a:r>
            <a:r>
              <a:rPr lang="es-ES">
                <a:solidFill>
                  <a:schemeClr val="dk1"/>
                </a:solidFill>
              </a:rPr>
              <a:t> and predictive analysis, and causal evidence on the effectiveness of interventions.</a:t>
            </a:r>
            <a:endParaRPr>
              <a:solidFill>
                <a:schemeClr val="dk1"/>
              </a:solidFill>
            </a:endParaRPr>
          </a:p>
          <a:p>
            <a:pPr indent="-298450" lvl="0" marL="457200" rtl="0" algn="l">
              <a:spcBef>
                <a:spcPts val="0"/>
              </a:spcBef>
              <a:spcAft>
                <a:spcPts val="0"/>
              </a:spcAft>
              <a:buClr>
                <a:schemeClr val="dk1"/>
              </a:buClr>
              <a:buSzPts val="1100"/>
              <a:buChar char="-"/>
            </a:pPr>
            <a:r>
              <a:rPr lang="es-ES">
                <a:solidFill>
                  <a:schemeClr val="dk1"/>
                </a:solidFill>
              </a:rPr>
              <a:t>The Lab then connects the results with decision makers, and provides technical and policy assistance to facilitate use of evidence for impact</a:t>
            </a:r>
            <a:endParaRPr>
              <a:solidFill>
                <a:schemeClr val="dk1"/>
              </a:solidFill>
            </a:endParaRPr>
          </a:p>
          <a:p>
            <a:pPr indent="0" lvl="0" marL="0" rtl="0" algn="l">
              <a:spcBef>
                <a:spcPts val="0"/>
              </a:spcBef>
              <a:spcAft>
                <a:spcPts val="0"/>
              </a:spcAft>
              <a:buNone/>
            </a:pPr>
            <a:r>
              <a:rPr lang="es-ES">
                <a:solidFill>
                  <a:schemeClr val="dk1"/>
                </a:solidFill>
              </a:rPr>
              <a:t>Following the learning cycle allows the government to perform this tasks in a routinary way, with a clear path to integrating the use of data and evidence into the policy cycle.</a:t>
            </a:r>
            <a:endParaRPr>
              <a:solidFill>
                <a:schemeClr val="dk1"/>
              </a:solidFill>
            </a:endParaRPr>
          </a:p>
          <a:p>
            <a:pPr indent="0" lvl="0" marL="0" rtl="0" algn="l">
              <a:spcBef>
                <a:spcPts val="0"/>
              </a:spcBef>
              <a:spcAft>
                <a:spcPts val="0"/>
              </a:spcAft>
              <a:buNone/>
            </a:pPr>
            <a:r>
              <a:t/>
            </a:r>
            <a:endParaRPr b="1">
              <a:solidFill>
                <a:schemeClr val="dk1"/>
              </a:solidFill>
              <a:highlight>
                <a:schemeClr val="accent4"/>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b9740db38b_0_2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b9740db38b_0_2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ES">
                <a:solidFill>
                  <a:schemeClr val="dk1"/>
                </a:solidFill>
              </a:rPr>
              <a:t>In order for government to take on the dat and evidence activities that would enable and improve their work, the Embedded Lab should be owned by government to foster demand and use, and to be sustainable across time. With that goal IPA works with the </a:t>
            </a:r>
            <a:r>
              <a:rPr lang="es-ES">
                <a:solidFill>
                  <a:schemeClr val="dk1"/>
                </a:solidFill>
              </a:rPr>
              <a:t>government</a:t>
            </a:r>
            <a:r>
              <a:rPr lang="es-ES">
                <a:solidFill>
                  <a:schemeClr val="dk1"/>
                </a:solidFill>
              </a:rPr>
              <a:t> to institutionalize the Embedded Lab by:</a:t>
            </a:r>
            <a:endParaRPr>
              <a:solidFill>
                <a:schemeClr val="dk1"/>
              </a:solidFill>
            </a:endParaRPr>
          </a:p>
          <a:p>
            <a:pPr indent="-298450" lvl="0" marL="457200" rtl="0" algn="l">
              <a:spcBef>
                <a:spcPts val="0"/>
              </a:spcBef>
              <a:spcAft>
                <a:spcPts val="0"/>
              </a:spcAft>
              <a:buClr>
                <a:schemeClr val="dk1"/>
              </a:buClr>
              <a:buSzPts val="1100"/>
              <a:buChar char="-"/>
            </a:pPr>
            <a:r>
              <a:rPr lang="es-ES">
                <a:solidFill>
                  <a:schemeClr val="dk1"/>
                </a:solidFill>
              </a:rPr>
              <a:t>Adapting the learning cycle to the needs and context</a:t>
            </a:r>
            <a:endParaRPr>
              <a:solidFill>
                <a:schemeClr val="dk1"/>
              </a:solidFill>
            </a:endParaRPr>
          </a:p>
          <a:p>
            <a:pPr indent="-298450" lvl="0" marL="457200" rtl="0" algn="l">
              <a:spcBef>
                <a:spcPts val="0"/>
              </a:spcBef>
              <a:spcAft>
                <a:spcPts val="0"/>
              </a:spcAft>
              <a:buClr>
                <a:schemeClr val="dk1"/>
              </a:buClr>
              <a:buSzPts val="1100"/>
              <a:buChar char="-"/>
            </a:pPr>
            <a:r>
              <a:rPr lang="es-ES">
                <a:solidFill>
                  <a:schemeClr val="dk1"/>
                </a:solidFill>
              </a:rPr>
              <a:t>Designing an institutional structure that coordinates connects each step of the cycle</a:t>
            </a:r>
            <a:endParaRPr>
              <a:solidFill>
                <a:schemeClr val="dk1"/>
              </a:solidFill>
            </a:endParaRPr>
          </a:p>
          <a:p>
            <a:pPr indent="-298450" lvl="0" marL="457200" rtl="0" algn="l">
              <a:spcBef>
                <a:spcPts val="0"/>
              </a:spcBef>
              <a:spcAft>
                <a:spcPts val="0"/>
              </a:spcAft>
              <a:buClr>
                <a:schemeClr val="dk1"/>
              </a:buClr>
              <a:buSzPts val="1100"/>
              <a:buChar char="-"/>
            </a:pPr>
            <a:r>
              <a:rPr lang="es-ES">
                <a:solidFill>
                  <a:schemeClr val="dk1"/>
                </a:solidFill>
              </a:rPr>
              <a:t>Strengthening capacity in the system to be able to implement the cycle</a:t>
            </a:r>
            <a:endParaRPr>
              <a:solidFill>
                <a:schemeClr val="dk1"/>
              </a:solidFill>
            </a:endParaRPr>
          </a:p>
          <a:p>
            <a:pPr indent="-298450" lvl="0" marL="457200" rtl="0" algn="l">
              <a:spcBef>
                <a:spcPts val="0"/>
              </a:spcBef>
              <a:spcAft>
                <a:spcPts val="0"/>
              </a:spcAft>
              <a:buClr>
                <a:schemeClr val="dk1"/>
              </a:buClr>
              <a:buSzPts val="1100"/>
              <a:buChar char="-"/>
            </a:pPr>
            <a:r>
              <a:rPr lang="es-ES">
                <a:solidFill>
                  <a:schemeClr val="dk1"/>
                </a:solidFill>
              </a:rPr>
              <a:t>And ensuring the allocation of resources for the sustainability of the Embedded Lab</a:t>
            </a:r>
            <a:endParaRPr>
              <a:solidFill>
                <a:schemeClr val="dk1"/>
              </a:solidFill>
            </a:endParaRPr>
          </a:p>
          <a:p>
            <a:pPr indent="0" lvl="0" marL="0" rtl="0" algn="l">
              <a:spcBef>
                <a:spcPts val="0"/>
              </a:spcBef>
              <a:spcAft>
                <a:spcPts val="0"/>
              </a:spcAft>
              <a:buNone/>
            </a:pPr>
            <a:r>
              <a:rPr lang="es-ES">
                <a:solidFill>
                  <a:schemeClr val="dk1"/>
                </a:solidFill>
              </a:rPr>
              <a:t>“Institutionalization is the process by which a set of activities becomes an integral and sustainable part of a formal system.”</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9740db38b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2b9740db38b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ES"/>
              <a:t>This is the process that we are working to embed with governments in 16 countries - note the expansion of labs in Peru</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f3cb1bef4b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f3cb1bef4b_0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ES">
                <a:solidFill>
                  <a:schemeClr val="dk1"/>
                </a:solidFill>
              </a:rPr>
              <a:t>Has the model stayed the same through this expansion? Not quite!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s-ES">
                <a:solidFill>
                  <a:schemeClr val="dk1"/>
                </a:solidFill>
                <a:highlight>
                  <a:schemeClr val="accent4"/>
                </a:highlight>
              </a:rPr>
              <a:t>You will notice that this cycle looks much like the MineduLAB cycle! To make it transferable and applicable to more contexts, and based on learnings around what works to influence systemic change, the cycle was: </a:t>
            </a:r>
            <a:endParaRPr b="1">
              <a:solidFill>
                <a:schemeClr val="dk1"/>
              </a:solidFill>
              <a:highlight>
                <a:schemeClr val="accent4"/>
              </a:highlight>
            </a:endParaRPr>
          </a:p>
          <a:p>
            <a:pPr indent="-298450" lvl="0" marL="457200" rtl="0" algn="l">
              <a:spcBef>
                <a:spcPts val="0"/>
              </a:spcBef>
              <a:spcAft>
                <a:spcPts val="0"/>
              </a:spcAft>
              <a:buClr>
                <a:schemeClr val="dk1"/>
              </a:buClr>
              <a:buSzPts val="1100"/>
              <a:buAutoNum type="arabicPeriod"/>
            </a:pPr>
            <a:r>
              <a:rPr b="1" lang="es-ES">
                <a:solidFill>
                  <a:schemeClr val="dk1"/>
                </a:solidFill>
                <a:highlight>
                  <a:schemeClr val="accent4"/>
                </a:highlight>
              </a:rPr>
              <a:t>simplified - narrowed down to the essential steps in the process. That way, each step can be adapted appropriately to the context</a:t>
            </a:r>
            <a:endParaRPr b="1">
              <a:solidFill>
                <a:schemeClr val="dk1"/>
              </a:solidFill>
              <a:highlight>
                <a:schemeClr val="accent4"/>
              </a:highlight>
            </a:endParaRPr>
          </a:p>
          <a:p>
            <a:pPr indent="-298450" lvl="0" marL="457200" rtl="0" algn="l">
              <a:spcBef>
                <a:spcPts val="0"/>
              </a:spcBef>
              <a:spcAft>
                <a:spcPts val="0"/>
              </a:spcAft>
              <a:buClr>
                <a:schemeClr val="dk1"/>
              </a:buClr>
              <a:buSzPts val="1100"/>
              <a:buAutoNum type="arabicPeriod"/>
            </a:pPr>
            <a:r>
              <a:rPr b="1" lang="es-ES">
                <a:solidFill>
                  <a:schemeClr val="dk1"/>
                </a:solidFill>
                <a:highlight>
                  <a:schemeClr val="accent4"/>
                </a:highlight>
              </a:rPr>
              <a:t>However, over time the </a:t>
            </a:r>
            <a:r>
              <a:rPr b="1" i="1" lang="es-ES">
                <a:solidFill>
                  <a:schemeClr val="dk1"/>
                </a:solidFill>
                <a:highlight>
                  <a:schemeClr val="accent4"/>
                </a:highlight>
              </a:rPr>
              <a:t>application</a:t>
            </a:r>
            <a:r>
              <a:rPr b="1" lang="es-ES">
                <a:solidFill>
                  <a:schemeClr val="dk1"/>
                </a:solidFill>
                <a:highlight>
                  <a:schemeClr val="accent4"/>
                </a:highlight>
              </a:rPr>
              <a:t> of this cycle has been expanded; we are now taking a more “sectoral” or systemic approach to the lab and what it takes on. That is, the lab model at this point aims to address more than just one discrete policy challenge at a time. It is aiming to promote systemic change and affect organizational culture and decision making, and is also a response to the much wider variety of systems and sectors that our labs are operating in these days, and to fill gaps and meet opportunities in those contexts. </a:t>
            </a:r>
            <a:endParaRPr b="1">
              <a:solidFill>
                <a:schemeClr val="dk1"/>
              </a:solidFill>
              <a:highlight>
                <a:schemeClr val="accent4"/>
              </a:highlight>
            </a:endParaRPr>
          </a:p>
          <a:p>
            <a:pPr indent="-298450" lvl="1" marL="914400" rtl="0" algn="l">
              <a:spcBef>
                <a:spcPts val="0"/>
              </a:spcBef>
              <a:spcAft>
                <a:spcPts val="0"/>
              </a:spcAft>
              <a:buClr>
                <a:schemeClr val="dk1"/>
              </a:buClr>
              <a:buSzPts val="1100"/>
              <a:buAutoNum type="alphaLcPeriod"/>
            </a:pPr>
            <a:r>
              <a:rPr b="1" lang="es-ES">
                <a:solidFill>
                  <a:schemeClr val="dk1"/>
                </a:solidFill>
                <a:highlight>
                  <a:schemeClr val="accent4"/>
                </a:highlight>
              </a:rPr>
              <a:t>For example, in Peru, the context already had a fair amount happening in the data space in public education and Minedu - data, semáforo escuela, analysis existing. So what MineduLAB added was experimentation. That was identified through the co-design process as the thing that could be added. </a:t>
            </a:r>
            <a:endParaRPr b="1">
              <a:solidFill>
                <a:schemeClr val="dk1"/>
              </a:solidFill>
              <a:highlight>
                <a:schemeClr val="accent4"/>
              </a:highlight>
            </a:endParaRPr>
          </a:p>
          <a:p>
            <a:pPr indent="-298450" lvl="1" marL="914400" rtl="0" algn="l">
              <a:spcBef>
                <a:spcPts val="0"/>
              </a:spcBef>
              <a:spcAft>
                <a:spcPts val="0"/>
              </a:spcAft>
              <a:buClr>
                <a:schemeClr val="dk1"/>
              </a:buClr>
              <a:buSzPts val="1100"/>
              <a:buAutoNum type="alphaLcPeriod"/>
            </a:pPr>
            <a:r>
              <a:rPr b="1" lang="es-ES">
                <a:solidFill>
                  <a:schemeClr val="dk1"/>
                </a:solidFill>
                <a:highlight>
                  <a:schemeClr val="accent4"/>
                </a:highlight>
              </a:rPr>
              <a:t>In other contexts, some of these pieces are missing and so there is a co-design process to understand whether and how the lab should complement or supplement these elements</a:t>
            </a:r>
            <a:endParaRPr b="1">
              <a:solidFill>
                <a:schemeClr val="dk1"/>
              </a:solidFill>
              <a:highlight>
                <a:schemeClr val="accent4"/>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f3cb1bef4b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f3cb1bef4b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rPr lang="es-ES"/>
              <a:t>Here we can see a wider list of activities and services that labs are conducting nowadays.</a:t>
            </a:r>
            <a:endParaRPr/>
          </a:p>
          <a:p>
            <a:pPr indent="0" lvl="0" marL="0" rtl="0" algn="l">
              <a:lnSpc>
                <a:spcPct val="107000"/>
              </a:lnSpc>
              <a:spcBef>
                <a:spcPts val="0"/>
              </a:spcBef>
              <a:spcAft>
                <a:spcPts val="0"/>
              </a:spcAft>
              <a:buNone/>
            </a:pPr>
            <a:r>
              <a:rPr lang="es-ES"/>
              <a:t>Expansion of services since MineduLAB</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b889baac9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2b889baac9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highlight>
                <a:schemeClr val="accent4"/>
              </a:highlight>
            </a:endParaRPr>
          </a:p>
          <a:p>
            <a:pPr indent="-298450" lvl="0" marL="457200" rtl="0" algn="l">
              <a:spcBef>
                <a:spcPts val="0"/>
              </a:spcBef>
              <a:spcAft>
                <a:spcPts val="0"/>
              </a:spcAft>
              <a:buClr>
                <a:schemeClr val="dk1"/>
              </a:buClr>
              <a:buSzPts val="1100"/>
              <a:buAutoNum type="arabicPeriod"/>
            </a:pPr>
            <a:r>
              <a:rPr b="1" lang="es-ES">
                <a:solidFill>
                  <a:schemeClr val="dk1"/>
                </a:solidFill>
                <a:highlight>
                  <a:schemeClr val="accent4"/>
                </a:highlight>
              </a:rPr>
              <a:t>To give some examples, of the more “systemic” or sectoral approach, take a closer look at some of the services  → Particularly for the first  step in the learning cycle [identification of the challenges that the lab will take on], there are some important additions to the services menu, and also an expanded application of these activities to give the lab a better chance of systematically influencing change.</a:t>
            </a:r>
            <a:endParaRPr b="1">
              <a:solidFill>
                <a:schemeClr val="dk1"/>
              </a:solidFill>
              <a:highlight>
                <a:schemeClr val="accent4"/>
              </a:highlight>
            </a:endParaRPr>
          </a:p>
          <a:p>
            <a:pPr indent="-298450" lvl="1" marL="914400" rtl="0" algn="l">
              <a:spcBef>
                <a:spcPts val="0"/>
              </a:spcBef>
              <a:spcAft>
                <a:spcPts val="0"/>
              </a:spcAft>
              <a:buClr>
                <a:schemeClr val="dk1"/>
              </a:buClr>
              <a:buSzPts val="1100"/>
              <a:buAutoNum type="alphaLcPeriod"/>
            </a:pPr>
            <a:r>
              <a:rPr b="1" lang="es-ES">
                <a:solidFill>
                  <a:schemeClr val="dk1"/>
                </a:solidFill>
                <a:highlight>
                  <a:schemeClr val="accent4"/>
                </a:highlight>
              </a:rPr>
              <a:t>One critical addition to the model has been around collaboratively defining a research and learning agenda for the lab that is agreed on together with locally-based researchers and policymakers, to bring alignment between research and policy priorities across the sector in which the lab is situated. [Can mention Zambia and Ghana examples here]. </a:t>
            </a:r>
            <a:r>
              <a:rPr i="1" lang="es-ES">
                <a:solidFill>
                  <a:schemeClr val="dk1"/>
                </a:solidFill>
              </a:rPr>
              <a:t>Of course, MineduLAB also had a research agenda, sourced from within Minedu and responded to by external PIs, but we have found that in a wider variety of settings, the research and learning agenda needs to be more flexibly interpreted and customized for each setting.</a:t>
            </a:r>
            <a:endParaRPr i="1">
              <a:solidFill>
                <a:schemeClr val="dk1"/>
              </a:solidFill>
            </a:endParaRPr>
          </a:p>
          <a:p>
            <a:pPr indent="-298450" lvl="1" marL="914400" rtl="0" algn="l">
              <a:spcBef>
                <a:spcPts val="0"/>
              </a:spcBef>
              <a:spcAft>
                <a:spcPts val="0"/>
              </a:spcAft>
              <a:buClr>
                <a:schemeClr val="dk1"/>
              </a:buClr>
              <a:buSzPts val="1100"/>
              <a:buAutoNum type="alphaLcPeriod"/>
            </a:pPr>
            <a:r>
              <a:rPr b="1" lang="es-ES">
                <a:solidFill>
                  <a:schemeClr val="dk1"/>
                </a:solidFill>
                <a:highlight>
                  <a:schemeClr val="accent4"/>
                </a:highlight>
              </a:rPr>
              <a:t>Additionally, there is also a more robust mapping of data and evidence use within the partner government. MineduLAB started with a data mapping, but this exercise has been expanded to try to provide an understanding of not just data availability but also data use as well as evidence use. This is partly because we are increasingly working in contexts where administrative data is not as available, so mapping it is not as informative, but it’s also a recognition that data availability is really different than data and evidence use, and to actually increase the use of evidence in policy in a routine, systematic way, we have to begin with a broad understanding of that dimension.</a:t>
            </a:r>
            <a:endParaRPr b="1">
              <a:solidFill>
                <a:schemeClr val="dk1"/>
              </a:solidFill>
              <a:highlight>
                <a:schemeClr val="accent4"/>
              </a:highlight>
            </a:endParaRPr>
          </a:p>
          <a:p>
            <a:pPr indent="0" lvl="0" marL="0" rtl="0" algn="l">
              <a:lnSpc>
                <a:spcPct val="107000"/>
              </a:lnSpc>
              <a:spcBef>
                <a:spcPts val="0"/>
              </a:spcBef>
              <a:spcAft>
                <a:spcPts val="0"/>
              </a:spcAft>
              <a:buNone/>
            </a:pPr>
            <a:r>
              <a:t/>
            </a:r>
            <a:endParaRPr/>
          </a:p>
          <a:p>
            <a:pPr indent="0" lvl="0" marL="0" rtl="0" algn="l">
              <a:lnSpc>
                <a:spcPct val="107000"/>
              </a:lnSpc>
              <a:spcBef>
                <a:spcPts val="0"/>
              </a:spcBef>
              <a:spcAft>
                <a:spcPts val="0"/>
              </a:spcAft>
              <a:buClr>
                <a:schemeClr val="dk1"/>
              </a:buClr>
              <a:buSzPts val="1100"/>
              <a:buFont typeface="Arial"/>
              <a:buNone/>
            </a:pPr>
            <a:r>
              <a:rPr lang="es-ES"/>
              <a:t>Research and learning agenda - expanded because of new learning strategies available. There is an open concept of what the agenda can be and more possibilities available. </a:t>
            </a:r>
            <a:endParaRPr/>
          </a:p>
          <a:p>
            <a:pPr indent="0" lvl="0" marL="0" rtl="0" algn="l">
              <a:lnSpc>
                <a:spcPct val="107000"/>
              </a:lnSpc>
              <a:spcBef>
                <a:spcPts val="0"/>
              </a:spcBef>
              <a:spcAft>
                <a:spcPts val="0"/>
              </a:spcAft>
              <a:buClr>
                <a:schemeClr val="dk1"/>
              </a:buClr>
              <a:buSzPts val="1100"/>
              <a:buFont typeface="Arial"/>
              <a:buNone/>
            </a:pPr>
            <a:r>
              <a:t/>
            </a:r>
            <a:endParaRPr/>
          </a:p>
          <a:p>
            <a:pPr indent="0" lvl="0" marL="0" rtl="0" algn="l">
              <a:lnSpc>
                <a:spcPct val="107000"/>
              </a:lnSpc>
              <a:spcBef>
                <a:spcPts val="0"/>
              </a:spcBef>
              <a:spcAft>
                <a:spcPts val="0"/>
              </a:spcAft>
              <a:buClr>
                <a:schemeClr val="dk1"/>
              </a:buClr>
              <a:buSzPts val="1100"/>
              <a:buFont typeface="Arial"/>
              <a:buNone/>
            </a:pPr>
            <a:r>
              <a:rPr lang="es-ES"/>
              <a:t>Mineduelab - PIs take care of existing evidence and the learning strategy. They called for challenges that internal stakeholders wanted to solve. ML was a tool. </a:t>
            </a:r>
            <a:endParaRPr/>
          </a:p>
          <a:p>
            <a:pPr indent="0" lvl="0" marL="0" rtl="0" algn="l">
              <a:lnSpc>
                <a:spcPct val="107000"/>
              </a:lnSpc>
              <a:spcBef>
                <a:spcPts val="0"/>
              </a:spcBef>
              <a:spcAft>
                <a:spcPts val="0"/>
              </a:spcAft>
              <a:buClr>
                <a:schemeClr val="dk1"/>
              </a:buClr>
              <a:buSzPts val="1100"/>
              <a:buFont typeface="Arial"/>
              <a:buNone/>
            </a:pPr>
            <a:r>
              <a:t/>
            </a:r>
            <a:endParaRPr/>
          </a:p>
          <a:p>
            <a:pPr indent="0" lvl="0" marL="0" rtl="0" algn="l">
              <a:lnSpc>
                <a:spcPct val="107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PA Logo" type="title">
  <p:cSld name="TITLE">
    <p:bg>
      <p:bgPr>
        <a:gradFill>
          <a:gsLst>
            <a:gs pos="0">
              <a:srgbClr val="155240"/>
            </a:gs>
            <a:gs pos="23000">
              <a:srgbClr val="155240"/>
            </a:gs>
            <a:gs pos="42000">
              <a:srgbClr val="155240"/>
            </a:gs>
            <a:gs pos="99000">
              <a:srgbClr val="2F7F4C"/>
            </a:gs>
            <a:gs pos="100000">
              <a:srgbClr val="49AC57"/>
            </a:gs>
          </a:gsLst>
          <a:lin ang="5400700" scaled="0"/>
        </a:gradFill>
      </p:bgPr>
    </p:bg>
    <p:spTree>
      <p:nvGrpSpPr>
        <p:cNvPr id="9" name="Shape 9"/>
        <p:cNvGrpSpPr/>
        <p:nvPr/>
      </p:nvGrpSpPr>
      <p:grpSpPr>
        <a:xfrm>
          <a:off x="0" y="0"/>
          <a:ext cx="0" cy="0"/>
          <a:chOff x="0" y="0"/>
          <a:chExt cx="0" cy="0"/>
        </a:xfrm>
      </p:grpSpPr>
      <p:sp>
        <p:nvSpPr>
          <p:cNvPr id="10" name="Google Shape;10;p2"/>
          <p:cNvSpPr txBox="1"/>
          <p:nvPr/>
        </p:nvSpPr>
        <p:spPr>
          <a:xfrm>
            <a:off x="180850" y="587400"/>
            <a:ext cx="1544700" cy="320700"/>
          </a:xfrm>
          <a:prstGeom prst="rect">
            <a:avLst/>
          </a:prstGeom>
          <a:solidFill>
            <a:srgbClr val="49AC5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sp>
        <p:nvSpPr>
          <p:cNvPr id="11" name="Google Shape;11;p2"/>
          <p:cNvSpPr/>
          <p:nvPr/>
        </p:nvSpPr>
        <p:spPr>
          <a:xfrm>
            <a:off x="180625" y="172025"/>
            <a:ext cx="8790300" cy="47478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pic>
        <p:nvPicPr>
          <p:cNvPr id="12" name="Google Shape;12;p2"/>
          <p:cNvPicPr preferRelativeResize="0"/>
          <p:nvPr/>
        </p:nvPicPr>
        <p:blipFill rotWithShape="1">
          <a:blip r:embed="rId2">
            <a:alphaModFix/>
          </a:blip>
          <a:srcRect b="0" l="0" r="0" t="0"/>
          <a:stretch/>
        </p:blipFill>
        <p:spPr>
          <a:xfrm>
            <a:off x="3799712" y="497725"/>
            <a:ext cx="1544576" cy="500025"/>
          </a:xfrm>
          <a:prstGeom prst="rect">
            <a:avLst/>
          </a:prstGeom>
          <a:noFill/>
          <a:ln>
            <a:noFill/>
          </a:ln>
        </p:spPr>
      </p:pic>
      <p:pic>
        <p:nvPicPr>
          <p:cNvPr id="13" name="Google Shape;13;p2"/>
          <p:cNvPicPr preferRelativeResize="0"/>
          <p:nvPr/>
        </p:nvPicPr>
        <p:blipFill rotWithShape="1">
          <a:blip r:embed="rId3">
            <a:alphaModFix/>
          </a:blip>
          <a:srcRect b="0" l="0" r="0" t="0"/>
          <a:stretch/>
        </p:blipFill>
        <p:spPr>
          <a:xfrm>
            <a:off x="4192824" y="3709600"/>
            <a:ext cx="758349" cy="91825"/>
          </a:xfrm>
          <a:prstGeom prst="rect">
            <a:avLst/>
          </a:prstGeom>
          <a:noFill/>
          <a:ln>
            <a:noFill/>
          </a:ln>
        </p:spPr>
      </p:pic>
      <p:sp>
        <p:nvSpPr>
          <p:cNvPr id="14" name="Google Shape;14;p2"/>
          <p:cNvSpPr txBox="1"/>
          <p:nvPr>
            <p:ph type="ctrTitle"/>
          </p:nvPr>
        </p:nvSpPr>
        <p:spPr>
          <a:xfrm>
            <a:off x="1363975" y="1588700"/>
            <a:ext cx="6423600" cy="11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a:solidFill>
                  <a:schemeClr val="lt1"/>
                </a:solidFill>
              </a:defRPr>
            </a:lvl1pPr>
            <a:lvl2pPr lvl="1" algn="ctr">
              <a:lnSpc>
                <a:spcPct val="100000"/>
              </a:lnSpc>
              <a:spcBef>
                <a:spcPts val="0"/>
              </a:spcBef>
              <a:spcAft>
                <a:spcPts val="0"/>
              </a:spcAft>
              <a:buClr>
                <a:schemeClr val="lt1"/>
              </a:buClr>
              <a:buSzPts val="3600"/>
              <a:buNone/>
              <a:defRPr>
                <a:solidFill>
                  <a:schemeClr val="lt1"/>
                </a:solidFill>
              </a:defRPr>
            </a:lvl2pPr>
            <a:lvl3pPr lvl="2" algn="ctr">
              <a:lnSpc>
                <a:spcPct val="100000"/>
              </a:lnSpc>
              <a:spcBef>
                <a:spcPts val="0"/>
              </a:spcBef>
              <a:spcAft>
                <a:spcPts val="0"/>
              </a:spcAft>
              <a:buClr>
                <a:schemeClr val="lt1"/>
              </a:buClr>
              <a:buSzPts val="3600"/>
              <a:buNone/>
              <a:defRPr>
                <a:solidFill>
                  <a:schemeClr val="lt1"/>
                </a:solidFill>
              </a:defRPr>
            </a:lvl3pPr>
            <a:lvl4pPr lvl="3" algn="ctr">
              <a:lnSpc>
                <a:spcPct val="100000"/>
              </a:lnSpc>
              <a:spcBef>
                <a:spcPts val="0"/>
              </a:spcBef>
              <a:spcAft>
                <a:spcPts val="0"/>
              </a:spcAft>
              <a:buClr>
                <a:schemeClr val="lt1"/>
              </a:buClr>
              <a:buSzPts val="3600"/>
              <a:buNone/>
              <a:defRPr>
                <a:solidFill>
                  <a:schemeClr val="lt1"/>
                </a:solidFill>
              </a:defRPr>
            </a:lvl4pPr>
            <a:lvl5pPr lvl="4" algn="ctr">
              <a:lnSpc>
                <a:spcPct val="100000"/>
              </a:lnSpc>
              <a:spcBef>
                <a:spcPts val="0"/>
              </a:spcBef>
              <a:spcAft>
                <a:spcPts val="0"/>
              </a:spcAft>
              <a:buClr>
                <a:schemeClr val="lt1"/>
              </a:buClr>
              <a:buSzPts val="3600"/>
              <a:buNone/>
              <a:defRPr>
                <a:solidFill>
                  <a:schemeClr val="lt1"/>
                </a:solidFill>
              </a:defRPr>
            </a:lvl5pPr>
            <a:lvl6pPr lvl="5" algn="ctr">
              <a:lnSpc>
                <a:spcPct val="100000"/>
              </a:lnSpc>
              <a:spcBef>
                <a:spcPts val="0"/>
              </a:spcBef>
              <a:spcAft>
                <a:spcPts val="0"/>
              </a:spcAft>
              <a:buClr>
                <a:schemeClr val="lt1"/>
              </a:buClr>
              <a:buSzPts val="3600"/>
              <a:buNone/>
              <a:defRPr>
                <a:solidFill>
                  <a:schemeClr val="lt1"/>
                </a:solidFill>
              </a:defRPr>
            </a:lvl6pPr>
            <a:lvl7pPr lvl="6" algn="ctr">
              <a:lnSpc>
                <a:spcPct val="100000"/>
              </a:lnSpc>
              <a:spcBef>
                <a:spcPts val="0"/>
              </a:spcBef>
              <a:spcAft>
                <a:spcPts val="0"/>
              </a:spcAft>
              <a:buClr>
                <a:schemeClr val="lt1"/>
              </a:buClr>
              <a:buSzPts val="3600"/>
              <a:buNone/>
              <a:defRPr>
                <a:solidFill>
                  <a:schemeClr val="lt1"/>
                </a:solidFill>
              </a:defRPr>
            </a:lvl7pPr>
            <a:lvl8pPr lvl="7" algn="ctr">
              <a:lnSpc>
                <a:spcPct val="100000"/>
              </a:lnSpc>
              <a:spcBef>
                <a:spcPts val="0"/>
              </a:spcBef>
              <a:spcAft>
                <a:spcPts val="0"/>
              </a:spcAft>
              <a:buClr>
                <a:schemeClr val="lt1"/>
              </a:buClr>
              <a:buSzPts val="3600"/>
              <a:buNone/>
              <a:defRPr>
                <a:solidFill>
                  <a:schemeClr val="lt1"/>
                </a:solidFill>
              </a:defRPr>
            </a:lvl8pPr>
            <a:lvl9pPr lvl="8" algn="ctr">
              <a:lnSpc>
                <a:spcPct val="100000"/>
              </a:lnSpc>
              <a:spcBef>
                <a:spcPts val="0"/>
              </a:spcBef>
              <a:spcAft>
                <a:spcPts val="0"/>
              </a:spcAft>
              <a:buClr>
                <a:schemeClr val="lt1"/>
              </a:buClr>
              <a:buSzPts val="3600"/>
              <a:buNone/>
              <a:defRPr>
                <a:solidFill>
                  <a:schemeClr val="lt1"/>
                </a:solidFill>
              </a:defRPr>
            </a:lvl9pPr>
          </a:lstStyle>
          <a:p/>
        </p:txBody>
      </p:sp>
      <p:sp>
        <p:nvSpPr>
          <p:cNvPr id="15" name="Google Shape;15;p2"/>
          <p:cNvSpPr txBox="1"/>
          <p:nvPr>
            <p:ph idx="1" type="subTitle"/>
          </p:nvPr>
        </p:nvSpPr>
        <p:spPr>
          <a:xfrm>
            <a:off x="1735375" y="2718800"/>
            <a:ext cx="5680800" cy="500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800"/>
              <a:buNone/>
              <a:defRPr i="1" sz="1800">
                <a:solidFill>
                  <a:schemeClr val="lt1"/>
                </a:solidFill>
              </a:defRPr>
            </a:lvl1pPr>
            <a:lvl2pPr lvl="1" algn="ctr">
              <a:lnSpc>
                <a:spcPct val="100000"/>
              </a:lnSpc>
              <a:spcBef>
                <a:spcPts val="0"/>
              </a:spcBef>
              <a:spcAft>
                <a:spcPts val="0"/>
              </a:spcAft>
              <a:buClr>
                <a:schemeClr val="lt1"/>
              </a:buClr>
              <a:buSzPts val="1800"/>
              <a:buNone/>
              <a:defRPr i="1" sz="1800">
                <a:solidFill>
                  <a:schemeClr val="lt1"/>
                </a:solidFill>
              </a:defRPr>
            </a:lvl2pPr>
            <a:lvl3pPr lvl="2" algn="ctr">
              <a:lnSpc>
                <a:spcPct val="100000"/>
              </a:lnSpc>
              <a:spcBef>
                <a:spcPts val="0"/>
              </a:spcBef>
              <a:spcAft>
                <a:spcPts val="0"/>
              </a:spcAft>
              <a:buClr>
                <a:schemeClr val="lt1"/>
              </a:buClr>
              <a:buSzPts val="1800"/>
              <a:buNone/>
              <a:defRPr i="1" sz="1800">
                <a:solidFill>
                  <a:schemeClr val="lt1"/>
                </a:solidFill>
              </a:defRPr>
            </a:lvl3pPr>
            <a:lvl4pPr lvl="3" algn="ctr">
              <a:lnSpc>
                <a:spcPct val="100000"/>
              </a:lnSpc>
              <a:spcBef>
                <a:spcPts val="0"/>
              </a:spcBef>
              <a:spcAft>
                <a:spcPts val="0"/>
              </a:spcAft>
              <a:buClr>
                <a:schemeClr val="lt1"/>
              </a:buClr>
              <a:buSzPts val="1800"/>
              <a:buNone/>
              <a:defRPr i="1" sz="1800">
                <a:solidFill>
                  <a:schemeClr val="lt1"/>
                </a:solidFill>
              </a:defRPr>
            </a:lvl4pPr>
            <a:lvl5pPr lvl="4" algn="ctr">
              <a:lnSpc>
                <a:spcPct val="100000"/>
              </a:lnSpc>
              <a:spcBef>
                <a:spcPts val="0"/>
              </a:spcBef>
              <a:spcAft>
                <a:spcPts val="0"/>
              </a:spcAft>
              <a:buClr>
                <a:schemeClr val="lt1"/>
              </a:buClr>
              <a:buSzPts val="1800"/>
              <a:buNone/>
              <a:defRPr i="1" sz="1800">
                <a:solidFill>
                  <a:schemeClr val="lt1"/>
                </a:solidFill>
              </a:defRPr>
            </a:lvl5pPr>
            <a:lvl6pPr lvl="5" algn="ctr">
              <a:lnSpc>
                <a:spcPct val="100000"/>
              </a:lnSpc>
              <a:spcBef>
                <a:spcPts val="0"/>
              </a:spcBef>
              <a:spcAft>
                <a:spcPts val="0"/>
              </a:spcAft>
              <a:buClr>
                <a:schemeClr val="lt1"/>
              </a:buClr>
              <a:buSzPts val="1800"/>
              <a:buNone/>
              <a:defRPr i="1" sz="1800">
                <a:solidFill>
                  <a:schemeClr val="lt1"/>
                </a:solidFill>
              </a:defRPr>
            </a:lvl6pPr>
            <a:lvl7pPr lvl="6" algn="ctr">
              <a:lnSpc>
                <a:spcPct val="100000"/>
              </a:lnSpc>
              <a:spcBef>
                <a:spcPts val="0"/>
              </a:spcBef>
              <a:spcAft>
                <a:spcPts val="0"/>
              </a:spcAft>
              <a:buClr>
                <a:schemeClr val="lt1"/>
              </a:buClr>
              <a:buSzPts val="1800"/>
              <a:buNone/>
              <a:defRPr i="1" sz="1800">
                <a:solidFill>
                  <a:schemeClr val="lt1"/>
                </a:solidFill>
              </a:defRPr>
            </a:lvl7pPr>
            <a:lvl8pPr lvl="7" algn="ctr">
              <a:lnSpc>
                <a:spcPct val="100000"/>
              </a:lnSpc>
              <a:spcBef>
                <a:spcPts val="0"/>
              </a:spcBef>
              <a:spcAft>
                <a:spcPts val="0"/>
              </a:spcAft>
              <a:buClr>
                <a:schemeClr val="lt1"/>
              </a:buClr>
              <a:buSzPts val="1800"/>
              <a:buNone/>
              <a:defRPr i="1" sz="1800">
                <a:solidFill>
                  <a:schemeClr val="lt1"/>
                </a:solidFill>
              </a:defRPr>
            </a:lvl8pPr>
            <a:lvl9pPr lvl="8" algn="ctr">
              <a:lnSpc>
                <a:spcPct val="100000"/>
              </a:lnSpc>
              <a:spcBef>
                <a:spcPts val="0"/>
              </a:spcBef>
              <a:spcAft>
                <a:spcPts val="0"/>
              </a:spcAft>
              <a:buClr>
                <a:schemeClr val="lt1"/>
              </a:buClr>
              <a:buSzPts val="1800"/>
              <a:buNone/>
              <a:defRPr i="1" sz="1800">
                <a:solidFill>
                  <a:schemeClr val="lt1"/>
                </a:solidFill>
              </a:defRPr>
            </a:lvl9pPr>
          </a:lstStyle>
          <a:p/>
        </p:txBody>
      </p:sp>
      <p:sp>
        <p:nvSpPr>
          <p:cNvPr id="16" name="Google Shape;16;p2"/>
          <p:cNvSpPr txBox="1"/>
          <p:nvPr/>
        </p:nvSpPr>
        <p:spPr>
          <a:xfrm>
            <a:off x="207400" y="601450"/>
            <a:ext cx="1503600" cy="2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White Background" type="titleOnly">
  <p:cSld name="TITLE_ONLY">
    <p:spTree>
      <p:nvGrpSpPr>
        <p:cNvPr id="47" name="Shape 47"/>
        <p:cNvGrpSpPr/>
        <p:nvPr/>
      </p:nvGrpSpPr>
      <p:grpSpPr>
        <a:xfrm>
          <a:off x="0" y="0"/>
          <a:ext cx="0" cy="0"/>
          <a:chOff x="0" y="0"/>
          <a:chExt cx="0" cy="0"/>
        </a:xfrm>
      </p:grpSpPr>
      <p:sp>
        <p:nvSpPr>
          <p:cNvPr id="48" name="Google Shape;48;p11"/>
          <p:cNvSpPr txBox="1"/>
          <p:nvPr>
            <p:ph type="title"/>
          </p:nvPr>
        </p:nvSpPr>
        <p:spPr>
          <a:xfrm>
            <a:off x="572050" y="609600"/>
            <a:ext cx="79998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3600"/>
              <a:buNone/>
              <a:defRPr b="0" sz="3600"/>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p:txBody>
      </p:sp>
      <p:sp>
        <p:nvSpPr>
          <p:cNvPr id="49" name="Google Shape;49;p11"/>
          <p:cNvSpPr txBox="1"/>
          <p:nvPr/>
        </p:nvSpPr>
        <p:spPr>
          <a:xfrm>
            <a:off x="0" y="0"/>
            <a:ext cx="2215200" cy="320700"/>
          </a:xfrm>
          <a:prstGeom prst="rect">
            <a:avLst/>
          </a:prstGeom>
          <a:solidFill>
            <a:schemeClr val="accen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pic>
        <p:nvPicPr>
          <p:cNvPr id="50" name="Google Shape;50;p11"/>
          <p:cNvPicPr preferRelativeResize="0"/>
          <p:nvPr/>
        </p:nvPicPr>
        <p:blipFill rotWithShape="1">
          <a:blip r:embed="rId2">
            <a:alphaModFix/>
          </a:blip>
          <a:srcRect b="0" l="0" r="0" t="0"/>
          <a:stretch/>
        </p:blipFill>
        <p:spPr>
          <a:xfrm>
            <a:off x="8360150" y="4590425"/>
            <a:ext cx="616651" cy="403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CUSTOM">
    <p:spTree>
      <p:nvGrpSpPr>
        <p:cNvPr id="5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gray">
  <p:cSld name="2-column gray">
    <p:spTree>
      <p:nvGrpSpPr>
        <p:cNvPr id="52" name="Shape 52"/>
        <p:cNvGrpSpPr/>
        <p:nvPr/>
      </p:nvGrpSpPr>
      <p:grpSpPr>
        <a:xfrm>
          <a:off x="0" y="0"/>
          <a:ext cx="0" cy="0"/>
          <a:chOff x="0" y="0"/>
          <a:chExt cx="0" cy="0"/>
        </a:xfrm>
      </p:grpSpPr>
      <p:sp>
        <p:nvSpPr>
          <p:cNvPr id="53" name="Google Shape;53;p13"/>
          <p:cNvSpPr txBox="1"/>
          <p:nvPr>
            <p:ph idx="1" type="body"/>
          </p:nvPr>
        </p:nvSpPr>
        <p:spPr>
          <a:xfrm>
            <a:off x="261075" y="1199610"/>
            <a:ext cx="4279800" cy="3373800"/>
          </a:xfrm>
          <a:prstGeom prst="rect">
            <a:avLst/>
          </a:prstGeom>
          <a:solidFill>
            <a:srgbClr val="F2F2F2"/>
          </a:solidFill>
          <a:ln>
            <a:noFill/>
          </a:ln>
        </p:spPr>
        <p:txBody>
          <a:bodyPr anchorCtr="0" anchor="t" bIns="182850" lIns="182850" spcFirstLastPara="1" rIns="182850" wrap="square" tIns="182850">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4" name="Google Shape;54;p13"/>
          <p:cNvSpPr txBox="1"/>
          <p:nvPr>
            <p:ph idx="2" type="body"/>
          </p:nvPr>
        </p:nvSpPr>
        <p:spPr>
          <a:xfrm>
            <a:off x="4642615" y="1199610"/>
            <a:ext cx="4240200" cy="3373800"/>
          </a:xfrm>
          <a:prstGeom prst="rect">
            <a:avLst/>
          </a:prstGeom>
          <a:solidFill>
            <a:srgbClr val="F2F2F2"/>
          </a:solidFill>
          <a:ln>
            <a:noFill/>
          </a:ln>
        </p:spPr>
        <p:txBody>
          <a:bodyPr anchorCtr="0" anchor="t" bIns="182850" lIns="182850" spcFirstLastPara="1" rIns="182850" wrap="square" tIns="182850">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56" name="Google Shape;56;p13"/>
          <p:cNvSpPr txBox="1"/>
          <p:nvPr>
            <p:ph idx="3" type="body"/>
          </p:nvPr>
        </p:nvSpPr>
        <p:spPr>
          <a:xfrm>
            <a:off x="253812" y="765812"/>
            <a:ext cx="8616000" cy="318600"/>
          </a:xfrm>
          <a:prstGeom prst="rect">
            <a:avLst/>
          </a:prstGeom>
          <a:noFill/>
          <a:ln>
            <a:noFill/>
          </a:ln>
        </p:spPr>
        <p:txBody>
          <a:bodyPr anchorCtr="0" anchor="t" bIns="0" lIns="9125" spcFirstLastPara="1" rIns="0" wrap="square" tIns="0">
            <a:spAutoFit/>
          </a:bodyPr>
          <a:lstStyle>
            <a:lvl1pPr indent="-342900" lvl="0" marL="457200" algn="ctr">
              <a:lnSpc>
                <a:spcPct val="115000"/>
              </a:lnSpc>
              <a:spcBef>
                <a:spcPts val="0"/>
              </a:spcBef>
              <a:spcAft>
                <a:spcPts val="0"/>
              </a:spcAft>
              <a:buSzPts val="1800"/>
              <a:buChar char="●"/>
              <a:defRPr sz="1800">
                <a:solidFill>
                  <a:schemeClr val="accent2"/>
                </a:solidFil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7" name="Google Shape;57;p1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4"/>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500"/>
              </a:spcBef>
              <a:spcAft>
                <a:spcPts val="0"/>
              </a:spcAft>
              <a:buSzPts val="2400"/>
              <a:buNone/>
              <a:defRPr/>
            </a:lvl1pPr>
            <a:lvl2pPr indent="-361950" lvl="1" marL="914400" algn="l">
              <a:lnSpc>
                <a:spcPct val="100000"/>
              </a:lnSpc>
              <a:spcBef>
                <a:spcPts val="500"/>
              </a:spcBef>
              <a:spcAft>
                <a:spcPts val="0"/>
              </a:spcAft>
              <a:buSzPts val="2100"/>
              <a:buChar char="•"/>
              <a:defRPr/>
            </a:lvl2pPr>
            <a:lvl3pPr indent="-342900" lvl="2" marL="1371600" algn="l">
              <a:lnSpc>
                <a:spcPct val="100000"/>
              </a:lnSpc>
              <a:spcBef>
                <a:spcPts val="500"/>
              </a:spcBef>
              <a:spcAft>
                <a:spcPts val="0"/>
              </a:spcAft>
              <a:buSzPts val="1800"/>
              <a:buChar char="•"/>
              <a:defRPr/>
            </a:lvl3pPr>
            <a:lvl4pPr indent="-317500" lvl="3" marL="1828800" algn="l">
              <a:lnSpc>
                <a:spcPct val="100000"/>
              </a:lnSpc>
              <a:spcBef>
                <a:spcPts val="500"/>
              </a:spcBef>
              <a:spcAft>
                <a:spcPts val="0"/>
              </a:spcAft>
              <a:buSzPts val="1400"/>
              <a:buChar char="•"/>
              <a:defRPr/>
            </a:lvl4pPr>
            <a:lvl5pPr indent="-298450" lvl="4" marL="2286000" algn="l">
              <a:lnSpc>
                <a:spcPct val="100000"/>
              </a:lnSpc>
              <a:spcBef>
                <a:spcPts val="500"/>
              </a:spcBef>
              <a:spcAft>
                <a:spcPts val="0"/>
              </a:spcAft>
              <a:buSzPts val="1100"/>
              <a:buChar char="•"/>
              <a:defRPr/>
            </a:lvl5pPr>
            <a:lvl6pPr indent="-317500" lvl="5" marL="2743200" algn="l">
              <a:lnSpc>
                <a:spcPct val="90000"/>
              </a:lnSpc>
              <a:spcBef>
                <a:spcPts val="5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61" name="Google Shape;61;p14"/>
          <p:cNvSpPr txBox="1"/>
          <p:nvPr>
            <p:ph idx="12" type="sldNum"/>
          </p:nvPr>
        </p:nvSpPr>
        <p:spPr>
          <a:xfrm>
            <a:off x="8472458" y="4663217"/>
            <a:ext cx="548700" cy="393600"/>
          </a:xfrm>
          <a:prstGeom prst="rect">
            <a:avLst/>
          </a:prstGeom>
          <a:noFill/>
          <a:ln>
            <a:noFill/>
          </a:ln>
        </p:spPr>
        <p:txBody>
          <a:bodyPr anchorCtr="0" anchor="ctr" bIns="34275" lIns="0" spcFirstLastPara="1" rIns="68575"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1/3) &amp; Grey (2/3)">
  <p:cSld name="BIG_NUMBER">
    <p:bg>
      <p:bgPr>
        <a:solidFill>
          <a:schemeClr val="lt1"/>
        </a:solidFill>
      </p:bgPr>
    </p:bg>
    <p:spTree>
      <p:nvGrpSpPr>
        <p:cNvPr id="62" name="Shape 62"/>
        <p:cNvGrpSpPr/>
        <p:nvPr/>
      </p:nvGrpSpPr>
      <p:grpSpPr>
        <a:xfrm>
          <a:off x="0" y="0"/>
          <a:ext cx="0" cy="0"/>
          <a:chOff x="0" y="0"/>
          <a:chExt cx="0" cy="0"/>
        </a:xfrm>
      </p:grpSpPr>
      <p:sp>
        <p:nvSpPr>
          <p:cNvPr id="63" name="Google Shape;63;p15"/>
          <p:cNvSpPr/>
          <p:nvPr/>
        </p:nvSpPr>
        <p:spPr>
          <a:xfrm>
            <a:off x="-8800" y="1451600"/>
            <a:ext cx="9144000" cy="36918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5"/>
          <p:cNvSpPr txBox="1"/>
          <p:nvPr/>
        </p:nvSpPr>
        <p:spPr>
          <a:xfrm>
            <a:off x="0" y="0"/>
            <a:ext cx="2215200" cy="320700"/>
          </a:xfrm>
          <a:prstGeom prst="rect">
            <a:avLst/>
          </a:prstGeom>
          <a:solidFill>
            <a:srgbClr val="49AC5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pic>
        <p:nvPicPr>
          <p:cNvPr id="65" name="Google Shape;65;p15"/>
          <p:cNvPicPr preferRelativeResize="0"/>
          <p:nvPr/>
        </p:nvPicPr>
        <p:blipFill rotWithShape="1">
          <a:blip r:embed="rId2">
            <a:alphaModFix/>
          </a:blip>
          <a:srcRect b="0" l="0" r="0" t="0"/>
          <a:stretch/>
        </p:blipFill>
        <p:spPr>
          <a:xfrm>
            <a:off x="8360150" y="4590425"/>
            <a:ext cx="616651" cy="4032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ize Picture">
  <p:cSld name="CUSTOM_6">
    <p:spTree>
      <p:nvGrpSpPr>
        <p:cNvPr id="66" name="Shape 66"/>
        <p:cNvGrpSpPr/>
        <p:nvPr/>
      </p:nvGrpSpPr>
      <p:grpSpPr>
        <a:xfrm>
          <a:off x="0" y="0"/>
          <a:ext cx="0" cy="0"/>
          <a:chOff x="0" y="0"/>
          <a:chExt cx="0" cy="0"/>
        </a:xfrm>
      </p:grpSpPr>
      <p:sp>
        <p:nvSpPr>
          <p:cNvPr id="67" name="Google Shape;67;p16"/>
          <p:cNvSpPr/>
          <p:nvPr>
            <p:ph idx="2" type="pic"/>
          </p:nvPr>
        </p:nvSpPr>
        <p:spPr>
          <a:xfrm>
            <a:off x="176025" y="19825"/>
            <a:ext cx="8967900" cy="5143500"/>
          </a:xfrm>
          <a:prstGeom prst="rect">
            <a:avLst/>
          </a:prstGeom>
          <a:noFill/>
          <a:ln>
            <a:noFill/>
          </a:ln>
        </p:spPr>
      </p:sp>
      <p:sp>
        <p:nvSpPr>
          <p:cNvPr id="68" name="Google Shape;68;p16"/>
          <p:cNvSpPr/>
          <p:nvPr/>
        </p:nvSpPr>
        <p:spPr>
          <a:xfrm>
            <a:off x="0" y="0"/>
            <a:ext cx="176100" cy="5143500"/>
          </a:xfrm>
          <a:prstGeom prst="rect">
            <a:avLst/>
          </a:prstGeom>
          <a:gradFill>
            <a:gsLst>
              <a:gs pos="0">
                <a:srgbClr val="49AC57"/>
              </a:gs>
              <a:gs pos="44000">
                <a:srgbClr val="2F7F4C"/>
              </a:gs>
              <a:gs pos="74000">
                <a:srgbClr val="226946"/>
              </a:gs>
              <a:gs pos="99000">
                <a:srgbClr val="155240"/>
              </a:gs>
              <a:gs pos="100000">
                <a:srgbClr val="49AC57"/>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16"/>
          <p:cNvPicPr preferRelativeResize="0"/>
          <p:nvPr/>
        </p:nvPicPr>
        <p:blipFill rotWithShape="1">
          <a:blip r:embed="rId2">
            <a:alphaModFix/>
          </a:blip>
          <a:srcRect b="0" l="0" r="0" t="0"/>
          <a:stretch/>
        </p:blipFill>
        <p:spPr>
          <a:xfrm>
            <a:off x="8362150" y="4590888"/>
            <a:ext cx="612649" cy="4023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green extended footer">
  <p:cSld name="CAPTION_ONLY">
    <p:spTree>
      <p:nvGrpSpPr>
        <p:cNvPr id="70" name="Shape 70"/>
        <p:cNvGrpSpPr/>
        <p:nvPr/>
      </p:nvGrpSpPr>
      <p:grpSpPr>
        <a:xfrm>
          <a:off x="0" y="0"/>
          <a:ext cx="0" cy="0"/>
          <a:chOff x="0" y="0"/>
          <a:chExt cx="0" cy="0"/>
        </a:xfrm>
      </p:grpSpPr>
      <p:sp>
        <p:nvSpPr>
          <p:cNvPr id="71" name="Google Shape;71;p17"/>
          <p:cNvSpPr/>
          <p:nvPr/>
        </p:nvSpPr>
        <p:spPr>
          <a:xfrm>
            <a:off x="0" y="2068175"/>
            <a:ext cx="9144000" cy="3075300"/>
          </a:xfrm>
          <a:prstGeom prst="rect">
            <a:avLst/>
          </a:prstGeom>
          <a:solidFill>
            <a:srgbClr val="C8E6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7"/>
          <p:cNvSpPr txBox="1"/>
          <p:nvPr>
            <p:ph type="title"/>
          </p:nvPr>
        </p:nvSpPr>
        <p:spPr>
          <a:xfrm>
            <a:off x="572050" y="609600"/>
            <a:ext cx="79998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3600"/>
              <a:buNone/>
              <a:defRPr b="0" sz="3600"/>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p:txBody>
      </p:sp>
      <p:sp>
        <p:nvSpPr>
          <p:cNvPr id="73" name="Google Shape;73;p17"/>
          <p:cNvSpPr txBox="1"/>
          <p:nvPr/>
        </p:nvSpPr>
        <p:spPr>
          <a:xfrm>
            <a:off x="0" y="0"/>
            <a:ext cx="2215200" cy="320700"/>
          </a:xfrm>
          <a:prstGeom prst="rect">
            <a:avLst/>
          </a:prstGeom>
          <a:solidFill>
            <a:srgbClr val="49AC5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pic>
        <p:nvPicPr>
          <p:cNvPr id="74" name="Google Shape;74;p17"/>
          <p:cNvPicPr preferRelativeResize="0"/>
          <p:nvPr/>
        </p:nvPicPr>
        <p:blipFill rotWithShape="1">
          <a:blip r:embed="rId2">
            <a:alphaModFix/>
          </a:blip>
          <a:srcRect b="0" l="0" r="0" t="0"/>
          <a:stretch/>
        </p:blipFill>
        <p:spPr>
          <a:xfrm>
            <a:off x="8360150" y="4590425"/>
            <a:ext cx="616651" cy="4032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ultiple Logos" type="secHead">
  <p:cSld name="SECTION_HEADER">
    <p:bg>
      <p:bgPr>
        <a:gradFill>
          <a:gsLst>
            <a:gs pos="0">
              <a:srgbClr val="155240"/>
            </a:gs>
            <a:gs pos="23000">
              <a:srgbClr val="155240"/>
            </a:gs>
            <a:gs pos="42000">
              <a:srgbClr val="155240"/>
            </a:gs>
            <a:gs pos="99000">
              <a:srgbClr val="2F7F4C"/>
            </a:gs>
            <a:gs pos="100000">
              <a:srgbClr val="49AC57"/>
            </a:gs>
          </a:gsLst>
          <a:lin ang="5400700" scaled="0"/>
        </a:gradFill>
      </p:bgPr>
    </p:bg>
    <p:spTree>
      <p:nvGrpSpPr>
        <p:cNvPr id="75" name="Shape 75"/>
        <p:cNvGrpSpPr/>
        <p:nvPr/>
      </p:nvGrpSpPr>
      <p:grpSpPr>
        <a:xfrm>
          <a:off x="0" y="0"/>
          <a:ext cx="0" cy="0"/>
          <a:chOff x="0" y="0"/>
          <a:chExt cx="0" cy="0"/>
        </a:xfrm>
      </p:grpSpPr>
      <p:sp>
        <p:nvSpPr>
          <p:cNvPr id="76" name="Google Shape;7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77" name="Google Shape;77;p18"/>
          <p:cNvSpPr/>
          <p:nvPr/>
        </p:nvSpPr>
        <p:spPr>
          <a:xfrm>
            <a:off x="0" y="4360000"/>
            <a:ext cx="9144000" cy="561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 name="Google Shape;78;p18"/>
          <p:cNvPicPr preferRelativeResize="0"/>
          <p:nvPr/>
        </p:nvPicPr>
        <p:blipFill rotWithShape="1">
          <a:blip r:embed="rId2">
            <a:alphaModFix/>
          </a:blip>
          <a:srcRect b="0" l="0" r="0" t="0"/>
          <a:stretch/>
        </p:blipFill>
        <p:spPr>
          <a:xfrm>
            <a:off x="3799712" y="497725"/>
            <a:ext cx="1544576" cy="500025"/>
          </a:xfrm>
          <a:prstGeom prst="rect">
            <a:avLst/>
          </a:prstGeom>
          <a:noFill/>
          <a:ln>
            <a:noFill/>
          </a:ln>
        </p:spPr>
      </p:pic>
      <p:sp>
        <p:nvSpPr>
          <p:cNvPr id="79" name="Google Shape;79;p18"/>
          <p:cNvSpPr txBox="1"/>
          <p:nvPr>
            <p:ph type="ctrTitle"/>
          </p:nvPr>
        </p:nvSpPr>
        <p:spPr>
          <a:xfrm>
            <a:off x="1363975" y="1055300"/>
            <a:ext cx="6423600" cy="11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a:solidFill>
                  <a:schemeClr val="lt1"/>
                </a:solidFill>
              </a:defRPr>
            </a:lvl1pPr>
            <a:lvl2pPr lvl="1" algn="ctr">
              <a:lnSpc>
                <a:spcPct val="100000"/>
              </a:lnSpc>
              <a:spcBef>
                <a:spcPts val="0"/>
              </a:spcBef>
              <a:spcAft>
                <a:spcPts val="0"/>
              </a:spcAft>
              <a:buClr>
                <a:schemeClr val="lt1"/>
              </a:buClr>
              <a:buSzPts val="3600"/>
              <a:buNone/>
              <a:defRPr>
                <a:solidFill>
                  <a:schemeClr val="lt1"/>
                </a:solidFill>
              </a:defRPr>
            </a:lvl2pPr>
            <a:lvl3pPr lvl="2" algn="ctr">
              <a:lnSpc>
                <a:spcPct val="100000"/>
              </a:lnSpc>
              <a:spcBef>
                <a:spcPts val="0"/>
              </a:spcBef>
              <a:spcAft>
                <a:spcPts val="0"/>
              </a:spcAft>
              <a:buClr>
                <a:schemeClr val="lt1"/>
              </a:buClr>
              <a:buSzPts val="3600"/>
              <a:buNone/>
              <a:defRPr>
                <a:solidFill>
                  <a:schemeClr val="lt1"/>
                </a:solidFill>
              </a:defRPr>
            </a:lvl3pPr>
            <a:lvl4pPr lvl="3" algn="ctr">
              <a:lnSpc>
                <a:spcPct val="100000"/>
              </a:lnSpc>
              <a:spcBef>
                <a:spcPts val="0"/>
              </a:spcBef>
              <a:spcAft>
                <a:spcPts val="0"/>
              </a:spcAft>
              <a:buClr>
                <a:schemeClr val="lt1"/>
              </a:buClr>
              <a:buSzPts val="3600"/>
              <a:buNone/>
              <a:defRPr>
                <a:solidFill>
                  <a:schemeClr val="lt1"/>
                </a:solidFill>
              </a:defRPr>
            </a:lvl4pPr>
            <a:lvl5pPr lvl="4" algn="ctr">
              <a:lnSpc>
                <a:spcPct val="100000"/>
              </a:lnSpc>
              <a:spcBef>
                <a:spcPts val="0"/>
              </a:spcBef>
              <a:spcAft>
                <a:spcPts val="0"/>
              </a:spcAft>
              <a:buClr>
                <a:schemeClr val="lt1"/>
              </a:buClr>
              <a:buSzPts val="3600"/>
              <a:buNone/>
              <a:defRPr>
                <a:solidFill>
                  <a:schemeClr val="lt1"/>
                </a:solidFill>
              </a:defRPr>
            </a:lvl5pPr>
            <a:lvl6pPr lvl="5" algn="ctr">
              <a:lnSpc>
                <a:spcPct val="100000"/>
              </a:lnSpc>
              <a:spcBef>
                <a:spcPts val="0"/>
              </a:spcBef>
              <a:spcAft>
                <a:spcPts val="0"/>
              </a:spcAft>
              <a:buClr>
                <a:schemeClr val="lt1"/>
              </a:buClr>
              <a:buSzPts val="3600"/>
              <a:buNone/>
              <a:defRPr>
                <a:solidFill>
                  <a:schemeClr val="lt1"/>
                </a:solidFill>
              </a:defRPr>
            </a:lvl6pPr>
            <a:lvl7pPr lvl="6" algn="ctr">
              <a:lnSpc>
                <a:spcPct val="100000"/>
              </a:lnSpc>
              <a:spcBef>
                <a:spcPts val="0"/>
              </a:spcBef>
              <a:spcAft>
                <a:spcPts val="0"/>
              </a:spcAft>
              <a:buClr>
                <a:schemeClr val="lt1"/>
              </a:buClr>
              <a:buSzPts val="3600"/>
              <a:buNone/>
              <a:defRPr>
                <a:solidFill>
                  <a:schemeClr val="lt1"/>
                </a:solidFill>
              </a:defRPr>
            </a:lvl7pPr>
            <a:lvl8pPr lvl="7" algn="ctr">
              <a:lnSpc>
                <a:spcPct val="100000"/>
              </a:lnSpc>
              <a:spcBef>
                <a:spcPts val="0"/>
              </a:spcBef>
              <a:spcAft>
                <a:spcPts val="0"/>
              </a:spcAft>
              <a:buClr>
                <a:schemeClr val="lt1"/>
              </a:buClr>
              <a:buSzPts val="3600"/>
              <a:buNone/>
              <a:defRPr>
                <a:solidFill>
                  <a:schemeClr val="lt1"/>
                </a:solidFill>
              </a:defRPr>
            </a:lvl8pPr>
            <a:lvl9pPr lvl="8" algn="ctr">
              <a:lnSpc>
                <a:spcPct val="100000"/>
              </a:lnSpc>
              <a:spcBef>
                <a:spcPts val="0"/>
              </a:spcBef>
              <a:spcAft>
                <a:spcPts val="0"/>
              </a:spcAft>
              <a:buClr>
                <a:schemeClr val="lt1"/>
              </a:buClr>
              <a:buSzPts val="3600"/>
              <a:buNone/>
              <a:defRPr>
                <a:solidFill>
                  <a:schemeClr val="lt1"/>
                </a:solidFill>
              </a:defRPr>
            </a:lvl9pPr>
          </a:lstStyle>
          <a:p/>
        </p:txBody>
      </p:sp>
      <p:sp>
        <p:nvSpPr>
          <p:cNvPr id="80" name="Google Shape;80;p18"/>
          <p:cNvSpPr txBox="1"/>
          <p:nvPr>
            <p:ph idx="1" type="subTitle"/>
          </p:nvPr>
        </p:nvSpPr>
        <p:spPr>
          <a:xfrm>
            <a:off x="1735375" y="2185400"/>
            <a:ext cx="5680800" cy="500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800"/>
              <a:buNone/>
              <a:defRPr i="1" sz="1800">
                <a:solidFill>
                  <a:schemeClr val="lt1"/>
                </a:solidFill>
              </a:defRPr>
            </a:lvl1pPr>
            <a:lvl2pPr lvl="1" algn="ctr">
              <a:lnSpc>
                <a:spcPct val="100000"/>
              </a:lnSpc>
              <a:spcBef>
                <a:spcPts val="0"/>
              </a:spcBef>
              <a:spcAft>
                <a:spcPts val="0"/>
              </a:spcAft>
              <a:buClr>
                <a:schemeClr val="lt1"/>
              </a:buClr>
              <a:buSzPts val="1800"/>
              <a:buNone/>
              <a:defRPr i="1" sz="1800">
                <a:solidFill>
                  <a:schemeClr val="lt1"/>
                </a:solidFill>
              </a:defRPr>
            </a:lvl2pPr>
            <a:lvl3pPr lvl="2" algn="ctr">
              <a:lnSpc>
                <a:spcPct val="100000"/>
              </a:lnSpc>
              <a:spcBef>
                <a:spcPts val="0"/>
              </a:spcBef>
              <a:spcAft>
                <a:spcPts val="0"/>
              </a:spcAft>
              <a:buClr>
                <a:schemeClr val="lt1"/>
              </a:buClr>
              <a:buSzPts val="1800"/>
              <a:buNone/>
              <a:defRPr i="1" sz="1800">
                <a:solidFill>
                  <a:schemeClr val="lt1"/>
                </a:solidFill>
              </a:defRPr>
            </a:lvl3pPr>
            <a:lvl4pPr lvl="3" algn="ctr">
              <a:lnSpc>
                <a:spcPct val="100000"/>
              </a:lnSpc>
              <a:spcBef>
                <a:spcPts val="0"/>
              </a:spcBef>
              <a:spcAft>
                <a:spcPts val="0"/>
              </a:spcAft>
              <a:buClr>
                <a:schemeClr val="lt1"/>
              </a:buClr>
              <a:buSzPts val="1800"/>
              <a:buNone/>
              <a:defRPr i="1" sz="1800">
                <a:solidFill>
                  <a:schemeClr val="lt1"/>
                </a:solidFill>
              </a:defRPr>
            </a:lvl4pPr>
            <a:lvl5pPr lvl="4" algn="ctr">
              <a:lnSpc>
                <a:spcPct val="100000"/>
              </a:lnSpc>
              <a:spcBef>
                <a:spcPts val="0"/>
              </a:spcBef>
              <a:spcAft>
                <a:spcPts val="0"/>
              </a:spcAft>
              <a:buClr>
                <a:schemeClr val="lt1"/>
              </a:buClr>
              <a:buSzPts val="1800"/>
              <a:buNone/>
              <a:defRPr i="1" sz="1800">
                <a:solidFill>
                  <a:schemeClr val="lt1"/>
                </a:solidFill>
              </a:defRPr>
            </a:lvl5pPr>
            <a:lvl6pPr lvl="5" algn="ctr">
              <a:lnSpc>
                <a:spcPct val="100000"/>
              </a:lnSpc>
              <a:spcBef>
                <a:spcPts val="0"/>
              </a:spcBef>
              <a:spcAft>
                <a:spcPts val="0"/>
              </a:spcAft>
              <a:buClr>
                <a:schemeClr val="lt1"/>
              </a:buClr>
              <a:buSzPts val="1800"/>
              <a:buNone/>
              <a:defRPr i="1" sz="1800">
                <a:solidFill>
                  <a:schemeClr val="lt1"/>
                </a:solidFill>
              </a:defRPr>
            </a:lvl6pPr>
            <a:lvl7pPr lvl="6" algn="ctr">
              <a:lnSpc>
                <a:spcPct val="100000"/>
              </a:lnSpc>
              <a:spcBef>
                <a:spcPts val="0"/>
              </a:spcBef>
              <a:spcAft>
                <a:spcPts val="0"/>
              </a:spcAft>
              <a:buClr>
                <a:schemeClr val="lt1"/>
              </a:buClr>
              <a:buSzPts val="1800"/>
              <a:buNone/>
              <a:defRPr i="1" sz="1800">
                <a:solidFill>
                  <a:schemeClr val="lt1"/>
                </a:solidFill>
              </a:defRPr>
            </a:lvl7pPr>
            <a:lvl8pPr lvl="7" algn="ctr">
              <a:lnSpc>
                <a:spcPct val="100000"/>
              </a:lnSpc>
              <a:spcBef>
                <a:spcPts val="0"/>
              </a:spcBef>
              <a:spcAft>
                <a:spcPts val="0"/>
              </a:spcAft>
              <a:buClr>
                <a:schemeClr val="lt1"/>
              </a:buClr>
              <a:buSzPts val="1800"/>
              <a:buNone/>
              <a:defRPr i="1" sz="1800">
                <a:solidFill>
                  <a:schemeClr val="lt1"/>
                </a:solidFill>
              </a:defRPr>
            </a:lvl8pPr>
            <a:lvl9pPr lvl="8" algn="ctr">
              <a:lnSpc>
                <a:spcPct val="100000"/>
              </a:lnSpc>
              <a:spcBef>
                <a:spcPts val="0"/>
              </a:spcBef>
              <a:spcAft>
                <a:spcPts val="0"/>
              </a:spcAft>
              <a:buClr>
                <a:schemeClr val="lt1"/>
              </a:buClr>
              <a:buSzPts val="1800"/>
              <a:buNone/>
              <a:defRPr i="1" sz="1800">
                <a:solidFill>
                  <a:schemeClr val="lt1"/>
                </a:solidFill>
              </a:defRPr>
            </a:lvl9pPr>
          </a:lstStyle>
          <a:p/>
        </p:txBody>
      </p:sp>
      <p:pic>
        <p:nvPicPr>
          <p:cNvPr id="81" name="Google Shape;81;p18"/>
          <p:cNvPicPr preferRelativeResize="0"/>
          <p:nvPr/>
        </p:nvPicPr>
        <p:blipFill rotWithShape="1">
          <a:blip r:embed="rId3">
            <a:alphaModFix/>
          </a:blip>
          <a:srcRect b="0" l="0" r="0" t="0"/>
          <a:stretch/>
        </p:blipFill>
        <p:spPr>
          <a:xfrm>
            <a:off x="4192824" y="3176200"/>
            <a:ext cx="758349" cy="91825"/>
          </a:xfrm>
          <a:prstGeom prst="rect">
            <a:avLst/>
          </a:prstGeom>
          <a:noFill/>
          <a:ln>
            <a:noFill/>
          </a:ln>
        </p:spPr>
      </p:pic>
      <p:sp>
        <p:nvSpPr>
          <p:cNvPr id="82" name="Google Shape;82;p18"/>
          <p:cNvSpPr txBox="1"/>
          <p:nvPr/>
        </p:nvSpPr>
        <p:spPr>
          <a:xfrm>
            <a:off x="0" y="0"/>
            <a:ext cx="1544700" cy="3207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sp>
        <p:nvSpPr>
          <p:cNvPr id="83" name="Google Shape;83;p18"/>
          <p:cNvSpPr txBox="1"/>
          <p:nvPr/>
        </p:nvSpPr>
        <p:spPr>
          <a:xfrm>
            <a:off x="0" y="0"/>
            <a:ext cx="1544700" cy="320700"/>
          </a:xfrm>
          <a:prstGeom prst="rect">
            <a:avLst/>
          </a:prstGeom>
          <a:solidFill>
            <a:srgbClr val="49AC5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sp>
        <p:nvSpPr>
          <p:cNvPr id="84" name="Google Shape;84;p18"/>
          <p:cNvSpPr txBox="1"/>
          <p:nvPr/>
        </p:nvSpPr>
        <p:spPr>
          <a:xfrm>
            <a:off x="20550" y="15150"/>
            <a:ext cx="1503600" cy="2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1/2) &amp; Grey (1/2)">
  <p:cSld name="MAIN_POINT">
    <p:spTree>
      <p:nvGrpSpPr>
        <p:cNvPr id="85" name="Shape 85"/>
        <p:cNvGrpSpPr/>
        <p:nvPr/>
      </p:nvGrpSpPr>
      <p:grpSpPr>
        <a:xfrm>
          <a:off x="0" y="0"/>
          <a:ext cx="0" cy="0"/>
          <a:chOff x="0" y="0"/>
          <a:chExt cx="0" cy="0"/>
        </a:xfrm>
      </p:grpSpPr>
      <p:sp>
        <p:nvSpPr>
          <p:cNvPr id="86" name="Google Shape;8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87" name="Google Shape;87;p19"/>
          <p:cNvSpPr/>
          <p:nvPr/>
        </p:nvSpPr>
        <p:spPr>
          <a:xfrm>
            <a:off x="4516325" y="0"/>
            <a:ext cx="46278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9"/>
          <p:cNvSpPr txBox="1"/>
          <p:nvPr/>
        </p:nvSpPr>
        <p:spPr>
          <a:xfrm>
            <a:off x="0" y="0"/>
            <a:ext cx="2215200" cy="320700"/>
          </a:xfrm>
          <a:prstGeom prst="rect">
            <a:avLst/>
          </a:prstGeom>
          <a:solidFill>
            <a:srgbClr val="49AC5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pic>
        <p:nvPicPr>
          <p:cNvPr id="89" name="Google Shape;89;p19"/>
          <p:cNvPicPr preferRelativeResize="0"/>
          <p:nvPr/>
        </p:nvPicPr>
        <p:blipFill rotWithShape="1">
          <a:blip r:embed="rId2">
            <a:alphaModFix/>
          </a:blip>
          <a:srcRect b="0" l="0" r="0" t="0"/>
          <a:stretch/>
        </p:blipFill>
        <p:spPr>
          <a:xfrm>
            <a:off x="8360150" y="4590425"/>
            <a:ext cx="616651" cy="4032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 &amp; Picture Right">
  <p:cSld name="CUSTOM_3">
    <p:bg>
      <p:bgPr>
        <a:solidFill>
          <a:schemeClr val="lt1"/>
        </a:solidFill>
      </p:bgPr>
    </p:bg>
    <p:spTree>
      <p:nvGrpSpPr>
        <p:cNvPr id="90" name="Shape 90"/>
        <p:cNvGrpSpPr/>
        <p:nvPr/>
      </p:nvGrpSpPr>
      <p:grpSpPr>
        <a:xfrm>
          <a:off x="0" y="0"/>
          <a:ext cx="0" cy="0"/>
          <a:chOff x="0" y="0"/>
          <a:chExt cx="0" cy="0"/>
        </a:xfrm>
      </p:grpSpPr>
      <p:sp>
        <p:nvSpPr>
          <p:cNvPr id="91" name="Google Shape;91;p20"/>
          <p:cNvSpPr txBox="1"/>
          <p:nvPr/>
        </p:nvSpPr>
        <p:spPr>
          <a:xfrm>
            <a:off x="0" y="0"/>
            <a:ext cx="2215200" cy="320700"/>
          </a:xfrm>
          <a:prstGeom prst="rect">
            <a:avLst/>
          </a:prstGeom>
          <a:solidFill>
            <a:schemeClr val="accen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sp>
        <p:nvSpPr>
          <p:cNvPr id="92" name="Google Shape;92;p20"/>
          <p:cNvSpPr/>
          <p:nvPr>
            <p:ph idx="2" type="pic"/>
          </p:nvPr>
        </p:nvSpPr>
        <p:spPr>
          <a:xfrm>
            <a:off x="4469700" y="0"/>
            <a:ext cx="4674300" cy="5143500"/>
          </a:xfrm>
          <a:prstGeom prst="rect">
            <a:avLst/>
          </a:prstGeom>
          <a:noFill/>
          <a:ln>
            <a:noFill/>
          </a:ln>
        </p:spPr>
      </p:sp>
      <p:sp>
        <p:nvSpPr>
          <p:cNvPr id="93" name="Google Shape;93;p20"/>
          <p:cNvSpPr txBox="1"/>
          <p:nvPr>
            <p:ph type="title"/>
          </p:nvPr>
        </p:nvSpPr>
        <p:spPr>
          <a:xfrm>
            <a:off x="686400" y="990650"/>
            <a:ext cx="3194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3200"/>
              <a:buNone/>
              <a:defRPr b="0" sz="3200">
                <a:solidFill>
                  <a:schemeClr val="accent1"/>
                </a:solidFill>
              </a:defRPr>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p:txBody>
      </p:sp>
      <p:sp>
        <p:nvSpPr>
          <p:cNvPr id="94" name="Google Shape;94;p20"/>
          <p:cNvSpPr txBox="1"/>
          <p:nvPr>
            <p:ph idx="1" type="body"/>
          </p:nvPr>
        </p:nvSpPr>
        <p:spPr>
          <a:xfrm>
            <a:off x="686400" y="1943100"/>
            <a:ext cx="3194700" cy="2945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pic>
        <p:nvPicPr>
          <p:cNvPr id="95" name="Google Shape;95;p20"/>
          <p:cNvPicPr preferRelativeResize="0"/>
          <p:nvPr/>
        </p:nvPicPr>
        <p:blipFill rotWithShape="1">
          <a:blip r:embed="rId2">
            <a:alphaModFix/>
          </a:blip>
          <a:srcRect b="0" l="0" r="0" t="0"/>
          <a:stretch/>
        </p:blipFill>
        <p:spPr>
          <a:xfrm>
            <a:off x="8362150" y="4590888"/>
            <a:ext cx="612649" cy="4023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 type="twoColTx">
  <p:cSld name="TITLE_AND_TWO_COLUMNS">
    <p:spTree>
      <p:nvGrpSpPr>
        <p:cNvPr id="17" name="Shape 17"/>
        <p:cNvGrpSpPr/>
        <p:nvPr/>
      </p:nvGrpSpPr>
      <p:grpSpPr>
        <a:xfrm>
          <a:off x="0" y="0"/>
          <a:ext cx="0" cy="0"/>
          <a:chOff x="0" y="0"/>
          <a:chExt cx="0" cy="0"/>
        </a:xfrm>
      </p:grpSpPr>
      <p:sp>
        <p:nvSpPr>
          <p:cNvPr id="18" name="Google Shape;18;p3"/>
          <p:cNvSpPr txBox="1"/>
          <p:nvPr>
            <p:ph type="title"/>
          </p:nvPr>
        </p:nvSpPr>
        <p:spPr>
          <a:xfrm>
            <a:off x="686400" y="990650"/>
            <a:ext cx="78855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3600"/>
              <a:buNone/>
              <a:defRPr b="0" sz="3600">
                <a:solidFill>
                  <a:schemeClr val="accent1"/>
                </a:solidFill>
              </a:defRPr>
            </a:lvl1pPr>
            <a:lvl2pPr lvl="1" algn="l">
              <a:lnSpc>
                <a:spcPct val="100000"/>
              </a:lnSpc>
              <a:spcBef>
                <a:spcPts val="0"/>
              </a:spcBef>
              <a:spcAft>
                <a:spcPts val="0"/>
              </a:spcAft>
              <a:buSzPts val="3600"/>
              <a:buNone/>
              <a:defRPr b="0"/>
            </a:lvl2pPr>
            <a:lvl3pPr lvl="2" algn="l">
              <a:lnSpc>
                <a:spcPct val="100000"/>
              </a:lnSpc>
              <a:spcBef>
                <a:spcPts val="0"/>
              </a:spcBef>
              <a:spcAft>
                <a:spcPts val="0"/>
              </a:spcAft>
              <a:buSzPts val="3600"/>
              <a:buNone/>
              <a:defRPr b="0"/>
            </a:lvl3pPr>
            <a:lvl4pPr lvl="3" algn="l">
              <a:lnSpc>
                <a:spcPct val="100000"/>
              </a:lnSpc>
              <a:spcBef>
                <a:spcPts val="0"/>
              </a:spcBef>
              <a:spcAft>
                <a:spcPts val="0"/>
              </a:spcAft>
              <a:buSzPts val="3600"/>
              <a:buNone/>
              <a:defRPr b="0"/>
            </a:lvl4pPr>
            <a:lvl5pPr lvl="4" algn="l">
              <a:lnSpc>
                <a:spcPct val="100000"/>
              </a:lnSpc>
              <a:spcBef>
                <a:spcPts val="0"/>
              </a:spcBef>
              <a:spcAft>
                <a:spcPts val="0"/>
              </a:spcAft>
              <a:buSzPts val="3600"/>
              <a:buNone/>
              <a:defRPr b="0"/>
            </a:lvl5pPr>
            <a:lvl6pPr lvl="5" algn="l">
              <a:lnSpc>
                <a:spcPct val="100000"/>
              </a:lnSpc>
              <a:spcBef>
                <a:spcPts val="0"/>
              </a:spcBef>
              <a:spcAft>
                <a:spcPts val="0"/>
              </a:spcAft>
              <a:buSzPts val="3600"/>
              <a:buNone/>
              <a:defRPr b="0"/>
            </a:lvl6pPr>
            <a:lvl7pPr lvl="6" algn="l">
              <a:lnSpc>
                <a:spcPct val="100000"/>
              </a:lnSpc>
              <a:spcBef>
                <a:spcPts val="0"/>
              </a:spcBef>
              <a:spcAft>
                <a:spcPts val="0"/>
              </a:spcAft>
              <a:buSzPts val="3600"/>
              <a:buNone/>
              <a:defRPr b="0"/>
            </a:lvl7pPr>
            <a:lvl8pPr lvl="7" algn="l">
              <a:lnSpc>
                <a:spcPct val="100000"/>
              </a:lnSpc>
              <a:spcBef>
                <a:spcPts val="0"/>
              </a:spcBef>
              <a:spcAft>
                <a:spcPts val="0"/>
              </a:spcAft>
              <a:buSzPts val="3600"/>
              <a:buNone/>
              <a:defRPr b="0"/>
            </a:lvl8pPr>
            <a:lvl9pPr lvl="8" algn="l">
              <a:lnSpc>
                <a:spcPct val="100000"/>
              </a:lnSpc>
              <a:spcBef>
                <a:spcPts val="0"/>
              </a:spcBef>
              <a:spcAft>
                <a:spcPts val="0"/>
              </a:spcAft>
              <a:buSzPts val="3600"/>
              <a:buNone/>
              <a:defRPr b="0"/>
            </a:lvl9pPr>
          </a:lstStyle>
          <a:p/>
        </p:txBody>
      </p:sp>
      <p:sp>
        <p:nvSpPr>
          <p:cNvPr id="19" name="Google Shape;19;p3"/>
          <p:cNvSpPr txBox="1"/>
          <p:nvPr>
            <p:ph idx="1" type="body"/>
          </p:nvPr>
        </p:nvSpPr>
        <p:spPr>
          <a:xfrm>
            <a:off x="686400" y="1943100"/>
            <a:ext cx="7885500" cy="2945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0" name="Google Shape;20;p3"/>
          <p:cNvSpPr txBox="1"/>
          <p:nvPr/>
        </p:nvSpPr>
        <p:spPr>
          <a:xfrm>
            <a:off x="0" y="0"/>
            <a:ext cx="2215200" cy="320700"/>
          </a:xfrm>
          <a:prstGeom prst="rect">
            <a:avLst/>
          </a:prstGeom>
          <a:solidFill>
            <a:schemeClr val="accen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80"/>
              <a:buFont typeface="Arial"/>
              <a:buNone/>
            </a:pPr>
            <a:r>
              <a:t/>
            </a:r>
            <a:endParaRPr b="1" i="0" sz="880" u="none" cap="none" strike="noStrike">
              <a:solidFill>
                <a:srgbClr val="FFFFFF"/>
              </a:solidFill>
              <a:latin typeface="Arial"/>
              <a:ea typeface="Arial"/>
              <a:cs typeface="Arial"/>
              <a:sym typeface="Arial"/>
            </a:endParaRPr>
          </a:p>
        </p:txBody>
      </p:sp>
      <p:pic>
        <p:nvPicPr>
          <p:cNvPr id="21" name="Google Shape;21;p3"/>
          <p:cNvPicPr preferRelativeResize="0"/>
          <p:nvPr/>
        </p:nvPicPr>
        <p:blipFill rotWithShape="1">
          <a:blip r:embed="rId2">
            <a:alphaModFix/>
          </a:blip>
          <a:srcRect b="0" l="0" r="0" t="0"/>
          <a:stretch/>
        </p:blipFill>
        <p:spPr>
          <a:xfrm>
            <a:off x="8360150" y="4590425"/>
            <a:ext cx="616651" cy="4032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
  <p:cSld name="Title b">
    <p:spTree>
      <p:nvGrpSpPr>
        <p:cNvPr id="96" name="Shape 96"/>
        <p:cNvGrpSpPr/>
        <p:nvPr/>
      </p:nvGrpSpPr>
      <p:grpSpPr>
        <a:xfrm>
          <a:off x="0" y="0"/>
          <a:ext cx="0" cy="0"/>
          <a:chOff x="0" y="0"/>
          <a:chExt cx="0" cy="0"/>
        </a:xfrm>
      </p:grpSpPr>
      <p:pic>
        <p:nvPicPr>
          <p:cNvPr descr="Une image contenant personne, jaune&#10;&#10;Description générée automatiquement" id="97" name="Google Shape;97;p21"/>
          <p:cNvPicPr preferRelativeResize="0"/>
          <p:nvPr/>
        </p:nvPicPr>
        <p:blipFill rotWithShape="1">
          <a:blip r:embed="rId2">
            <a:alphaModFix/>
          </a:blip>
          <a:srcRect b="0" l="0" r="0" t="0"/>
          <a:stretch/>
        </p:blipFill>
        <p:spPr>
          <a:xfrm>
            <a:off x="-72300" y="-917948"/>
            <a:ext cx="9216300" cy="6141799"/>
          </a:xfrm>
          <a:prstGeom prst="rect">
            <a:avLst/>
          </a:prstGeom>
          <a:noFill/>
          <a:ln>
            <a:noFill/>
          </a:ln>
        </p:spPr>
      </p:pic>
      <p:sp>
        <p:nvSpPr>
          <p:cNvPr id="98" name="Google Shape;98;p21"/>
          <p:cNvSpPr/>
          <p:nvPr/>
        </p:nvSpPr>
        <p:spPr>
          <a:xfrm>
            <a:off x="-72300" y="1431975"/>
            <a:ext cx="9216300" cy="3792000"/>
          </a:xfrm>
          <a:prstGeom prst="rect">
            <a:avLst/>
          </a:prstGeom>
          <a:solidFill>
            <a:srgbClr val="202124">
              <a:alpha val="3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1"/>
          <p:cNvSpPr/>
          <p:nvPr/>
        </p:nvSpPr>
        <p:spPr>
          <a:xfrm>
            <a:off x="-71438" y="-76200"/>
            <a:ext cx="161400" cy="5300100"/>
          </a:xfrm>
          <a:prstGeom prst="rect">
            <a:avLst/>
          </a:prstGeom>
          <a:solidFill>
            <a:srgbClr val="81B5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1"/>
          <p:cNvSpPr txBox="1"/>
          <p:nvPr>
            <p:ph type="title"/>
          </p:nvPr>
        </p:nvSpPr>
        <p:spPr>
          <a:xfrm>
            <a:off x="578650" y="1431975"/>
            <a:ext cx="5866800" cy="1220100"/>
          </a:xfrm>
          <a:prstGeom prst="rect">
            <a:avLst/>
          </a:prstGeom>
          <a:noFill/>
          <a:ln>
            <a:noFill/>
          </a:ln>
          <a:effectLst>
            <a:outerShdw blurRad="57150" rotWithShape="0" algn="bl" dir="5400000" dist="19050">
              <a:srgbClr val="000000">
                <a:alpha val="45882"/>
              </a:srgbClr>
            </a:outerShdw>
          </a:effectLst>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500"/>
              <a:buFont typeface="Open Sans SemiBold"/>
              <a:buNone/>
              <a:defRPr>
                <a:solidFill>
                  <a:schemeClr val="lt1"/>
                </a:solidFill>
                <a:latin typeface="Open Sans SemiBold"/>
                <a:ea typeface="Open Sans SemiBold"/>
                <a:cs typeface="Open Sans SemiBold"/>
                <a:sym typeface="Open Sans SemiBold"/>
              </a:defRPr>
            </a:lvl1pPr>
            <a:lvl2pPr lvl="1" algn="l">
              <a:lnSpc>
                <a:spcPct val="100000"/>
              </a:lnSpc>
              <a:spcBef>
                <a:spcPts val="0"/>
              </a:spcBef>
              <a:spcAft>
                <a:spcPts val="0"/>
              </a:spcAft>
              <a:buSzPts val="2800"/>
              <a:buNone/>
              <a:defRPr>
                <a:latin typeface="Open Sans Light"/>
                <a:ea typeface="Open Sans Light"/>
                <a:cs typeface="Open Sans Light"/>
                <a:sym typeface="Open Sans Light"/>
              </a:defRPr>
            </a:lvl2pPr>
            <a:lvl3pPr lvl="2" algn="l">
              <a:lnSpc>
                <a:spcPct val="100000"/>
              </a:lnSpc>
              <a:spcBef>
                <a:spcPts val="0"/>
              </a:spcBef>
              <a:spcAft>
                <a:spcPts val="0"/>
              </a:spcAft>
              <a:buSzPts val="2800"/>
              <a:buNone/>
              <a:defRPr>
                <a:latin typeface="Open Sans Light"/>
                <a:ea typeface="Open Sans Light"/>
                <a:cs typeface="Open Sans Light"/>
                <a:sym typeface="Open Sans Light"/>
              </a:defRPr>
            </a:lvl3pPr>
            <a:lvl4pPr lvl="3" algn="l">
              <a:lnSpc>
                <a:spcPct val="100000"/>
              </a:lnSpc>
              <a:spcBef>
                <a:spcPts val="0"/>
              </a:spcBef>
              <a:spcAft>
                <a:spcPts val="0"/>
              </a:spcAft>
              <a:buSzPts val="2800"/>
              <a:buNone/>
              <a:defRPr>
                <a:latin typeface="Open Sans Light"/>
                <a:ea typeface="Open Sans Light"/>
                <a:cs typeface="Open Sans Light"/>
                <a:sym typeface="Open Sans Light"/>
              </a:defRPr>
            </a:lvl4pPr>
            <a:lvl5pPr lvl="4" algn="l">
              <a:lnSpc>
                <a:spcPct val="100000"/>
              </a:lnSpc>
              <a:spcBef>
                <a:spcPts val="0"/>
              </a:spcBef>
              <a:spcAft>
                <a:spcPts val="0"/>
              </a:spcAft>
              <a:buSzPts val="2800"/>
              <a:buNone/>
              <a:defRPr>
                <a:latin typeface="Open Sans Light"/>
                <a:ea typeface="Open Sans Light"/>
                <a:cs typeface="Open Sans Light"/>
                <a:sym typeface="Open Sans Light"/>
              </a:defRPr>
            </a:lvl5pPr>
            <a:lvl6pPr lvl="5" algn="l">
              <a:lnSpc>
                <a:spcPct val="100000"/>
              </a:lnSpc>
              <a:spcBef>
                <a:spcPts val="0"/>
              </a:spcBef>
              <a:spcAft>
                <a:spcPts val="0"/>
              </a:spcAft>
              <a:buSzPts val="2800"/>
              <a:buNone/>
              <a:defRPr>
                <a:latin typeface="Open Sans Light"/>
                <a:ea typeface="Open Sans Light"/>
                <a:cs typeface="Open Sans Light"/>
                <a:sym typeface="Open Sans Light"/>
              </a:defRPr>
            </a:lvl6pPr>
            <a:lvl7pPr lvl="6" algn="l">
              <a:lnSpc>
                <a:spcPct val="100000"/>
              </a:lnSpc>
              <a:spcBef>
                <a:spcPts val="0"/>
              </a:spcBef>
              <a:spcAft>
                <a:spcPts val="0"/>
              </a:spcAft>
              <a:buSzPts val="2800"/>
              <a:buNone/>
              <a:defRPr>
                <a:latin typeface="Open Sans Light"/>
                <a:ea typeface="Open Sans Light"/>
                <a:cs typeface="Open Sans Light"/>
                <a:sym typeface="Open Sans Light"/>
              </a:defRPr>
            </a:lvl7pPr>
            <a:lvl8pPr lvl="7" algn="l">
              <a:lnSpc>
                <a:spcPct val="100000"/>
              </a:lnSpc>
              <a:spcBef>
                <a:spcPts val="0"/>
              </a:spcBef>
              <a:spcAft>
                <a:spcPts val="0"/>
              </a:spcAft>
              <a:buSzPts val="2800"/>
              <a:buNone/>
              <a:defRPr>
                <a:latin typeface="Open Sans Light"/>
                <a:ea typeface="Open Sans Light"/>
                <a:cs typeface="Open Sans Light"/>
                <a:sym typeface="Open Sans Light"/>
              </a:defRPr>
            </a:lvl8pPr>
            <a:lvl9pPr lvl="8" algn="l">
              <a:lnSpc>
                <a:spcPct val="100000"/>
              </a:lnSpc>
              <a:spcBef>
                <a:spcPts val="0"/>
              </a:spcBef>
              <a:spcAft>
                <a:spcPts val="0"/>
              </a:spcAft>
              <a:buSzPts val="2800"/>
              <a:buNone/>
              <a:defRPr>
                <a:latin typeface="Open Sans Light"/>
                <a:ea typeface="Open Sans Light"/>
                <a:cs typeface="Open Sans Light"/>
                <a:sym typeface="Open Sans Light"/>
              </a:defRPr>
            </a:lvl9pPr>
          </a:lstStyle>
          <a:p/>
        </p:txBody>
      </p:sp>
      <p:sp>
        <p:nvSpPr>
          <p:cNvPr id="101" name="Google Shape;101;p21"/>
          <p:cNvSpPr txBox="1"/>
          <p:nvPr>
            <p:ph idx="2" type="title"/>
          </p:nvPr>
        </p:nvSpPr>
        <p:spPr>
          <a:xfrm>
            <a:off x="7343776" y="3994550"/>
            <a:ext cx="1881800" cy="755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200"/>
              <a:buNone/>
              <a:defRPr sz="2200">
                <a:solidFill>
                  <a:schemeClr val="lt1"/>
                </a:solidFill>
              </a:defRPr>
            </a:lvl1pPr>
            <a:lvl2pPr lvl="1" algn="l">
              <a:lnSpc>
                <a:spcPct val="100000"/>
              </a:lnSpc>
              <a:spcBef>
                <a:spcPts val="0"/>
              </a:spcBef>
              <a:spcAft>
                <a:spcPts val="0"/>
              </a:spcAft>
              <a:buSzPts val="2800"/>
              <a:buNone/>
              <a:defRPr>
                <a:latin typeface="Open Sans Light"/>
                <a:ea typeface="Open Sans Light"/>
                <a:cs typeface="Open Sans Light"/>
                <a:sym typeface="Open Sans Light"/>
              </a:defRPr>
            </a:lvl2pPr>
            <a:lvl3pPr lvl="2" algn="l">
              <a:lnSpc>
                <a:spcPct val="100000"/>
              </a:lnSpc>
              <a:spcBef>
                <a:spcPts val="0"/>
              </a:spcBef>
              <a:spcAft>
                <a:spcPts val="0"/>
              </a:spcAft>
              <a:buSzPts val="2800"/>
              <a:buNone/>
              <a:defRPr>
                <a:latin typeface="Open Sans Light"/>
                <a:ea typeface="Open Sans Light"/>
                <a:cs typeface="Open Sans Light"/>
                <a:sym typeface="Open Sans Light"/>
              </a:defRPr>
            </a:lvl3pPr>
            <a:lvl4pPr lvl="3" algn="l">
              <a:lnSpc>
                <a:spcPct val="100000"/>
              </a:lnSpc>
              <a:spcBef>
                <a:spcPts val="0"/>
              </a:spcBef>
              <a:spcAft>
                <a:spcPts val="0"/>
              </a:spcAft>
              <a:buSzPts val="2800"/>
              <a:buNone/>
              <a:defRPr>
                <a:latin typeface="Open Sans Light"/>
                <a:ea typeface="Open Sans Light"/>
                <a:cs typeface="Open Sans Light"/>
                <a:sym typeface="Open Sans Light"/>
              </a:defRPr>
            </a:lvl4pPr>
            <a:lvl5pPr lvl="4" algn="l">
              <a:lnSpc>
                <a:spcPct val="100000"/>
              </a:lnSpc>
              <a:spcBef>
                <a:spcPts val="0"/>
              </a:spcBef>
              <a:spcAft>
                <a:spcPts val="0"/>
              </a:spcAft>
              <a:buSzPts val="2800"/>
              <a:buNone/>
              <a:defRPr>
                <a:latin typeface="Open Sans Light"/>
                <a:ea typeface="Open Sans Light"/>
                <a:cs typeface="Open Sans Light"/>
                <a:sym typeface="Open Sans Light"/>
              </a:defRPr>
            </a:lvl5pPr>
            <a:lvl6pPr lvl="5" algn="l">
              <a:lnSpc>
                <a:spcPct val="100000"/>
              </a:lnSpc>
              <a:spcBef>
                <a:spcPts val="0"/>
              </a:spcBef>
              <a:spcAft>
                <a:spcPts val="0"/>
              </a:spcAft>
              <a:buSzPts val="2800"/>
              <a:buNone/>
              <a:defRPr>
                <a:latin typeface="Open Sans Light"/>
                <a:ea typeface="Open Sans Light"/>
                <a:cs typeface="Open Sans Light"/>
                <a:sym typeface="Open Sans Light"/>
              </a:defRPr>
            </a:lvl6pPr>
            <a:lvl7pPr lvl="6" algn="l">
              <a:lnSpc>
                <a:spcPct val="100000"/>
              </a:lnSpc>
              <a:spcBef>
                <a:spcPts val="0"/>
              </a:spcBef>
              <a:spcAft>
                <a:spcPts val="0"/>
              </a:spcAft>
              <a:buSzPts val="2800"/>
              <a:buNone/>
              <a:defRPr>
                <a:latin typeface="Open Sans Light"/>
                <a:ea typeface="Open Sans Light"/>
                <a:cs typeface="Open Sans Light"/>
                <a:sym typeface="Open Sans Light"/>
              </a:defRPr>
            </a:lvl7pPr>
            <a:lvl8pPr lvl="7" algn="l">
              <a:lnSpc>
                <a:spcPct val="100000"/>
              </a:lnSpc>
              <a:spcBef>
                <a:spcPts val="0"/>
              </a:spcBef>
              <a:spcAft>
                <a:spcPts val="0"/>
              </a:spcAft>
              <a:buSzPts val="2800"/>
              <a:buNone/>
              <a:defRPr>
                <a:latin typeface="Open Sans Light"/>
                <a:ea typeface="Open Sans Light"/>
                <a:cs typeface="Open Sans Light"/>
                <a:sym typeface="Open Sans Light"/>
              </a:defRPr>
            </a:lvl8pPr>
            <a:lvl9pPr lvl="8" algn="l">
              <a:lnSpc>
                <a:spcPct val="100000"/>
              </a:lnSpc>
              <a:spcBef>
                <a:spcPts val="0"/>
              </a:spcBef>
              <a:spcAft>
                <a:spcPts val="0"/>
              </a:spcAft>
              <a:buSzPts val="2800"/>
              <a:buNone/>
              <a:defRPr>
                <a:latin typeface="Open Sans Light"/>
                <a:ea typeface="Open Sans Light"/>
                <a:cs typeface="Open Sans Light"/>
                <a:sym typeface="Open Sans Ligh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102" name="Shape 102"/>
        <p:cNvGrpSpPr/>
        <p:nvPr/>
      </p:nvGrpSpPr>
      <p:grpSpPr>
        <a:xfrm>
          <a:off x="0" y="0"/>
          <a:ext cx="0" cy="0"/>
          <a:chOff x="0" y="0"/>
          <a:chExt cx="0" cy="0"/>
        </a:xfrm>
      </p:grpSpPr>
      <p:sp>
        <p:nvSpPr>
          <p:cNvPr id="103" name="Google Shape;10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2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6" name="Shape 116"/>
        <p:cNvGrpSpPr/>
        <p:nvPr/>
      </p:nvGrpSpPr>
      <p:grpSpPr>
        <a:xfrm>
          <a:off x="0" y="0"/>
          <a:ext cx="0" cy="0"/>
          <a:chOff x="0" y="0"/>
          <a:chExt cx="0" cy="0"/>
        </a:xfrm>
      </p:grpSpPr>
      <p:sp>
        <p:nvSpPr>
          <p:cNvPr id="117" name="Google Shape;117;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 name="Google Shape;118;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2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2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29" name="Google Shape;129;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4" name="Google Shape;134;p2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5" name="Google Shape;135;p2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6" name="Google Shape;136;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8" name="Google Shape;138;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1" name="Google Shape;141;p29"/>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2" name="Google Shape;142;p29"/>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2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4" name="Google Shape;144;p29"/>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 name="Google Shape;145;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7" name="Google Shape;147;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 name="Shape 148"/>
        <p:cNvGrpSpPr/>
        <p:nvPr/>
      </p:nvGrpSpPr>
      <p:grpSpPr>
        <a:xfrm>
          <a:off x="0" y="0"/>
          <a:ext cx="0" cy="0"/>
          <a:chOff x="0" y="0"/>
          <a:chExt cx="0" cy="0"/>
        </a:xfrm>
      </p:grpSpPr>
      <p:sp>
        <p:nvSpPr>
          <p:cNvPr id="149" name="Google Shape;149;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3" name="Shape 153"/>
        <p:cNvGrpSpPr/>
        <p:nvPr/>
      </p:nvGrpSpPr>
      <p:grpSpPr>
        <a:xfrm>
          <a:off x="0" y="0"/>
          <a:ext cx="0" cy="0"/>
          <a:chOff x="0" y="0"/>
          <a:chExt cx="0" cy="0"/>
        </a:xfrm>
      </p:grpSpPr>
      <p:sp>
        <p:nvSpPr>
          <p:cNvPr id="154" name="Google Shape;154;p31"/>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5" name="Google Shape;155;p3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56" name="Google Shape;156;p31"/>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57" name="Google Shape;157;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Only" type="tx">
  <p:cSld name="TITLE_AND_BODY">
    <p:spTree>
      <p:nvGrpSpPr>
        <p:cNvPr id="22" name="Shape 22"/>
        <p:cNvGrpSpPr/>
        <p:nvPr/>
      </p:nvGrpSpPr>
      <p:grpSpPr>
        <a:xfrm>
          <a:off x="0" y="0"/>
          <a:ext cx="0" cy="0"/>
          <a:chOff x="0" y="0"/>
          <a:chExt cx="0" cy="0"/>
        </a:xfrm>
      </p:grpSpPr>
      <p:sp>
        <p:nvSpPr>
          <p:cNvPr id="23" name="Google Shape;23;p4"/>
          <p:cNvSpPr/>
          <p:nvPr/>
        </p:nvSpPr>
        <p:spPr>
          <a:xfrm>
            <a:off x="0" y="0"/>
            <a:ext cx="79200" cy="5143500"/>
          </a:xfrm>
          <a:prstGeom prst="rect">
            <a:avLst/>
          </a:prstGeom>
          <a:gradFill>
            <a:gsLst>
              <a:gs pos="0">
                <a:srgbClr val="49AC57"/>
              </a:gs>
              <a:gs pos="44000">
                <a:srgbClr val="2F7F4C"/>
              </a:gs>
              <a:gs pos="74000">
                <a:srgbClr val="226946"/>
              </a:gs>
              <a:gs pos="99000">
                <a:srgbClr val="155240"/>
              </a:gs>
              <a:gs pos="100000">
                <a:srgbClr val="49AC57"/>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
          <p:cNvSpPr txBox="1"/>
          <p:nvPr>
            <p:ph type="title"/>
          </p:nvPr>
        </p:nvSpPr>
        <p:spPr>
          <a:xfrm>
            <a:off x="919800" y="2503175"/>
            <a:ext cx="69480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1pPr>
            <a:lvl2pPr lvl="1"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2pPr>
            <a:lvl3pPr lvl="2"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3pPr>
            <a:lvl4pPr lvl="3"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4pPr>
            <a:lvl5pPr lvl="4"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5pPr>
            <a:lvl6pPr lvl="5"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6pPr>
            <a:lvl7pPr lvl="6"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7pPr>
            <a:lvl8pPr lvl="7"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8pPr>
            <a:lvl9pPr lvl="8" algn="l">
              <a:lnSpc>
                <a:spcPct val="100000"/>
              </a:lnSpc>
              <a:spcBef>
                <a:spcPts val="0"/>
              </a:spcBef>
              <a:spcAft>
                <a:spcPts val="0"/>
              </a:spcAft>
              <a:buClr>
                <a:srgbClr val="9E9E9E"/>
              </a:buClr>
              <a:buSzPts val="2000"/>
              <a:buFont typeface="Arial"/>
              <a:buNone/>
              <a:defRPr sz="2000">
                <a:solidFill>
                  <a:srgbClr val="9E9E9E"/>
                </a:solidFill>
                <a:latin typeface="Arial"/>
                <a:ea typeface="Arial"/>
                <a:cs typeface="Arial"/>
                <a:sym typeface="Arial"/>
              </a:defRPr>
            </a:lvl9pPr>
          </a:lstStyle>
          <a:p/>
        </p:txBody>
      </p:sp>
      <p:sp>
        <p:nvSpPr>
          <p:cNvPr id="25" name="Google Shape;25;p4"/>
          <p:cNvSpPr txBox="1"/>
          <p:nvPr>
            <p:ph idx="1" type="subTitle"/>
          </p:nvPr>
        </p:nvSpPr>
        <p:spPr>
          <a:xfrm>
            <a:off x="919675" y="2941325"/>
            <a:ext cx="6948000" cy="12816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1pPr>
            <a:lvl2pPr lvl="1"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2pPr>
            <a:lvl3pPr lvl="2"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3pPr>
            <a:lvl4pPr lvl="3"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4pPr>
            <a:lvl5pPr lvl="4"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5pPr>
            <a:lvl6pPr lvl="5"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6pPr>
            <a:lvl7pPr lvl="6"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7pPr>
            <a:lvl8pPr lvl="7"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8pPr>
            <a:lvl9pPr lvl="8" algn="l">
              <a:lnSpc>
                <a:spcPct val="115000"/>
              </a:lnSpc>
              <a:spcBef>
                <a:spcPts val="0"/>
              </a:spcBef>
              <a:spcAft>
                <a:spcPts val="0"/>
              </a:spcAft>
              <a:buClr>
                <a:schemeClr val="accent2"/>
              </a:buClr>
              <a:buSzPts val="3200"/>
              <a:buFont typeface="Georgia"/>
              <a:buNone/>
              <a:defRPr sz="3200">
                <a:solidFill>
                  <a:schemeClr val="accent2"/>
                </a:solidFill>
                <a:latin typeface="Georgia"/>
                <a:ea typeface="Georgia"/>
                <a:cs typeface="Georgia"/>
                <a:sym typeface="Georgia"/>
              </a:defRPr>
            </a:lvl9pPr>
          </a:lstStyle>
          <a:p/>
        </p:txBody>
      </p:sp>
      <p:cxnSp>
        <p:nvCxnSpPr>
          <p:cNvPr id="26" name="Google Shape;26;p4"/>
          <p:cNvCxnSpPr/>
          <p:nvPr/>
        </p:nvCxnSpPr>
        <p:spPr>
          <a:xfrm>
            <a:off x="919675" y="2441825"/>
            <a:ext cx="6867600" cy="16800"/>
          </a:xfrm>
          <a:prstGeom prst="straightConnector1">
            <a:avLst/>
          </a:prstGeom>
          <a:noFill/>
          <a:ln cap="flat" cmpd="sng" w="19050">
            <a:solidFill>
              <a:schemeClr val="accent5"/>
            </a:solidFill>
            <a:prstDash val="solid"/>
            <a:round/>
            <a:headEnd len="sm" w="sm" type="none"/>
            <a:tailEnd len="sm" w="sm" type="none"/>
          </a:ln>
        </p:spPr>
      </p:cxnSp>
      <p:pic>
        <p:nvPicPr>
          <p:cNvPr id="27" name="Google Shape;27;p4"/>
          <p:cNvPicPr preferRelativeResize="0"/>
          <p:nvPr/>
        </p:nvPicPr>
        <p:blipFill rotWithShape="1">
          <a:blip r:embed="rId2">
            <a:alphaModFix/>
          </a:blip>
          <a:srcRect b="0" l="0" r="0" t="0"/>
          <a:stretch/>
        </p:blipFill>
        <p:spPr>
          <a:xfrm>
            <a:off x="8360150" y="4590425"/>
            <a:ext cx="616651" cy="4032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0" name="Shape 160"/>
        <p:cNvGrpSpPr/>
        <p:nvPr/>
      </p:nvGrpSpPr>
      <p:grpSpPr>
        <a:xfrm>
          <a:off x="0" y="0"/>
          <a:ext cx="0" cy="0"/>
          <a:chOff x="0" y="0"/>
          <a:chExt cx="0" cy="0"/>
        </a:xfrm>
      </p:grpSpPr>
      <p:sp>
        <p:nvSpPr>
          <p:cNvPr id="161" name="Google Shape;161;p32"/>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32"/>
          <p:cNvSpPr/>
          <p:nvPr>
            <p:ph idx="2" type="pic"/>
          </p:nvPr>
        </p:nvSpPr>
        <p:spPr>
          <a:xfrm>
            <a:off x="3887391" y="740569"/>
            <a:ext cx="4629300" cy="3655200"/>
          </a:xfrm>
          <a:prstGeom prst="rect">
            <a:avLst/>
          </a:prstGeom>
          <a:noFill/>
          <a:ln>
            <a:noFill/>
          </a:ln>
        </p:spPr>
      </p:sp>
      <p:sp>
        <p:nvSpPr>
          <p:cNvPr id="163" name="Google Shape;163;p32"/>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64" name="Google Shape;164;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6" name="Google Shape;166;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7" name="Shape 167"/>
        <p:cNvGrpSpPr/>
        <p:nvPr/>
      </p:nvGrpSpPr>
      <p:grpSpPr>
        <a:xfrm>
          <a:off x="0" y="0"/>
          <a:ext cx="0" cy="0"/>
          <a:chOff x="0" y="0"/>
          <a:chExt cx="0" cy="0"/>
        </a:xfrm>
      </p:grpSpPr>
      <p:sp>
        <p:nvSpPr>
          <p:cNvPr id="168" name="Google Shape;168;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9" name="Google Shape;169;p3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 name="Google Shape;170;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2" name="Google Shape;172;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3" name="Shape 173"/>
        <p:cNvGrpSpPr/>
        <p:nvPr/>
      </p:nvGrpSpPr>
      <p:grpSpPr>
        <a:xfrm>
          <a:off x="0" y="0"/>
          <a:ext cx="0" cy="0"/>
          <a:chOff x="0" y="0"/>
          <a:chExt cx="0" cy="0"/>
        </a:xfrm>
      </p:grpSpPr>
      <p:sp>
        <p:nvSpPr>
          <p:cNvPr id="174" name="Google Shape;174;p3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5" name="Google Shape;175;p3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6" name="Google Shape;176;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Slide or Country Offices">
  <p:cSld name="CUSTOM_6_1">
    <p:bg>
      <p:bgPr>
        <a:solidFill>
          <a:srgbClr val="F3F3F3"/>
        </a:solidFill>
      </p:bgPr>
    </p:bg>
    <p:spTree>
      <p:nvGrpSpPr>
        <p:cNvPr id="179" name="Shape 179"/>
        <p:cNvGrpSpPr/>
        <p:nvPr/>
      </p:nvGrpSpPr>
      <p:grpSpPr>
        <a:xfrm>
          <a:off x="0" y="0"/>
          <a:ext cx="0" cy="0"/>
          <a:chOff x="0" y="0"/>
          <a:chExt cx="0" cy="0"/>
        </a:xfrm>
      </p:grpSpPr>
      <p:sp>
        <p:nvSpPr>
          <p:cNvPr id="180" name="Google Shape;180;p35"/>
          <p:cNvSpPr txBox="1"/>
          <p:nvPr>
            <p:ph type="ctrTitle"/>
          </p:nvPr>
        </p:nvSpPr>
        <p:spPr>
          <a:xfrm>
            <a:off x="1590450" y="417600"/>
            <a:ext cx="7051200" cy="7455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3C3830"/>
              </a:buClr>
              <a:buSzPts val="3000"/>
              <a:buFont typeface="Open Sans Medium"/>
              <a:buNone/>
              <a:defRPr sz="3000">
                <a:solidFill>
                  <a:srgbClr val="3C3830"/>
                </a:solidFill>
                <a:latin typeface="Open Sans Medium"/>
                <a:ea typeface="Open Sans Medium"/>
                <a:cs typeface="Open Sans Medium"/>
                <a:sym typeface="Open Sans Medium"/>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81" name="Google Shape;181;p35"/>
          <p:cNvSpPr txBox="1"/>
          <p:nvPr>
            <p:ph idx="1" type="subTitle"/>
          </p:nvPr>
        </p:nvSpPr>
        <p:spPr>
          <a:xfrm>
            <a:off x="185250" y="658475"/>
            <a:ext cx="1145400" cy="6462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rgbClr val="202124"/>
              </a:buClr>
              <a:buSzPts val="1200"/>
              <a:buFont typeface="Open Sans SemiBold"/>
              <a:buNone/>
              <a:defRPr sz="1200">
                <a:solidFill>
                  <a:srgbClr val="202124"/>
                </a:solidFill>
                <a:latin typeface="Open Sans SemiBold"/>
                <a:ea typeface="Open Sans SemiBold"/>
                <a:cs typeface="Open Sans SemiBold"/>
                <a:sym typeface="Open Sans SemiBold"/>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82" name="Shape 182"/>
        <p:cNvGrpSpPr/>
        <p:nvPr/>
      </p:nvGrpSpPr>
      <p:grpSpPr>
        <a:xfrm>
          <a:off x="0" y="0"/>
          <a:ext cx="0" cy="0"/>
          <a:chOff x="0" y="0"/>
          <a:chExt cx="0" cy="0"/>
        </a:xfrm>
      </p:grpSpPr>
      <p:sp>
        <p:nvSpPr>
          <p:cNvPr id="183" name="Google Shape;183;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84" name="Google Shape;18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cxnSp>
        <p:nvCxnSpPr>
          <p:cNvPr id="185" name="Google Shape;185;p36"/>
          <p:cNvCxnSpPr/>
          <p:nvPr/>
        </p:nvCxnSpPr>
        <p:spPr>
          <a:xfrm>
            <a:off x="-36925" y="5152725"/>
            <a:ext cx="9197100" cy="300"/>
          </a:xfrm>
          <a:prstGeom prst="straightConnector1">
            <a:avLst/>
          </a:prstGeom>
          <a:noFill/>
          <a:ln cap="flat" cmpd="sng" w="76200">
            <a:solidFill>
              <a:srgbClr val="424B54"/>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2">
    <p:spTree>
      <p:nvGrpSpPr>
        <p:cNvPr id="186" name="Shape 186"/>
        <p:cNvGrpSpPr/>
        <p:nvPr/>
      </p:nvGrpSpPr>
      <p:grpSpPr>
        <a:xfrm>
          <a:off x="0" y="0"/>
          <a:ext cx="0" cy="0"/>
          <a:chOff x="0" y="0"/>
          <a:chExt cx="0" cy="0"/>
        </a:xfrm>
      </p:grpSpPr>
      <p:sp>
        <p:nvSpPr>
          <p:cNvPr id="187" name="Google Shape;18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Grey">
  <p:cSld name="CUSTOM_1">
    <p:bg>
      <p:bgPr>
        <a:solidFill>
          <a:schemeClr val="lt2"/>
        </a:solidFill>
      </p:bgPr>
    </p:bg>
    <p:spTree>
      <p:nvGrpSpPr>
        <p:cNvPr id="188" name="Shape 18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icon slide">
  <p:cSld name="TITLE_1_1">
    <p:spTree>
      <p:nvGrpSpPr>
        <p:cNvPr id="189" name="Shape 189"/>
        <p:cNvGrpSpPr/>
        <p:nvPr/>
      </p:nvGrpSpPr>
      <p:grpSpPr>
        <a:xfrm>
          <a:off x="0" y="0"/>
          <a:ext cx="0" cy="0"/>
          <a:chOff x="0" y="0"/>
          <a:chExt cx="0" cy="0"/>
        </a:xfrm>
      </p:grpSpPr>
      <p:sp>
        <p:nvSpPr>
          <p:cNvPr id="190" name="Google Shape;190;p39"/>
          <p:cNvSpPr txBox="1"/>
          <p:nvPr>
            <p:ph type="ctrTitle"/>
          </p:nvPr>
        </p:nvSpPr>
        <p:spPr>
          <a:xfrm>
            <a:off x="425600" y="368500"/>
            <a:ext cx="4889400" cy="576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b="1" sz="2400">
                <a:solidFill>
                  <a:schemeClr val="lt1"/>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91" name="Google Shape;191;p39"/>
          <p:cNvSpPr/>
          <p:nvPr/>
        </p:nvSpPr>
        <p:spPr>
          <a:xfrm rot="5400000">
            <a:off x="210900" y="646200"/>
            <a:ext cx="597300" cy="27000"/>
          </a:xfrm>
          <a:prstGeom prst="rect">
            <a:avLst/>
          </a:prstGeom>
          <a:solidFill>
            <a:srgbClr val="81B5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p39"/>
          <p:cNvPicPr preferRelativeResize="0"/>
          <p:nvPr/>
        </p:nvPicPr>
        <p:blipFill rotWithShape="1">
          <a:blip r:embed="rId2">
            <a:alphaModFix/>
          </a:blip>
          <a:srcRect b="0" l="0" r="0" t="0"/>
          <a:stretch/>
        </p:blipFill>
        <p:spPr>
          <a:xfrm>
            <a:off x="185250" y="4245025"/>
            <a:ext cx="817190" cy="745499"/>
          </a:xfrm>
          <a:prstGeom prst="rect">
            <a:avLst/>
          </a:prstGeom>
          <a:noFill/>
          <a:ln>
            <a:noFill/>
          </a:ln>
          <a:effectLst>
            <a:outerShdw blurRad="57150" rotWithShape="0" algn="bl" dir="2820000" dist="38100">
              <a:srgbClr val="E6FFA0">
                <a:alpha val="70590"/>
              </a:srgbClr>
            </a:outerShdw>
          </a:effec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
    <p:spTree>
      <p:nvGrpSpPr>
        <p:cNvPr id="193" name="Shape 193"/>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
  <p:cSld name="Title b">
    <p:spTree>
      <p:nvGrpSpPr>
        <p:cNvPr id="194" name="Shape 194"/>
        <p:cNvGrpSpPr/>
        <p:nvPr/>
      </p:nvGrpSpPr>
      <p:grpSpPr>
        <a:xfrm>
          <a:off x="0" y="0"/>
          <a:ext cx="0" cy="0"/>
          <a:chOff x="0" y="0"/>
          <a:chExt cx="0" cy="0"/>
        </a:xfrm>
      </p:grpSpPr>
      <p:pic>
        <p:nvPicPr>
          <p:cNvPr descr="Une image contenant personne, jaune&#10;&#10;Description générée automatiquement" id="195" name="Google Shape;195;p41"/>
          <p:cNvPicPr preferRelativeResize="0"/>
          <p:nvPr/>
        </p:nvPicPr>
        <p:blipFill rotWithShape="1">
          <a:blip r:embed="rId2">
            <a:alphaModFix/>
          </a:blip>
          <a:srcRect b="0" l="0" r="0" t="0"/>
          <a:stretch/>
        </p:blipFill>
        <p:spPr>
          <a:xfrm>
            <a:off x="-72300" y="-917948"/>
            <a:ext cx="9216301" cy="6141798"/>
          </a:xfrm>
          <a:prstGeom prst="rect">
            <a:avLst/>
          </a:prstGeom>
          <a:noFill/>
          <a:ln>
            <a:noFill/>
          </a:ln>
        </p:spPr>
      </p:pic>
      <p:sp>
        <p:nvSpPr>
          <p:cNvPr id="196" name="Google Shape;196;p41"/>
          <p:cNvSpPr/>
          <p:nvPr/>
        </p:nvSpPr>
        <p:spPr>
          <a:xfrm>
            <a:off x="-72300" y="1431975"/>
            <a:ext cx="9216300" cy="3792000"/>
          </a:xfrm>
          <a:prstGeom prst="rect">
            <a:avLst/>
          </a:prstGeom>
          <a:solidFill>
            <a:srgbClr val="202124">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41"/>
          <p:cNvSpPr/>
          <p:nvPr/>
        </p:nvSpPr>
        <p:spPr>
          <a:xfrm>
            <a:off x="-71438" y="-76200"/>
            <a:ext cx="161400" cy="5300100"/>
          </a:xfrm>
          <a:prstGeom prst="rect">
            <a:avLst/>
          </a:prstGeom>
          <a:solidFill>
            <a:srgbClr val="81B5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1"/>
          <p:cNvSpPr txBox="1"/>
          <p:nvPr>
            <p:ph type="title"/>
          </p:nvPr>
        </p:nvSpPr>
        <p:spPr>
          <a:xfrm>
            <a:off x="578650" y="1431975"/>
            <a:ext cx="5866800" cy="1220100"/>
          </a:xfrm>
          <a:prstGeom prst="rect">
            <a:avLst/>
          </a:prstGeom>
          <a:noFill/>
          <a:ln>
            <a:noFill/>
          </a:ln>
          <a:effectLst>
            <a:outerShdw blurRad="57150" rotWithShape="0" algn="bl" dir="5400000" dist="19050">
              <a:srgbClr val="000000">
                <a:alpha val="45880"/>
              </a:srgbClr>
            </a:outerShdw>
          </a:effectLst>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500"/>
              <a:buFont typeface="Open Sans SemiBold"/>
              <a:buNone/>
              <a:defRPr>
                <a:solidFill>
                  <a:schemeClr val="lt1"/>
                </a:solidFill>
                <a:latin typeface="Open Sans SemiBold"/>
                <a:ea typeface="Open Sans SemiBold"/>
                <a:cs typeface="Open Sans SemiBold"/>
                <a:sym typeface="Open Sans SemiBold"/>
              </a:defRPr>
            </a:lvl1pPr>
            <a:lvl2pPr lvl="1" rtl="0" algn="l">
              <a:lnSpc>
                <a:spcPct val="100000"/>
              </a:lnSpc>
              <a:spcBef>
                <a:spcPts val="0"/>
              </a:spcBef>
              <a:spcAft>
                <a:spcPts val="0"/>
              </a:spcAft>
              <a:buSzPts val="2800"/>
              <a:buNone/>
              <a:defRPr>
                <a:latin typeface="Open Sans Light"/>
                <a:ea typeface="Open Sans Light"/>
                <a:cs typeface="Open Sans Light"/>
                <a:sym typeface="Open Sans Light"/>
              </a:defRPr>
            </a:lvl2pPr>
            <a:lvl3pPr lvl="2" rtl="0" algn="l">
              <a:lnSpc>
                <a:spcPct val="100000"/>
              </a:lnSpc>
              <a:spcBef>
                <a:spcPts val="0"/>
              </a:spcBef>
              <a:spcAft>
                <a:spcPts val="0"/>
              </a:spcAft>
              <a:buSzPts val="2800"/>
              <a:buNone/>
              <a:defRPr>
                <a:latin typeface="Open Sans Light"/>
                <a:ea typeface="Open Sans Light"/>
                <a:cs typeface="Open Sans Light"/>
                <a:sym typeface="Open Sans Light"/>
              </a:defRPr>
            </a:lvl3pPr>
            <a:lvl4pPr lvl="3" rtl="0" algn="l">
              <a:lnSpc>
                <a:spcPct val="100000"/>
              </a:lnSpc>
              <a:spcBef>
                <a:spcPts val="0"/>
              </a:spcBef>
              <a:spcAft>
                <a:spcPts val="0"/>
              </a:spcAft>
              <a:buSzPts val="2800"/>
              <a:buNone/>
              <a:defRPr>
                <a:latin typeface="Open Sans Light"/>
                <a:ea typeface="Open Sans Light"/>
                <a:cs typeface="Open Sans Light"/>
                <a:sym typeface="Open Sans Light"/>
              </a:defRPr>
            </a:lvl4pPr>
            <a:lvl5pPr lvl="4" rtl="0" algn="l">
              <a:lnSpc>
                <a:spcPct val="100000"/>
              </a:lnSpc>
              <a:spcBef>
                <a:spcPts val="0"/>
              </a:spcBef>
              <a:spcAft>
                <a:spcPts val="0"/>
              </a:spcAft>
              <a:buSzPts val="2800"/>
              <a:buNone/>
              <a:defRPr>
                <a:latin typeface="Open Sans Light"/>
                <a:ea typeface="Open Sans Light"/>
                <a:cs typeface="Open Sans Light"/>
                <a:sym typeface="Open Sans Light"/>
              </a:defRPr>
            </a:lvl5pPr>
            <a:lvl6pPr lvl="5" rtl="0" algn="l">
              <a:lnSpc>
                <a:spcPct val="100000"/>
              </a:lnSpc>
              <a:spcBef>
                <a:spcPts val="0"/>
              </a:spcBef>
              <a:spcAft>
                <a:spcPts val="0"/>
              </a:spcAft>
              <a:buSzPts val="2800"/>
              <a:buNone/>
              <a:defRPr>
                <a:latin typeface="Open Sans Light"/>
                <a:ea typeface="Open Sans Light"/>
                <a:cs typeface="Open Sans Light"/>
                <a:sym typeface="Open Sans Light"/>
              </a:defRPr>
            </a:lvl6pPr>
            <a:lvl7pPr lvl="6" rtl="0" algn="l">
              <a:lnSpc>
                <a:spcPct val="100000"/>
              </a:lnSpc>
              <a:spcBef>
                <a:spcPts val="0"/>
              </a:spcBef>
              <a:spcAft>
                <a:spcPts val="0"/>
              </a:spcAft>
              <a:buSzPts val="2800"/>
              <a:buNone/>
              <a:defRPr>
                <a:latin typeface="Open Sans Light"/>
                <a:ea typeface="Open Sans Light"/>
                <a:cs typeface="Open Sans Light"/>
                <a:sym typeface="Open Sans Light"/>
              </a:defRPr>
            </a:lvl7pPr>
            <a:lvl8pPr lvl="7" rtl="0" algn="l">
              <a:lnSpc>
                <a:spcPct val="100000"/>
              </a:lnSpc>
              <a:spcBef>
                <a:spcPts val="0"/>
              </a:spcBef>
              <a:spcAft>
                <a:spcPts val="0"/>
              </a:spcAft>
              <a:buSzPts val="2800"/>
              <a:buNone/>
              <a:defRPr>
                <a:latin typeface="Open Sans Light"/>
                <a:ea typeface="Open Sans Light"/>
                <a:cs typeface="Open Sans Light"/>
                <a:sym typeface="Open Sans Light"/>
              </a:defRPr>
            </a:lvl8pPr>
            <a:lvl9pPr lvl="8" rtl="0" algn="l">
              <a:lnSpc>
                <a:spcPct val="100000"/>
              </a:lnSpc>
              <a:spcBef>
                <a:spcPts val="0"/>
              </a:spcBef>
              <a:spcAft>
                <a:spcPts val="0"/>
              </a:spcAft>
              <a:buSzPts val="2800"/>
              <a:buNone/>
              <a:defRPr>
                <a:latin typeface="Open Sans Light"/>
                <a:ea typeface="Open Sans Light"/>
                <a:cs typeface="Open Sans Light"/>
                <a:sym typeface="Open Sans Light"/>
              </a:defRPr>
            </a:lvl9pPr>
          </a:lstStyle>
          <a:p/>
        </p:txBody>
      </p:sp>
      <p:sp>
        <p:nvSpPr>
          <p:cNvPr id="199" name="Google Shape;199;p41"/>
          <p:cNvSpPr txBox="1"/>
          <p:nvPr>
            <p:ph idx="2" type="title"/>
          </p:nvPr>
        </p:nvSpPr>
        <p:spPr>
          <a:xfrm>
            <a:off x="7343776" y="3994550"/>
            <a:ext cx="1881900" cy="755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2200"/>
              <a:buNone/>
              <a:defRPr sz="2200">
                <a:solidFill>
                  <a:schemeClr val="lt1"/>
                </a:solidFill>
              </a:defRPr>
            </a:lvl1pPr>
            <a:lvl2pPr lvl="1" rtl="0" algn="l">
              <a:lnSpc>
                <a:spcPct val="100000"/>
              </a:lnSpc>
              <a:spcBef>
                <a:spcPts val="0"/>
              </a:spcBef>
              <a:spcAft>
                <a:spcPts val="0"/>
              </a:spcAft>
              <a:buSzPts val="2800"/>
              <a:buNone/>
              <a:defRPr>
                <a:latin typeface="Open Sans Light"/>
                <a:ea typeface="Open Sans Light"/>
                <a:cs typeface="Open Sans Light"/>
                <a:sym typeface="Open Sans Light"/>
              </a:defRPr>
            </a:lvl2pPr>
            <a:lvl3pPr lvl="2" rtl="0" algn="l">
              <a:lnSpc>
                <a:spcPct val="100000"/>
              </a:lnSpc>
              <a:spcBef>
                <a:spcPts val="0"/>
              </a:spcBef>
              <a:spcAft>
                <a:spcPts val="0"/>
              </a:spcAft>
              <a:buSzPts val="2800"/>
              <a:buNone/>
              <a:defRPr>
                <a:latin typeface="Open Sans Light"/>
                <a:ea typeface="Open Sans Light"/>
                <a:cs typeface="Open Sans Light"/>
                <a:sym typeface="Open Sans Light"/>
              </a:defRPr>
            </a:lvl3pPr>
            <a:lvl4pPr lvl="3" rtl="0" algn="l">
              <a:lnSpc>
                <a:spcPct val="100000"/>
              </a:lnSpc>
              <a:spcBef>
                <a:spcPts val="0"/>
              </a:spcBef>
              <a:spcAft>
                <a:spcPts val="0"/>
              </a:spcAft>
              <a:buSzPts val="2800"/>
              <a:buNone/>
              <a:defRPr>
                <a:latin typeface="Open Sans Light"/>
                <a:ea typeface="Open Sans Light"/>
                <a:cs typeface="Open Sans Light"/>
                <a:sym typeface="Open Sans Light"/>
              </a:defRPr>
            </a:lvl4pPr>
            <a:lvl5pPr lvl="4" rtl="0" algn="l">
              <a:lnSpc>
                <a:spcPct val="100000"/>
              </a:lnSpc>
              <a:spcBef>
                <a:spcPts val="0"/>
              </a:spcBef>
              <a:spcAft>
                <a:spcPts val="0"/>
              </a:spcAft>
              <a:buSzPts val="2800"/>
              <a:buNone/>
              <a:defRPr>
                <a:latin typeface="Open Sans Light"/>
                <a:ea typeface="Open Sans Light"/>
                <a:cs typeface="Open Sans Light"/>
                <a:sym typeface="Open Sans Light"/>
              </a:defRPr>
            </a:lvl5pPr>
            <a:lvl6pPr lvl="5" rtl="0" algn="l">
              <a:lnSpc>
                <a:spcPct val="100000"/>
              </a:lnSpc>
              <a:spcBef>
                <a:spcPts val="0"/>
              </a:spcBef>
              <a:spcAft>
                <a:spcPts val="0"/>
              </a:spcAft>
              <a:buSzPts val="2800"/>
              <a:buNone/>
              <a:defRPr>
                <a:latin typeface="Open Sans Light"/>
                <a:ea typeface="Open Sans Light"/>
                <a:cs typeface="Open Sans Light"/>
                <a:sym typeface="Open Sans Light"/>
              </a:defRPr>
            </a:lvl6pPr>
            <a:lvl7pPr lvl="6" rtl="0" algn="l">
              <a:lnSpc>
                <a:spcPct val="100000"/>
              </a:lnSpc>
              <a:spcBef>
                <a:spcPts val="0"/>
              </a:spcBef>
              <a:spcAft>
                <a:spcPts val="0"/>
              </a:spcAft>
              <a:buSzPts val="2800"/>
              <a:buNone/>
              <a:defRPr>
                <a:latin typeface="Open Sans Light"/>
                <a:ea typeface="Open Sans Light"/>
                <a:cs typeface="Open Sans Light"/>
                <a:sym typeface="Open Sans Light"/>
              </a:defRPr>
            </a:lvl7pPr>
            <a:lvl8pPr lvl="7" rtl="0" algn="l">
              <a:lnSpc>
                <a:spcPct val="100000"/>
              </a:lnSpc>
              <a:spcBef>
                <a:spcPts val="0"/>
              </a:spcBef>
              <a:spcAft>
                <a:spcPts val="0"/>
              </a:spcAft>
              <a:buSzPts val="2800"/>
              <a:buNone/>
              <a:defRPr>
                <a:latin typeface="Open Sans Light"/>
                <a:ea typeface="Open Sans Light"/>
                <a:cs typeface="Open Sans Light"/>
                <a:sym typeface="Open Sans Light"/>
              </a:defRPr>
            </a:lvl8pPr>
            <a:lvl9pPr lvl="8" rtl="0" algn="l">
              <a:lnSpc>
                <a:spcPct val="100000"/>
              </a:lnSpc>
              <a:spcBef>
                <a:spcPts val="0"/>
              </a:spcBef>
              <a:spcAft>
                <a:spcPts val="0"/>
              </a:spcAft>
              <a:buSzPts val="2800"/>
              <a:buNone/>
              <a:defRPr>
                <a:latin typeface="Open Sans Light"/>
                <a:ea typeface="Open Sans Light"/>
                <a:cs typeface="Open Sans Light"/>
                <a:sym typeface="Open Sans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Grey">
  <p:cSld name="CUSTOM_1">
    <p:bg>
      <p:bgPr>
        <a:solidFill>
          <a:schemeClr val="lt2"/>
        </a:solidFill>
      </p:bgPr>
    </p:bg>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8360150" y="4590425"/>
            <a:ext cx="616651" cy="4032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ize Picture">
  <p:cSld name="CUSTOM_6_2">
    <p:spTree>
      <p:nvGrpSpPr>
        <p:cNvPr id="200" name="Shape 200"/>
        <p:cNvGrpSpPr/>
        <p:nvPr/>
      </p:nvGrpSpPr>
      <p:grpSpPr>
        <a:xfrm>
          <a:off x="0" y="0"/>
          <a:ext cx="0" cy="0"/>
          <a:chOff x="0" y="0"/>
          <a:chExt cx="0" cy="0"/>
        </a:xfrm>
      </p:grpSpPr>
      <p:sp>
        <p:nvSpPr>
          <p:cNvPr id="201" name="Google Shape;201;p42"/>
          <p:cNvSpPr/>
          <p:nvPr>
            <p:ph idx="2" type="pic"/>
          </p:nvPr>
        </p:nvSpPr>
        <p:spPr>
          <a:xfrm>
            <a:off x="176025" y="19825"/>
            <a:ext cx="8967900" cy="5143500"/>
          </a:xfrm>
          <a:prstGeom prst="rect">
            <a:avLst/>
          </a:prstGeom>
          <a:noFill/>
          <a:ln>
            <a:noFill/>
          </a:ln>
        </p:spPr>
      </p:sp>
      <p:sp>
        <p:nvSpPr>
          <p:cNvPr id="202" name="Google Shape;202;p42"/>
          <p:cNvSpPr/>
          <p:nvPr/>
        </p:nvSpPr>
        <p:spPr>
          <a:xfrm>
            <a:off x="0" y="0"/>
            <a:ext cx="176100" cy="5143500"/>
          </a:xfrm>
          <a:prstGeom prst="rect">
            <a:avLst/>
          </a:prstGeom>
          <a:gradFill>
            <a:gsLst>
              <a:gs pos="0">
                <a:srgbClr val="49AC57"/>
              </a:gs>
              <a:gs pos="44000">
                <a:srgbClr val="2F7F4C"/>
              </a:gs>
              <a:gs pos="74000">
                <a:srgbClr val="226946"/>
              </a:gs>
              <a:gs pos="99000">
                <a:srgbClr val="155240"/>
              </a:gs>
              <a:gs pos="100000">
                <a:srgbClr val="49AC57"/>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42"/>
          <p:cNvPicPr preferRelativeResize="0"/>
          <p:nvPr/>
        </p:nvPicPr>
        <p:blipFill rotWithShape="1">
          <a:blip r:embed="rId2">
            <a:alphaModFix/>
          </a:blip>
          <a:srcRect b="0" l="0" r="0" t="0"/>
          <a:stretch/>
        </p:blipFill>
        <p:spPr>
          <a:xfrm>
            <a:off x="8362150" y="4590888"/>
            <a:ext cx="612649" cy="40233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0" name="Shape 210"/>
        <p:cNvGrpSpPr/>
        <p:nvPr/>
      </p:nvGrpSpPr>
      <p:grpSpPr>
        <a:xfrm>
          <a:off x="0" y="0"/>
          <a:ext cx="0" cy="0"/>
          <a:chOff x="0" y="0"/>
          <a:chExt cx="0" cy="0"/>
        </a:xfrm>
      </p:grpSpPr>
      <p:sp>
        <p:nvSpPr>
          <p:cNvPr id="211" name="Google Shape;211;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2" name="Google Shape;212;p4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3" name="Google Shape;213;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4" name="Google Shape;214;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5" name="Google Shape;215;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6" name="Shape 216"/>
        <p:cNvGrpSpPr/>
        <p:nvPr/>
      </p:nvGrpSpPr>
      <p:grpSpPr>
        <a:xfrm>
          <a:off x="0" y="0"/>
          <a:ext cx="0" cy="0"/>
          <a:chOff x="0" y="0"/>
          <a:chExt cx="0" cy="0"/>
        </a:xfrm>
      </p:grpSpPr>
      <p:sp>
        <p:nvSpPr>
          <p:cNvPr id="217" name="Google Shape;217;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8" name="Google Shape;218;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9" name="Google Shape;219;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Slide or Country Offices">
  <p:cSld name="CUSTOM_6_1">
    <p:bg>
      <p:bgPr>
        <a:solidFill>
          <a:srgbClr val="F3F3F3"/>
        </a:solidFill>
      </p:bgPr>
    </p:bg>
    <p:spTree>
      <p:nvGrpSpPr>
        <p:cNvPr id="220" name="Shape 220"/>
        <p:cNvGrpSpPr/>
        <p:nvPr/>
      </p:nvGrpSpPr>
      <p:grpSpPr>
        <a:xfrm>
          <a:off x="0" y="0"/>
          <a:ext cx="0" cy="0"/>
          <a:chOff x="0" y="0"/>
          <a:chExt cx="0" cy="0"/>
        </a:xfrm>
      </p:grpSpPr>
      <p:sp>
        <p:nvSpPr>
          <p:cNvPr id="221" name="Google Shape;221;p46"/>
          <p:cNvSpPr txBox="1"/>
          <p:nvPr>
            <p:ph type="ctrTitle"/>
          </p:nvPr>
        </p:nvSpPr>
        <p:spPr>
          <a:xfrm>
            <a:off x="1590450" y="417600"/>
            <a:ext cx="7051200" cy="7455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Clr>
                <a:srgbClr val="3C3830"/>
              </a:buClr>
              <a:buSzPts val="3000"/>
              <a:buFont typeface="Open Sans Medium"/>
              <a:buNone/>
              <a:defRPr sz="3000">
                <a:solidFill>
                  <a:srgbClr val="3C3830"/>
                </a:solidFill>
                <a:latin typeface="Open Sans Medium"/>
                <a:ea typeface="Open Sans Medium"/>
                <a:cs typeface="Open Sans Medium"/>
                <a:sym typeface="Open Sans Medium"/>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22" name="Google Shape;222;p46"/>
          <p:cNvSpPr txBox="1"/>
          <p:nvPr>
            <p:ph idx="1" type="subTitle"/>
          </p:nvPr>
        </p:nvSpPr>
        <p:spPr>
          <a:xfrm>
            <a:off x="185250" y="658475"/>
            <a:ext cx="1145400" cy="6462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rgbClr val="202124"/>
              </a:buClr>
              <a:buSzPts val="1200"/>
              <a:buFont typeface="Open Sans SemiBold"/>
              <a:buNone/>
              <a:defRPr sz="1200">
                <a:solidFill>
                  <a:srgbClr val="202124"/>
                </a:solidFill>
                <a:latin typeface="Open Sans SemiBold"/>
                <a:ea typeface="Open Sans SemiBold"/>
                <a:cs typeface="Open Sans SemiBold"/>
                <a:sym typeface="Open Sans SemiBold"/>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3" name="Shape 223"/>
        <p:cNvGrpSpPr/>
        <p:nvPr/>
      </p:nvGrpSpPr>
      <p:grpSpPr>
        <a:xfrm>
          <a:off x="0" y="0"/>
          <a:ext cx="0" cy="0"/>
          <a:chOff x="0" y="0"/>
          <a:chExt cx="0" cy="0"/>
        </a:xfrm>
      </p:grpSpPr>
      <p:sp>
        <p:nvSpPr>
          <p:cNvPr id="224" name="Google Shape;224;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5" name="Google Shape;225;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6" name="Google Shape;226;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7" name="Google Shape;227;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8" name="Shape 228"/>
        <p:cNvGrpSpPr/>
        <p:nvPr/>
      </p:nvGrpSpPr>
      <p:grpSpPr>
        <a:xfrm>
          <a:off x="0" y="0"/>
          <a:ext cx="0" cy="0"/>
          <a:chOff x="0" y="0"/>
          <a:chExt cx="0" cy="0"/>
        </a:xfrm>
      </p:grpSpPr>
      <p:sp>
        <p:nvSpPr>
          <p:cNvPr id="229" name="Google Shape;229;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30" name="Google Shape;230;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31" name="Google Shape;231;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cxnSp>
        <p:nvCxnSpPr>
          <p:cNvPr id="232" name="Google Shape;232;p48"/>
          <p:cNvCxnSpPr/>
          <p:nvPr/>
        </p:nvCxnSpPr>
        <p:spPr>
          <a:xfrm>
            <a:off x="-36925" y="5152725"/>
            <a:ext cx="9197100" cy="300"/>
          </a:xfrm>
          <a:prstGeom prst="straightConnector1">
            <a:avLst/>
          </a:prstGeom>
          <a:noFill/>
          <a:ln cap="flat" cmpd="sng" w="76200">
            <a:solidFill>
              <a:srgbClr val="424B54"/>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3" name="Shape 233"/>
        <p:cNvGrpSpPr/>
        <p:nvPr/>
      </p:nvGrpSpPr>
      <p:grpSpPr>
        <a:xfrm>
          <a:off x="0" y="0"/>
          <a:ext cx="0" cy="0"/>
          <a:chOff x="0" y="0"/>
          <a:chExt cx="0" cy="0"/>
        </a:xfrm>
      </p:grpSpPr>
      <p:sp>
        <p:nvSpPr>
          <p:cNvPr id="234" name="Google Shape;234;p4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5" name="Google Shape;235;p49"/>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36" name="Google Shape;236;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7" name="Google Shape;237;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8" name="Google Shape;238;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9" name="Shape 239"/>
        <p:cNvGrpSpPr/>
        <p:nvPr/>
      </p:nvGrpSpPr>
      <p:grpSpPr>
        <a:xfrm>
          <a:off x="0" y="0"/>
          <a:ext cx="0" cy="0"/>
          <a:chOff x="0" y="0"/>
          <a:chExt cx="0" cy="0"/>
        </a:xfrm>
      </p:grpSpPr>
      <p:sp>
        <p:nvSpPr>
          <p:cNvPr id="240" name="Google Shape;240;p5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1" name="Google Shape;241;p50"/>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42" name="Google Shape;242;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3" name="Google Shape;243;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4" name="Google Shape;244;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5" name="Shape 245"/>
        <p:cNvGrpSpPr/>
        <p:nvPr/>
      </p:nvGrpSpPr>
      <p:grpSpPr>
        <a:xfrm>
          <a:off x="0" y="0"/>
          <a:ext cx="0" cy="0"/>
          <a:chOff x="0" y="0"/>
          <a:chExt cx="0" cy="0"/>
        </a:xfrm>
      </p:grpSpPr>
      <p:sp>
        <p:nvSpPr>
          <p:cNvPr id="246" name="Google Shape;246;p5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7" name="Google Shape;247;p5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8" name="Google Shape;248;p5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 name="Google Shape;249;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0" name="Google Shape;250;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1" name="Google Shape;251;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2" name="Shape 252"/>
        <p:cNvGrpSpPr/>
        <p:nvPr/>
      </p:nvGrpSpPr>
      <p:grpSpPr>
        <a:xfrm>
          <a:off x="0" y="0"/>
          <a:ext cx="0" cy="0"/>
          <a:chOff x="0" y="0"/>
          <a:chExt cx="0" cy="0"/>
        </a:xfrm>
      </p:grpSpPr>
      <p:sp>
        <p:nvSpPr>
          <p:cNvPr id="253" name="Google Shape;253;p5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4" name="Google Shape;254;p52"/>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55" name="Google Shape;255;p52"/>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 name="Google Shape;256;p52"/>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57" name="Google Shape;257;p52"/>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 name="Google Shape;258;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9" name="Google Shape;259;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0" name="Google Shape;260;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Slide or Country Offices">
  <p:cSld name="CUSTOM_6_1">
    <p:bg>
      <p:bgPr>
        <a:solidFill>
          <a:srgbClr val="F3F3F3"/>
        </a:solidFill>
      </p:bgPr>
    </p:bg>
    <p:spTree>
      <p:nvGrpSpPr>
        <p:cNvPr id="30" name="Shape 30"/>
        <p:cNvGrpSpPr/>
        <p:nvPr/>
      </p:nvGrpSpPr>
      <p:grpSpPr>
        <a:xfrm>
          <a:off x="0" y="0"/>
          <a:ext cx="0" cy="0"/>
          <a:chOff x="0" y="0"/>
          <a:chExt cx="0" cy="0"/>
        </a:xfrm>
      </p:grpSpPr>
      <p:sp>
        <p:nvSpPr>
          <p:cNvPr id="31" name="Google Shape;31;p6"/>
          <p:cNvSpPr txBox="1"/>
          <p:nvPr>
            <p:ph type="ctrTitle"/>
          </p:nvPr>
        </p:nvSpPr>
        <p:spPr>
          <a:xfrm>
            <a:off x="1590450" y="417600"/>
            <a:ext cx="7051200" cy="7455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3C3830"/>
              </a:buClr>
              <a:buSzPts val="3000"/>
              <a:buFont typeface="Open Sans Medium"/>
              <a:buNone/>
              <a:defRPr sz="3000">
                <a:solidFill>
                  <a:srgbClr val="3C3830"/>
                </a:solidFill>
                <a:latin typeface="Open Sans Medium"/>
                <a:ea typeface="Open Sans Medium"/>
                <a:cs typeface="Open Sans Medium"/>
                <a:sym typeface="Open Sans Mediu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6"/>
          <p:cNvSpPr txBox="1"/>
          <p:nvPr>
            <p:ph idx="1" type="subTitle"/>
          </p:nvPr>
        </p:nvSpPr>
        <p:spPr>
          <a:xfrm>
            <a:off x="185250" y="658475"/>
            <a:ext cx="1145400" cy="646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rgbClr val="202124"/>
              </a:buClr>
              <a:buSzPts val="1200"/>
              <a:buFont typeface="Open Sans SemiBold"/>
              <a:buNone/>
              <a:defRPr sz="1200">
                <a:solidFill>
                  <a:srgbClr val="202124"/>
                </a:solidFill>
                <a:latin typeface="Open Sans SemiBold"/>
                <a:ea typeface="Open Sans SemiBold"/>
                <a:cs typeface="Open Sans SemiBold"/>
                <a:sym typeface="Open Sans SemiBold"/>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1" name="Shape 261"/>
        <p:cNvGrpSpPr/>
        <p:nvPr/>
      </p:nvGrpSpPr>
      <p:grpSpPr>
        <a:xfrm>
          <a:off x="0" y="0"/>
          <a:ext cx="0" cy="0"/>
          <a:chOff x="0" y="0"/>
          <a:chExt cx="0" cy="0"/>
        </a:xfrm>
      </p:grpSpPr>
      <p:sp>
        <p:nvSpPr>
          <p:cNvPr id="262" name="Google Shape;262;p53"/>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3" name="Google Shape;263;p5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64" name="Google Shape;264;p53"/>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65" name="Google Shape;265;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6" name="Google Shape;266;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7" name="Google Shape;267;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8" name="Shape 268"/>
        <p:cNvGrpSpPr/>
        <p:nvPr/>
      </p:nvGrpSpPr>
      <p:grpSpPr>
        <a:xfrm>
          <a:off x="0" y="0"/>
          <a:ext cx="0" cy="0"/>
          <a:chOff x="0" y="0"/>
          <a:chExt cx="0" cy="0"/>
        </a:xfrm>
      </p:grpSpPr>
      <p:sp>
        <p:nvSpPr>
          <p:cNvPr id="269" name="Google Shape;269;p54"/>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0" name="Google Shape;270;p54"/>
          <p:cNvSpPr/>
          <p:nvPr>
            <p:ph idx="2" type="pic"/>
          </p:nvPr>
        </p:nvSpPr>
        <p:spPr>
          <a:xfrm>
            <a:off x="3887391" y="740569"/>
            <a:ext cx="4629300" cy="3655200"/>
          </a:xfrm>
          <a:prstGeom prst="rect">
            <a:avLst/>
          </a:prstGeom>
          <a:noFill/>
          <a:ln>
            <a:noFill/>
          </a:ln>
        </p:spPr>
      </p:sp>
      <p:sp>
        <p:nvSpPr>
          <p:cNvPr id="271" name="Google Shape;271;p5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72" name="Google Shape;272;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3" name="Google Shape;273;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4" name="Google Shape;274;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5" name="Shape 275"/>
        <p:cNvGrpSpPr/>
        <p:nvPr/>
      </p:nvGrpSpPr>
      <p:grpSpPr>
        <a:xfrm>
          <a:off x="0" y="0"/>
          <a:ext cx="0" cy="0"/>
          <a:chOff x="0" y="0"/>
          <a:chExt cx="0" cy="0"/>
        </a:xfrm>
      </p:grpSpPr>
      <p:sp>
        <p:nvSpPr>
          <p:cNvPr id="276" name="Google Shape;276;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7" name="Google Shape;277;p5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8" name="Google Shape;278;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9" name="Google Shape;279;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0" name="Google Shape;280;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1" name="Shape 281"/>
        <p:cNvGrpSpPr/>
        <p:nvPr/>
      </p:nvGrpSpPr>
      <p:grpSpPr>
        <a:xfrm>
          <a:off x="0" y="0"/>
          <a:ext cx="0" cy="0"/>
          <a:chOff x="0" y="0"/>
          <a:chExt cx="0" cy="0"/>
        </a:xfrm>
      </p:grpSpPr>
      <p:sp>
        <p:nvSpPr>
          <p:cNvPr id="282" name="Google Shape;282;p5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3" name="Google Shape;283;p5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4" name="Google Shape;284;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5" name="Google Shape;285;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6" name="Google Shape;286;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87" name="Shape 287"/>
        <p:cNvGrpSpPr/>
        <p:nvPr/>
      </p:nvGrpSpPr>
      <p:grpSpPr>
        <a:xfrm>
          <a:off x="0" y="0"/>
          <a:ext cx="0" cy="0"/>
          <a:chOff x="0" y="0"/>
          <a:chExt cx="0" cy="0"/>
        </a:xfrm>
      </p:grpSpPr>
      <p:sp>
        <p:nvSpPr>
          <p:cNvPr id="288" name="Google Shape;288;p5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89" name="Google Shape;289;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cxnSp>
        <p:nvCxnSpPr>
          <p:cNvPr id="290" name="Google Shape;290;p57"/>
          <p:cNvCxnSpPr/>
          <p:nvPr/>
        </p:nvCxnSpPr>
        <p:spPr>
          <a:xfrm>
            <a:off x="-36925" y="5152725"/>
            <a:ext cx="9197100" cy="300"/>
          </a:xfrm>
          <a:prstGeom prst="straightConnector1">
            <a:avLst/>
          </a:prstGeom>
          <a:noFill/>
          <a:ln cap="flat" cmpd="sng" w="76200">
            <a:solidFill>
              <a:srgbClr val="424B54"/>
            </a:solidFill>
            <a:prstDash val="solid"/>
            <a:round/>
            <a:headEnd len="sm" w="sm" type="none"/>
            <a:tailEnd len="sm" w="sm" type="none"/>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2">
    <p:spTree>
      <p:nvGrpSpPr>
        <p:cNvPr id="291" name="Shape 291"/>
        <p:cNvGrpSpPr/>
        <p:nvPr/>
      </p:nvGrpSpPr>
      <p:grpSpPr>
        <a:xfrm>
          <a:off x="0" y="0"/>
          <a:ext cx="0" cy="0"/>
          <a:chOff x="0" y="0"/>
          <a:chExt cx="0" cy="0"/>
        </a:xfrm>
      </p:grpSpPr>
      <p:sp>
        <p:nvSpPr>
          <p:cNvPr id="292" name="Google Shape;292;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Grey">
  <p:cSld name="CUSTOM_1">
    <p:bg>
      <p:bgPr>
        <a:solidFill>
          <a:schemeClr val="lt2"/>
        </a:solidFill>
      </p:bgPr>
    </p:bg>
    <p:spTree>
      <p:nvGrpSpPr>
        <p:cNvPr id="293" name="Shape 293"/>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icon slide">
  <p:cSld name="TITLE_1_1">
    <p:spTree>
      <p:nvGrpSpPr>
        <p:cNvPr id="294" name="Shape 294"/>
        <p:cNvGrpSpPr/>
        <p:nvPr/>
      </p:nvGrpSpPr>
      <p:grpSpPr>
        <a:xfrm>
          <a:off x="0" y="0"/>
          <a:ext cx="0" cy="0"/>
          <a:chOff x="0" y="0"/>
          <a:chExt cx="0" cy="0"/>
        </a:xfrm>
      </p:grpSpPr>
      <p:sp>
        <p:nvSpPr>
          <p:cNvPr id="295" name="Google Shape;295;p60"/>
          <p:cNvSpPr txBox="1"/>
          <p:nvPr>
            <p:ph type="ctrTitle"/>
          </p:nvPr>
        </p:nvSpPr>
        <p:spPr>
          <a:xfrm>
            <a:off x="425600" y="368500"/>
            <a:ext cx="4889400" cy="576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2400"/>
              <a:buNone/>
              <a:defRPr b="1" sz="2400">
                <a:solidFill>
                  <a:schemeClr val="lt1"/>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96" name="Google Shape;296;p60"/>
          <p:cNvSpPr/>
          <p:nvPr/>
        </p:nvSpPr>
        <p:spPr>
          <a:xfrm rot="5400000">
            <a:off x="210900" y="646200"/>
            <a:ext cx="597300" cy="27000"/>
          </a:xfrm>
          <a:prstGeom prst="rect">
            <a:avLst/>
          </a:prstGeom>
          <a:solidFill>
            <a:srgbClr val="81B5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7" name="Google Shape;297;p60"/>
          <p:cNvPicPr preferRelativeResize="0"/>
          <p:nvPr/>
        </p:nvPicPr>
        <p:blipFill rotWithShape="1">
          <a:blip r:embed="rId2">
            <a:alphaModFix/>
          </a:blip>
          <a:srcRect b="0" l="0" r="0" t="0"/>
          <a:stretch/>
        </p:blipFill>
        <p:spPr>
          <a:xfrm>
            <a:off x="185250" y="4245025"/>
            <a:ext cx="817190" cy="745499"/>
          </a:xfrm>
          <a:prstGeom prst="rect">
            <a:avLst/>
          </a:prstGeom>
          <a:noFill/>
          <a:ln>
            <a:noFill/>
          </a:ln>
          <a:effectLst>
            <a:outerShdw blurRad="57150" rotWithShape="0" algn="bl" dir="2820000" dist="38100">
              <a:srgbClr val="E6FFA0">
                <a:alpha val="70590"/>
              </a:srgbClr>
            </a:outerShdw>
          </a:effectLst>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
  <p:cSld name="Title b">
    <p:spTree>
      <p:nvGrpSpPr>
        <p:cNvPr id="298" name="Shape 298"/>
        <p:cNvGrpSpPr/>
        <p:nvPr/>
      </p:nvGrpSpPr>
      <p:grpSpPr>
        <a:xfrm>
          <a:off x="0" y="0"/>
          <a:ext cx="0" cy="0"/>
          <a:chOff x="0" y="0"/>
          <a:chExt cx="0" cy="0"/>
        </a:xfrm>
      </p:grpSpPr>
      <p:pic>
        <p:nvPicPr>
          <p:cNvPr descr="Une image contenant personne, jaune&#10;&#10;Description générée automatiquement" id="299" name="Google Shape;299;p61"/>
          <p:cNvPicPr preferRelativeResize="0"/>
          <p:nvPr/>
        </p:nvPicPr>
        <p:blipFill rotWithShape="1">
          <a:blip r:embed="rId2">
            <a:alphaModFix/>
          </a:blip>
          <a:srcRect b="0" l="0" r="0" t="0"/>
          <a:stretch/>
        </p:blipFill>
        <p:spPr>
          <a:xfrm>
            <a:off x="-72300" y="-917948"/>
            <a:ext cx="9216301" cy="6141798"/>
          </a:xfrm>
          <a:prstGeom prst="rect">
            <a:avLst/>
          </a:prstGeom>
          <a:noFill/>
          <a:ln>
            <a:noFill/>
          </a:ln>
        </p:spPr>
      </p:pic>
      <p:sp>
        <p:nvSpPr>
          <p:cNvPr id="300" name="Google Shape;300;p61"/>
          <p:cNvSpPr/>
          <p:nvPr/>
        </p:nvSpPr>
        <p:spPr>
          <a:xfrm>
            <a:off x="-72300" y="1431975"/>
            <a:ext cx="9216300" cy="3792000"/>
          </a:xfrm>
          <a:prstGeom prst="rect">
            <a:avLst/>
          </a:prstGeom>
          <a:solidFill>
            <a:srgbClr val="202124">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61"/>
          <p:cNvSpPr/>
          <p:nvPr/>
        </p:nvSpPr>
        <p:spPr>
          <a:xfrm>
            <a:off x="-71438" y="-76200"/>
            <a:ext cx="161400" cy="5300100"/>
          </a:xfrm>
          <a:prstGeom prst="rect">
            <a:avLst/>
          </a:prstGeom>
          <a:solidFill>
            <a:srgbClr val="81B5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1"/>
          <p:cNvSpPr txBox="1"/>
          <p:nvPr>
            <p:ph type="title"/>
          </p:nvPr>
        </p:nvSpPr>
        <p:spPr>
          <a:xfrm>
            <a:off x="578650" y="1431975"/>
            <a:ext cx="5866800" cy="1220100"/>
          </a:xfrm>
          <a:prstGeom prst="rect">
            <a:avLst/>
          </a:prstGeom>
          <a:noFill/>
          <a:ln>
            <a:noFill/>
          </a:ln>
          <a:effectLst>
            <a:outerShdw blurRad="57150" rotWithShape="0" algn="bl" dir="5400000" dist="19050">
              <a:srgbClr val="000000">
                <a:alpha val="45490"/>
              </a:srgbClr>
            </a:outerShdw>
          </a:effectLst>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500"/>
              <a:buFont typeface="Open Sans SemiBold"/>
              <a:buNone/>
              <a:defRPr>
                <a:solidFill>
                  <a:schemeClr val="lt1"/>
                </a:solidFill>
                <a:latin typeface="Open Sans SemiBold"/>
                <a:ea typeface="Open Sans SemiBold"/>
                <a:cs typeface="Open Sans SemiBold"/>
                <a:sym typeface="Open Sans SemiBold"/>
              </a:defRPr>
            </a:lvl1pPr>
            <a:lvl2pPr lvl="1" rtl="0" algn="l">
              <a:lnSpc>
                <a:spcPct val="100000"/>
              </a:lnSpc>
              <a:spcBef>
                <a:spcPts val="0"/>
              </a:spcBef>
              <a:spcAft>
                <a:spcPts val="0"/>
              </a:spcAft>
              <a:buSzPts val="2800"/>
              <a:buNone/>
              <a:defRPr>
                <a:latin typeface="Open Sans Light"/>
                <a:ea typeface="Open Sans Light"/>
                <a:cs typeface="Open Sans Light"/>
                <a:sym typeface="Open Sans Light"/>
              </a:defRPr>
            </a:lvl2pPr>
            <a:lvl3pPr lvl="2" rtl="0" algn="l">
              <a:lnSpc>
                <a:spcPct val="100000"/>
              </a:lnSpc>
              <a:spcBef>
                <a:spcPts val="0"/>
              </a:spcBef>
              <a:spcAft>
                <a:spcPts val="0"/>
              </a:spcAft>
              <a:buSzPts val="2800"/>
              <a:buNone/>
              <a:defRPr>
                <a:latin typeface="Open Sans Light"/>
                <a:ea typeface="Open Sans Light"/>
                <a:cs typeface="Open Sans Light"/>
                <a:sym typeface="Open Sans Light"/>
              </a:defRPr>
            </a:lvl3pPr>
            <a:lvl4pPr lvl="3" rtl="0" algn="l">
              <a:lnSpc>
                <a:spcPct val="100000"/>
              </a:lnSpc>
              <a:spcBef>
                <a:spcPts val="0"/>
              </a:spcBef>
              <a:spcAft>
                <a:spcPts val="0"/>
              </a:spcAft>
              <a:buSzPts val="2800"/>
              <a:buNone/>
              <a:defRPr>
                <a:latin typeface="Open Sans Light"/>
                <a:ea typeface="Open Sans Light"/>
                <a:cs typeface="Open Sans Light"/>
                <a:sym typeface="Open Sans Light"/>
              </a:defRPr>
            </a:lvl4pPr>
            <a:lvl5pPr lvl="4" rtl="0" algn="l">
              <a:lnSpc>
                <a:spcPct val="100000"/>
              </a:lnSpc>
              <a:spcBef>
                <a:spcPts val="0"/>
              </a:spcBef>
              <a:spcAft>
                <a:spcPts val="0"/>
              </a:spcAft>
              <a:buSzPts val="2800"/>
              <a:buNone/>
              <a:defRPr>
                <a:latin typeface="Open Sans Light"/>
                <a:ea typeface="Open Sans Light"/>
                <a:cs typeface="Open Sans Light"/>
                <a:sym typeface="Open Sans Light"/>
              </a:defRPr>
            </a:lvl5pPr>
            <a:lvl6pPr lvl="5" rtl="0" algn="l">
              <a:lnSpc>
                <a:spcPct val="100000"/>
              </a:lnSpc>
              <a:spcBef>
                <a:spcPts val="0"/>
              </a:spcBef>
              <a:spcAft>
                <a:spcPts val="0"/>
              </a:spcAft>
              <a:buSzPts val="2800"/>
              <a:buNone/>
              <a:defRPr>
                <a:latin typeface="Open Sans Light"/>
                <a:ea typeface="Open Sans Light"/>
                <a:cs typeface="Open Sans Light"/>
                <a:sym typeface="Open Sans Light"/>
              </a:defRPr>
            </a:lvl6pPr>
            <a:lvl7pPr lvl="6" rtl="0" algn="l">
              <a:lnSpc>
                <a:spcPct val="100000"/>
              </a:lnSpc>
              <a:spcBef>
                <a:spcPts val="0"/>
              </a:spcBef>
              <a:spcAft>
                <a:spcPts val="0"/>
              </a:spcAft>
              <a:buSzPts val="2800"/>
              <a:buNone/>
              <a:defRPr>
                <a:latin typeface="Open Sans Light"/>
                <a:ea typeface="Open Sans Light"/>
                <a:cs typeface="Open Sans Light"/>
                <a:sym typeface="Open Sans Light"/>
              </a:defRPr>
            </a:lvl7pPr>
            <a:lvl8pPr lvl="7" rtl="0" algn="l">
              <a:lnSpc>
                <a:spcPct val="100000"/>
              </a:lnSpc>
              <a:spcBef>
                <a:spcPts val="0"/>
              </a:spcBef>
              <a:spcAft>
                <a:spcPts val="0"/>
              </a:spcAft>
              <a:buSzPts val="2800"/>
              <a:buNone/>
              <a:defRPr>
                <a:latin typeface="Open Sans Light"/>
                <a:ea typeface="Open Sans Light"/>
                <a:cs typeface="Open Sans Light"/>
                <a:sym typeface="Open Sans Light"/>
              </a:defRPr>
            </a:lvl8pPr>
            <a:lvl9pPr lvl="8" rtl="0" algn="l">
              <a:lnSpc>
                <a:spcPct val="100000"/>
              </a:lnSpc>
              <a:spcBef>
                <a:spcPts val="0"/>
              </a:spcBef>
              <a:spcAft>
                <a:spcPts val="0"/>
              </a:spcAft>
              <a:buSzPts val="2800"/>
              <a:buNone/>
              <a:defRPr>
                <a:latin typeface="Open Sans Light"/>
                <a:ea typeface="Open Sans Light"/>
                <a:cs typeface="Open Sans Light"/>
                <a:sym typeface="Open Sans Light"/>
              </a:defRPr>
            </a:lvl9pPr>
          </a:lstStyle>
          <a:p/>
        </p:txBody>
      </p:sp>
      <p:sp>
        <p:nvSpPr>
          <p:cNvPr id="303" name="Google Shape;303;p61"/>
          <p:cNvSpPr txBox="1"/>
          <p:nvPr>
            <p:ph idx="2" type="title"/>
          </p:nvPr>
        </p:nvSpPr>
        <p:spPr>
          <a:xfrm>
            <a:off x="7343776" y="3994550"/>
            <a:ext cx="1881900" cy="755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2200"/>
              <a:buNone/>
              <a:defRPr sz="2200">
                <a:solidFill>
                  <a:schemeClr val="lt1"/>
                </a:solidFill>
              </a:defRPr>
            </a:lvl1pPr>
            <a:lvl2pPr lvl="1" rtl="0" algn="l">
              <a:lnSpc>
                <a:spcPct val="100000"/>
              </a:lnSpc>
              <a:spcBef>
                <a:spcPts val="0"/>
              </a:spcBef>
              <a:spcAft>
                <a:spcPts val="0"/>
              </a:spcAft>
              <a:buSzPts val="2800"/>
              <a:buNone/>
              <a:defRPr>
                <a:latin typeface="Open Sans Light"/>
                <a:ea typeface="Open Sans Light"/>
                <a:cs typeface="Open Sans Light"/>
                <a:sym typeface="Open Sans Light"/>
              </a:defRPr>
            </a:lvl2pPr>
            <a:lvl3pPr lvl="2" rtl="0" algn="l">
              <a:lnSpc>
                <a:spcPct val="100000"/>
              </a:lnSpc>
              <a:spcBef>
                <a:spcPts val="0"/>
              </a:spcBef>
              <a:spcAft>
                <a:spcPts val="0"/>
              </a:spcAft>
              <a:buSzPts val="2800"/>
              <a:buNone/>
              <a:defRPr>
                <a:latin typeface="Open Sans Light"/>
                <a:ea typeface="Open Sans Light"/>
                <a:cs typeface="Open Sans Light"/>
                <a:sym typeface="Open Sans Light"/>
              </a:defRPr>
            </a:lvl3pPr>
            <a:lvl4pPr lvl="3" rtl="0" algn="l">
              <a:lnSpc>
                <a:spcPct val="100000"/>
              </a:lnSpc>
              <a:spcBef>
                <a:spcPts val="0"/>
              </a:spcBef>
              <a:spcAft>
                <a:spcPts val="0"/>
              </a:spcAft>
              <a:buSzPts val="2800"/>
              <a:buNone/>
              <a:defRPr>
                <a:latin typeface="Open Sans Light"/>
                <a:ea typeface="Open Sans Light"/>
                <a:cs typeface="Open Sans Light"/>
                <a:sym typeface="Open Sans Light"/>
              </a:defRPr>
            </a:lvl4pPr>
            <a:lvl5pPr lvl="4" rtl="0" algn="l">
              <a:lnSpc>
                <a:spcPct val="100000"/>
              </a:lnSpc>
              <a:spcBef>
                <a:spcPts val="0"/>
              </a:spcBef>
              <a:spcAft>
                <a:spcPts val="0"/>
              </a:spcAft>
              <a:buSzPts val="2800"/>
              <a:buNone/>
              <a:defRPr>
                <a:latin typeface="Open Sans Light"/>
                <a:ea typeface="Open Sans Light"/>
                <a:cs typeface="Open Sans Light"/>
                <a:sym typeface="Open Sans Light"/>
              </a:defRPr>
            </a:lvl5pPr>
            <a:lvl6pPr lvl="5" rtl="0" algn="l">
              <a:lnSpc>
                <a:spcPct val="100000"/>
              </a:lnSpc>
              <a:spcBef>
                <a:spcPts val="0"/>
              </a:spcBef>
              <a:spcAft>
                <a:spcPts val="0"/>
              </a:spcAft>
              <a:buSzPts val="2800"/>
              <a:buNone/>
              <a:defRPr>
                <a:latin typeface="Open Sans Light"/>
                <a:ea typeface="Open Sans Light"/>
                <a:cs typeface="Open Sans Light"/>
                <a:sym typeface="Open Sans Light"/>
              </a:defRPr>
            </a:lvl6pPr>
            <a:lvl7pPr lvl="6" rtl="0" algn="l">
              <a:lnSpc>
                <a:spcPct val="100000"/>
              </a:lnSpc>
              <a:spcBef>
                <a:spcPts val="0"/>
              </a:spcBef>
              <a:spcAft>
                <a:spcPts val="0"/>
              </a:spcAft>
              <a:buSzPts val="2800"/>
              <a:buNone/>
              <a:defRPr>
                <a:latin typeface="Open Sans Light"/>
                <a:ea typeface="Open Sans Light"/>
                <a:cs typeface="Open Sans Light"/>
                <a:sym typeface="Open Sans Light"/>
              </a:defRPr>
            </a:lvl7pPr>
            <a:lvl8pPr lvl="7" rtl="0" algn="l">
              <a:lnSpc>
                <a:spcPct val="100000"/>
              </a:lnSpc>
              <a:spcBef>
                <a:spcPts val="0"/>
              </a:spcBef>
              <a:spcAft>
                <a:spcPts val="0"/>
              </a:spcAft>
              <a:buSzPts val="2800"/>
              <a:buNone/>
              <a:defRPr>
                <a:latin typeface="Open Sans Light"/>
                <a:ea typeface="Open Sans Light"/>
                <a:cs typeface="Open Sans Light"/>
                <a:sym typeface="Open Sans Light"/>
              </a:defRPr>
            </a:lvl8pPr>
            <a:lvl9pPr lvl="8" rtl="0" algn="l">
              <a:lnSpc>
                <a:spcPct val="100000"/>
              </a:lnSpc>
              <a:spcBef>
                <a:spcPts val="0"/>
              </a:spcBef>
              <a:spcAft>
                <a:spcPts val="0"/>
              </a:spcAft>
              <a:buSzPts val="2800"/>
              <a:buNone/>
              <a:defRPr>
                <a:latin typeface="Open Sans Light"/>
                <a:ea typeface="Open Sans Light"/>
                <a:cs typeface="Open Sans Light"/>
                <a:sym typeface="Open Sans Light"/>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ize Picture">
  <p:cSld name="CUSTOM_6_2">
    <p:spTree>
      <p:nvGrpSpPr>
        <p:cNvPr id="304" name="Shape 304"/>
        <p:cNvGrpSpPr/>
        <p:nvPr/>
      </p:nvGrpSpPr>
      <p:grpSpPr>
        <a:xfrm>
          <a:off x="0" y="0"/>
          <a:ext cx="0" cy="0"/>
          <a:chOff x="0" y="0"/>
          <a:chExt cx="0" cy="0"/>
        </a:xfrm>
      </p:grpSpPr>
      <p:sp>
        <p:nvSpPr>
          <p:cNvPr id="305" name="Google Shape;305;p62"/>
          <p:cNvSpPr/>
          <p:nvPr>
            <p:ph idx="2" type="pic"/>
          </p:nvPr>
        </p:nvSpPr>
        <p:spPr>
          <a:xfrm>
            <a:off x="176025" y="19825"/>
            <a:ext cx="8967900" cy="5143500"/>
          </a:xfrm>
          <a:prstGeom prst="rect">
            <a:avLst/>
          </a:prstGeom>
          <a:noFill/>
          <a:ln>
            <a:noFill/>
          </a:ln>
        </p:spPr>
      </p:sp>
      <p:sp>
        <p:nvSpPr>
          <p:cNvPr id="306" name="Google Shape;306;p62"/>
          <p:cNvSpPr/>
          <p:nvPr/>
        </p:nvSpPr>
        <p:spPr>
          <a:xfrm>
            <a:off x="0" y="0"/>
            <a:ext cx="176100" cy="5143500"/>
          </a:xfrm>
          <a:prstGeom prst="rect">
            <a:avLst/>
          </a:prstGeom>
          <a:gradFill>
            <a:gsLst>
              <a:gs pos="0">
                <a:srgbClr val="49AC57"/>
              </a:gs>
              <a:gs pos="44000">
                <a:srgbClr val="2F7F4C"/>
              </a:gs>
              <a:gs pos="74000">
                <a:srgbClr val="226946"/>
              </a:gs>
              <a:gs pos="99000">
                <a:srgbClr val="155240"/>
              </a:gs>
              <a:gs pos="100000">
                <a:srgbClr val="49AC57"/>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p62"/>
          <p:cNvPicPr preferRelativeResize="0"/>
          <p:nvPr/>
        </p:nvPicPr>
        <p:blipFill rotWithShape="1">
          <a:blip r:embed="rId2">
            <a:alphaModFix/>
          </a:blip>
          <a:srcRect b="0" l="0" r="0" t="0"/>
          <a:stretch/>
        </p:blipFill>
        <p:spPr>
          <a:xfrm>
            <a:off x="8362150" y="4590888"/>
            <a:ext cx="612649" cy="4023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35" name="Shape 35"/>
        <p:cNvGrpSpPr/>
        <p:nvPr/>
      </p:nvGrpSpPr>
      <p:grpSpPr>
        <a:xfrm>
          <a:off x="0" y="0"/>
          <a:ext cx="0" cy="0"/>
          <a:chOff x="0" y="0"/>
          <a:chExt cx="0" cy="0"/>
        </a:xfrm>
      </p:grpSpPr>
      <p:sp>
        <p:nvSpPr>
          <p:cNvPr id="36" name="Google Shape;3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icon slide">
  <p:cSld name="dark icon slide">
    <p:bg>
      <p:bgPr>
        <a:solidFill>
          <a:schemeClr val="lt2"/>
        </a:solidFill>
      </p:bgPr>
    </p:bg>
    <p:spTree>
      <p:nvGrpSpPr>
        <p:cNvPr id="37" name="Shape 37"/>
        <p:cNvGrpSpPr/>
        <p:nvPr/>
      </p:nvGrpSpPr>
      <p:grpSpPr>
        <a:xfrm>
          <a:off x="0" y="0"/>
          <a:ext cx="0" cy="0"/>
          <a:chOff x="0" y="0"/>
          <a:chExt cx="0" cy="0"/>
        </a:xfrm>
      </p:grpSpPr>
      <p:sp>
        <p:nvSpPr>
          <p:cNvPr id="38" name="Google Shape;38;p9"/>
          <p:cNvSpPr txBox="1"/>
          <p:nvPr>
            <p:ph type="ctrTitle"/>
          </p:nvPr>
        </p:nvSpPr>
        <p:spPr>
          <a:xfrm>
            <a:off x="425600" y="368500"/>
            <a:ext cx="4889400" cy="576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b="1" sz="24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9" name="Google Shape;39;p9"/>
          <p:cNvSpPr/>
          <p:nvPr/>
        </p:nvSpPr>
        <p:spPr>
          <a:xfrm rot="5400000">
            <a:off x="210900" y="646200"/>
            <a:ext cx="597300" cy="27000"/>
          </a:xfrm>
          <a:prstGeom prst="rect">
            <a:avLst/>
          </a:prstGeom>
          <a:solidFill>
            <a:srgbClr val="81B5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9"/>
          <p:cNvPicPr preferRelativeResize="0"/>
          <p:nvPr/>
        </p:nvPicPr>
        <p:blipFill rotWithShape="1">
          <a:blip r:embed="rId2">
            <a:alphaModFix/>
          </a:blip>
          <a:srcRect b="0" l="0" r="0" t="0"/>
          <a:stretch/>
        </p:blipFill>
        <p:spPr>
          <a:xfrm>
            <a:off x="185250" y="4245025"/>
            <a:ext cx="817190" cy="745499"/>
          </a:xfrm>
          <a:prstGeom prst="rect">
            <a:avLst/>
          </a:prstGeom>
          <a:noFill/>
          <a:ln>
            <a:noFill/>
          </a:ln>
          <a:effectLst>
            <a:outerShdw blurRad="57150" rotWithShape="0" algn="bl" dir="2820000" dist="38100">
              <a:srgbClr val="E6FFA0">
                <a:alpha val="70196"/>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1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5" Type="http://schemas.openxmlformats.org/officeDocument/2006/relationships/slideLayout" Target="../slideLayouts/slideLayout45.xml"/><Relationship Id="rId19" Type="http://schemas.openxmlformats.org/officeDocument/2006/relationships/slideLayout" Target="../slideLayouts/slideLayout59.xml"/><Relationship Id="rId6" Type="http://schemas.openxmlformats.org/officeDocument/2006/relationships/slideLayout" Target="../slideLayouts/slideLayout46.xml"/><Relationship Id="rId18" Type="http://schemas.openxmlformats.org/officeDocument/2006/relationships/slideLayout" Target="../slideLayouts/slideLayout58.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1pPr>
            <a:lvl2pPr lvl="1"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chemeClr val="dk1"/>
              </a:buClr>
              <a:buSzPts val="3600"/>
              <a:buFont typeface="Georgia"/>
              <a:buNone/>
              <a:defRPr b="0" i="0" sz="3600" u="none" cap="none" strike="noStrike">
                <a:solidFill>
                  <a:schemeClr val="dk1"/>
                </a:solidFill>
                <a:latin typeface="Georgia"/>
                <a:ea typeface="Georgia"/>
                <a:cs typeface="Georgia"/>
                <a:sym typeface="Georgi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17500" lvl="1" marL="9144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6" name="Google Shape;106;p2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6" name="Google Shape;206;p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7" name="Google Shape;207;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8" name="Google Shape;208;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9" name="Google Shape;209;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2.jp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26.png"/><Relationship Id="rId8"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63"/>
          <p:cNvPicPr preferRelativeResize="0"/>
          <p:nvPr/>
        </p:nvPicPr>
        <p:blipFill rotWithShape="1">
          <a:blip r:embed="rId3">
            <a:alphaModFix/>
          </a:blip>
          <a:srcRect b="7741" l="0" r="0" t="7741"/>
          <a:stretch/>
        </p:blipFill>
        <p:spPr>
          <a:xfrm>
            <a:off x="0" y="0"/>
            <a:ext cx="9144003" cy="5143499"/>
          </a:xfrm>
          <a:prstGeom prst="rect">
            <a:avLst/>
          </a:prstGeom>
          <a:noFill/>
          <a:ln>
            <a:noFill/>
          </a:ln>
        </p:spPr>
      </p:pic>
      <p:sp>
        <p:nvSpPr>
          <p:cNvPr id="313" name="Google Shape;313;p63"/>
          <p:cNvSpPr/>
          <p:nvPr/>
        </p:nvSpPr>
        <p:spPr>
          <a:xfrm>
            <a:off x="0" y="0"/>
            <a:ext cx="9144000" cy="5139600"/>
          </a:xfrm>
          <a:prstGeom prst="rect">
            <a:avLst/>
          </a:prstGeom>
          <a:solidFill>
            <a:srgbClr val="1C1C1C">
              <a:alpha val="4906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63"/>
          <p:cNvGrpSpPr/>
          <p:nvPr/>
        </p:nvGrpSpPr>
        <p:grpSpPr>
          <a:xfrm>
            <a:off x="731425" y="179844"/>
            <a:ext cx="7329900" cy="1812006"/>
            <a:chOff x="954800" y="2104425"/>
            <a:chExt cx="7329900" cy="1812006"/>
          </a:xfrm>
        </p:grpSpPr>
        <p:sp>
          <p:nvSpPr>
            <p:cNvPr id="315" name="Google Shape;315;p63"/>
            <p:cNvSpPr txBox="1"/>
            <p:nvPr/>
          </p:nvSpPr>
          <p:spPr>
            <a:xfrm>
              <a:off x="954800" y="3391731"/>
              <a:ext cx="7329900" cy="5247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2"/>
                <a:buNone/>
              </a:pPr>
              <a:r>
                <a:rPr b="1" lang="es-ES" sz="1817">
                  <a:solidFill>
                    <a:srgbClr val="FFFFFF"/>
                  </a:solidFill>
                </a:rPr>
                <a:t>Embedded Labs</a:t>
              </a:r>
              <a:endParaRPr b="1" sz="1817">
                <a:solidFill>
                  <a:srgbClr val="FFFFFF"/>
                </a:solidFill>
              </a:endParaRPr>
            </a:p>
            <a:p>
              <a:pPr indent="0" lvl="0" marL="0" rtl="0" algn="ctr">
                <a:lnSpc>
                  <a:spcPct val="80000"/>
                </a:lnSpc>
                <a:spcBef>
                  <a:spcPts val="0"/>
                </a:spcBef>
                <a:spcAft>
                  <a:spcPts val="0"/>
                </a:spcAft>
                <a:buSzPts val="852"/>
                <a:buNone/>
              </a:pPr>
              <a:r>
                <a:rPr lang="es-ES" sz="1817">
                  <a:solidFill>
                    <a:srgbClr val="FFFFFF"/>
                  </a:solidFill>
                </a:rPr>
                <a:t>Learning governments for </a:t>
              </a:r>
              <a:r>
                <a:rPr b="1" lang="es-ES" sz="1817">
                  <a:solidFill>
                    <a:srgbClr val="FFFFFF"/>
                  </a:solidFill>
                </a:rPr>
                <a:t>better policy</a:t>
              </a:r>
              <a:endParaRPr b="1" sz="1817">
                <a:solidFill>
                  <a:srgbClr val="FFFFFF"/>
                </a:solidFill>
              </a:endParaRPr>
            </a:p>
          </p:txBody>
        </p:sp>
        <p:pic>
          <p:nvPicPr>
            <p:cNvPr id="316" name="Google Shape;316;p63"/>
            <p:cNvPicPr preferRelativeResize="0"/>
            <p:nvPr/>
          </p:nvPicPr>
          <p:blipFill>
            <a:blip r:embed="rId4">
              <a:alphaModFix/>
            </a:blip>
            <a:stretch>
              <a:fillRect/>
            </a:stretch>
          </p:blipFill>
          <p:spPr>
            <a:xfrm>
              <a:off x="2657676" y="2104425"/>
              <a:ext cx="3828649" cy="1239450"/>
            </a:xfrm>
            <a:prstGeom prst="rect">
              <a:avLst/>
            </a:prstGeom>
            <a:noFill/>
            <a:ln>
              <a:noFill/>
            </a:ln>
          </p:spPr>
        </p:pic>
      </p:grpSp>
      <p:sp>
        <p:nvSpPr>
          <p:cNvPr id="317" name="Google Shape;317;p63"/>
          <p:cNvSpPr txBox="1"/>
          <p:nvPr/>
        </p:nvSpPr>
        <p:spPr>
          <a:xfrm>
            <a:off x="5823125" y="4297200"/>
            <a:ext cx="3000000" cy="431100"/>
          </a:xfrm>
          <a:prstGeom prst="rect">
            <a:avLst/>
          </a:prstGeom>
          <a:noFill/>
          <a:ln>
            <a:noFill/>
          </a:ln>
        </p:spPr>
        <p:txBody>
          <a:bodyPr anchorCtr="0" anchor="t" bIns="91425" lIns="91425" spcFirstLastPara="1" rIns="91425" wrap="square" tIns="91425">
            <a:spAutoFit/>
          </a:bodyPr>
          <a:lstStyle/>
          <a:p>
            <a:pPr indent="0" lvl="0" marL="0" rtl="0" algn="r">
              <a:lnSpc>
                <a:spcPct val="120000"/>
              </a:lnSpc>
              <a:spcBef>
                <a:spcPts val="0"/>
              </a:spcBef>
              <a:spcAft>
                <a:spcPts val="0"/>
              </a:spcAft>
              <a:buNone/>
            </a:pPr>
            <a:r>
              <a:rPr b="1" lang="es-ES" sz="1600">
                <a:solidFill>
                  <a:srgbClr val="FFFFFF"/>
                </a:solidFill>
              </a:rPr>
              <a:t>March 2024</a:t>
            </a:r>
            <a:endParaRPr b="1" sz="15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grpSp>
        <p:nvGrpSpPr>
          <p:cNvPr id="715" name="Google Shape;715;p72"/>
          <p:cNvGrpSpPr/>
          <p:nvPr/>
        </p:nvGrpSpPr>
        <p:grpSpPr>
          <a:xfrm>
            <a:off x="0" y="4561793"/>
            <a:ext cx="9144000" cy="616950"/>
            <a:chOff x="0" y="6082390"/>
            <a:chExt cx="12192000" cy="822600"/>
          </a:xfrm>
        </p:grpSpPr>
        <p:sp>
          <p:nvSpPr>
            <p:cNvPr id="716" name="Google Shape;716;p72"/>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717" name="Google Shape;717;p72"/>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pic>
        <p:nvPicPr>
          <p:cNvPr id="718" name="Google Shape;718;p72"/>
          <p:cNvPicPr preferRelativeResize="0"/>
          <p:nvPr/>
        </p:nvPicPr>
        <p:blipFill>
          <a:blip r:embed="rId4">
            <a:alphaModFix/>
          </a:blip>
          <a:stretch>
            <a:fillRect/>
          </a:stretch>
        </p:blipFill>
        <p:spPr>
          <a:xfrm>
            <a:off x="4526656" y="-134492"/>
            <a:ext cx="463249" cy="463206"/>
          </a:xfrm>
          <a:prstGeom prst="rect">
            <a:avLst/>
          </a:prstGeom>
          <a:noFill/>
          <a:ln>
            <a:noFill/>
          </a:ln>
        </p:spPr>
      </p:pic>
      <p:sp>
        <p:nvSpPr>
          <p:cNvPr id="719" name="Google Shape;719;p72"/>
          <p:cNvSpPr txBox="1"/>
          <p:nvPr/>
        </p:nvSpPr>
        <p:spPr>
          <a:xfrm>
            <a:off x="1906000" y="-39100"/>
            <a:ext cx="5412300" cy="543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s-ES" sz="2300">
                <a:solidFill>
                  <a:srgbClr val="2B4085"/>
                </a:solidFill>
                <a:latin typeface="Georgia"/>
                <a:ea typeface="Georgia"/>
                <a:cs typeface="Georgia"/>
                <a:sym typeface="Georgia"/>
              </a:rPr>
              <a:t>The Lab service offering is </a:t>
            </a:r>
            <a:endParaRPr sz="2300">
              <a:solidFill>
                <a:srgbClr val="2B4085"/>
              </a:solidFill>
              <a:latin typeface="Georgia"/>
              <a:ea typeface="Georgia"/>
              <a:cs typeface="Georgia"/>
              <a:sym typeface="Georgia"/>
            </a:endParaRPr>
          </a:p>
          <a:p>
            <a:pPr indent="0" lvl="0" marL="0" rtl="0" algn="ctr">
              <a:lnSpc>
                <a:spcPct val="90000"/>
              </a:lnSpc>
              <a:spcBef>
                <a:spcPts val="0"/>
              </a:spcBef>
              <a:spcAft>
                <a:spcPts val="0"/>
              </a:spcAft>
              <a:buNone/>
            </a:pPr>
            <a:r>
              <a:rPr lang="es-ES" sz="2300">
                <a:solidFill>
                  <a:srgbClr val="2B4085"/>
                </a:solidFill>
                <a:latin typeface="Georgia"/>
                <a:ea typeface="Georgia"/>
                <a:cs typeface="Georgia"/>
                <a:sym typeface="Georgia"/>
              </a:rPr>
              <a:t>tailored to the context</a:t>
            </a:r>
            <a:endParaRPr sz="2300">
              <a:solidFill>
                <a:srgbClr val="2B4085"/>
              </a:solidFill>
              <a:latin typeface="Georgia"/>
              <a:ea typeface="Georgia"/>
              <a:cs typeface="Georgia"/>
              <a:sym typeface="Georgia"/>
            </a:endParaRPr>
          </a:p>
        </p:txBody>
      </p:sp>
      <p:cxnSp>
        <p:nvCxnSpPr>
          <p:cNvPr id="720" name="Google Shape;720;p72"/>
          <p:cNvCxnSpPr/>
          <p:nvPr/>
        </p:nvCxnSpPr>
        <p:spPr>
          <a:xfrm>
            <a:off x="6775750" y="308750"/>
            <a:ext cx="2252700" cy="0"/>
          </a:xfrm>
          <a:prstGeom prst="straightConnector1">
            <a:avLst/>
          </a:prstGeom>
          <a:noFill/>
          <a:ln cap="flat" cmpd="sng" w="9525">
            <a:solidFill>
              <a:srgbClr val="2B4085"/>
            </a:solidFill>
            <a:prstDash val="dot"/>
            <a:round/>
            <a:headEnd len="med" w="med" type="none"/>
            <a:tailEnd len="med" w="med" type="none"/>
          </a:ln>
        </p:spPr>
      </p:cxnSp>
      <p:cxnSp>
        <p:nvCxnSpPr>
          <p:cNvPr id="721" name="Google Shape;721;p72"/>
          <p:cNvCxnSpPr/>
          <p:nvPr/>
        </p:nvCxnSpPr>
        <p:spPr>
          <a:xfrm>
            <a:off x="183700" y="308750"/>
            <a:ext cx="2252700" cy="0"/>
          </a:xfrm>
          <a:prstGeom prst="straightConnector1">
            <a:avLst/>
          </a:prstGeom>
          <a:noFill/>
          <a:ln cap="flat" cmpd="sng" w="9525">
            <a:solidFill>
              <a:srgbClr val="2B4085"/>
            </a:solidFill>
            <a:prstDash val="dot"/>
            <a:round/>
            <a:headEnd len="med" w="med" type="none"/>
            <a:tailEnd len="med" w="med" type="none"/>
          </a:ln>
        </p:spPr>
      </p:cxnSp>
      <p:sp>
        <p:nvSpPr>
          <p:cNvPr id="722" name="Google Shape;722;p72"/>
          <p:cNvSpPr txBox="1"/>
          <p:nvPr>
            <p:ph idx="1" type="body"/>
          </p:nvPr>
        </p:nvSpPr>
        <p:spPr>
          <a:xfrm>
            <a:off x="1295975" y="1110300"/>
            <a:ext cx="3939600" cy="888000"/>
          </a:xfrm>
          <a:prstGeom prst="rect">
            <a:avLst/>
          </a:prstGeom>
          <a:noFill/>
          <a:ln>
            <a:noFill/>
          </a:ln>
        </p:spPr>
        <p:txBody>
          <a:bodyPr anchorCtr="0" anchor="ctr" bIns="91425" lIns="91425" spcFirstLastPara="1" rIns="91425" wrap="square" tIns="91425">
            <a:noAutofit/>
          </a:bodyPr>
          <a:lstStyle/>
          <a:p>
            <a:pPr indent="0" lvl="0" marL="17780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I</a:t>
            </a:r>
            <a:r>
              <a:rPr lang="es-ES" sz="1400">
                <a:solidFill>
                  <a:srgbClr val="000000"/>
                </a:solidFill>
                <a:latin typeface="Arial"/>
                <a:ea typeface="Arial"/>
                <a:cs typeface="Arial"/>
                <a:sym typeface="Arial"/>
              </a:rPr>
              <a:t>mproving data</a:t>
            </a:r>
            <a:endParaRPr sz="14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177800" marR="0" rtl="0" algn="l">
              <a:lnSpc>
                <a:spcPct val="100000"/>
              </a:lnSpc>
              <a:spcBef>
                <a:spcPts val="0"/>
              </a:spcBef>
              <a:spcAft>
                <a:spcPts val="0"/>
              </a:spcAft>
              <a:buNone/>
            </a:pPr>
            <a:r>
              <a:rPr b="0" i="0" lang="es-ES" sz="1250" u="none" cap="none" strike="noStrike">
                <a:solidFill>
                  <a:srgbClr val="000000"/>
                </a:solidFill>
                <a:latin typeface="Arial"/>
                <a:ea typeface="Arial"/>
                <a:cs typeface="Arial"/>
                <a:sym typeface="Arial"/>
              </a:rPr>
              <a:t>Design and i</a:t>
            </a:r>
            <a:r>
              <a:rPr lang="es-ES" sz="1250">
                <a:solidFill>
                  <a:srgbClr val="000000"/>
                </a:solidFill>
                <a:latin typeface="Arial"/>
                <a:ea typeface="Arial"/>
                <a:cs typeface="Arial"/>
                <a:sym typeface="Arial"/>
              </a:rPr>
              <a:t>mprovement of MEL</a:t>
            </a:r>
            <a:endParaRPr/>
          </a:p>
        </p:txBody>
      </p:sp>
      <p:sp>
        <p:nvSpPr>
          <p:cNvPr id="723" name="Google Shape;723;p72"/>
          <p:cNvSpPr/>
          <p:nvPr/>
        </p:nvSpPr>
        <p:spPr>
          <a:xfrm>
            <a:off x="5008275" y="3561825"/>
            <a:ext cx="278100" cy="2781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72"/>
          <p:cNvSpPr/>
          <p:nvPr/>
        </p:nvSpPr>
        <p:spPr>
          <a:xfrm>
            <a:off x="5017875" y="3060350"/>
            <a:ext cx="278100" cy="278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72"/>
          <p:cNvSpPr/>
          <p:nvPr/>
        </p:nvSpPr>
        <p:spPr>
          <a:xfrm>
            <a:off x="5017875" y="2653100"/>
            <a:ext cx="278100" cy="278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72"/>
          <p:cNvSpPr/>
          <p:nvPr/>
        </p:nvSpPr>
        <p:spPr>
          <a:xfrm>
            <a:off x="5017875" y="3948500"/>
            <a:ext cx="278100" cy="2781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72"/>
          <p:cNvSpPr txBox="1"/>
          <p:nvPr>
            <p:ph idx="4294967295" type="body"/>
          </p:nvPr>
        </p:nvSpPr>
        <p:spPr>
          <a:xfrm>
            <a:off x="1295975" y="3567262"/>
            <a:ext cx="3939600" cy="731700"/>
          </a:xfrm>
          <a:prstGeom prst="rect">
            <a:avLst/>
          </a:prstGeom>
          <a:noFill/>
          <a:ln>
            <a:noFill/>
          </a:ln>
        </p:spPr>
        <p:txBody>
          <a:bodyPr anchorCtr="0" anchor="ctr" bIns="91425" lIns="91425" spcFirstLastPara="1" rIns="91425" wrap="square" tIns="91425">
            <a:noAutofit/>
          </a:bodyPr>
          <a:lstStyle/>
          <a:p>
            <a:pPr indent="0" lvl="0" marL="177800" marR="0" rtl="0" algn="l">
              <a:lnSpc>
                <a:spcPct val="100000"/>
              </a:lnSpc>
              <a:spcBef>
                <a:spcPts val="0"/>
              </a:spcBef>
              <a:spcAft>
                <a:spcPts val="0"/>
              </a:spcAft>
              <a:buNone/>
            </a:pPr>
            <a:r>
              <a:rPr lang="es-ES" sz="1400">
                <a:solidFill>
                  <a:srgbClr val="000000"/>
                </a:solidFill>
                <a:latin typeface="Arial"/>
                <a:ea typeface="Arial"/>
                <a:cs typeface="Arial"/>
                <a:sym typeface="Arial"/>
              </a:rPr>
              <a:t>Results accesible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0" lvl="0" marL="177800" marR="0" rtl="0" algn="l">
              <a:lnSpc>
                <a:spcPct val="100000"/>
              </a:lnSpc>
              <a:spcBef>
                <a:spcPts val="0"/>
              </a:spcBef>
              <a:spcAft>
                <a:spcPts val="0"/>
              </a:spcAft>
              <a:buNone/>
            </a:pPr>
            <a:r>
              <a:rPr lang="es-ES" sz="1400">
                <a:solidFill>
                  <a:srgbClr val="000000"/>
                </a:solidFill>
                <a:latin typeface="Arial"/>
                <a:ea typeface="Arial"/>
                <a:cs typeface="Arial"/>
                <a:sym typeface="Arial"/>
              </a:rPr>
              <a:t>Facilitating </a:t>
            </a:r>
            <a:r>
              <a:rPr lang="es-ES" sz="1400">
                <a:solidFill>
                  <a:srgbClr val="000000"/>
                </a:solidFill>
                <a:latin typeface="Arial"/>
                <a:ea typeface="Arial"/>
                <a:cs typeface="Arial"/>
                <a:sym typeface="Arial"/>
              </a:rPr>
              <a:t>use of evidence</a:t>
            </a:r>
            <a:endParaRPr/>
          </a:p>
        </p:txBody>
      </p:sp>
      <p:sp>
        <p:nvSpPr>
          <p:cNvPr id="728" name="Google Shape;728;p72"/>
          <p:cNvSpPr txBox="1"/>
          <p:nvPr>
            <p:ph idx="4294967295" type="body"/>
          </p:nvPr>
        </p:nvSpPr>
        <p:spPr>
          <a:xfrm>
            <a:off x="1295975" y="2071414"/>
            <a:ext cx="3939600" cy="1402500"/>
          </a:xfrm>
          <a:prstGeom prst="rect">
            <a:avLst/>
          </a:prstGeom>
          <a:noFill/>
          <a:ln>
            <a:noFill/>
          </a:ln>
        </p:spPr>
        <p:txBody>
          <a:bodyPr anchorCtr="0" anchor="ctr" bIns="91425" lIns="91425" spcFirstLastPara="1" rIns="91425" wrap="square" tIns="91425">
            <a:noAutofit/>
          </a:bodyPr>
          <a:lstStyle/>
          <a:p>
            <a:pPr indent="0" lvl="0" marL="17780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Descriptive analysis</a:t>
            </a:r>
            <a:endParaRPr sz="14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177800" marR="0" rtl="0" algn="l">
              <a:lnSpc>
                <a:spcPct val="100000"/>
              </a:lnSpc>
              <a:spcBef>
                <a:spcPts val="0"/>
              </a:spcBef>
              <a:spcAft>
                <a:spcPts val="0"/>
              </a:spcAft>
              <a:buNone/>
            </a:pPr>
            <a:r>
              <a:rPr lang="es-ES" sz="1400">
                <a:solidFill>
                  <a:srgbClr val="000000"/>
                </a:solidFill>
                <a:latin typeface="Arial"/>
                <a:ea typeface="Arial"/>
                <a:cs typeface="Arial"/>
                <a:sym typeface="Arial"/>
              </a:rPr>
              <a:t>I</a:t>
            </a:r>
            <a:r>
              <a:rPr b="0" i="0" lang="es-ES" sz="1400" u="none" cap="none" strike="noStrike">
                <a:solidFill>
                  <a:srgbClr val="000000"/>
                </a:solidFill>
                <a:latin typeface="Arial"/>
                <a:ea typeface="Arial"/>
                <a:cs typeface="Arial"/>
                <a:sym typeface="Arial"/>
              </a:rPr>
              <a:t>ntervention</a:t>
            </a:r>
            <a:r>
              <a:rPr lang="es-ES" sz="1400">
                <a:solidFill>
                  <a:srgbClr val="000000"/>
                </a:solidFill>
                <a:latin typeface="Arial"/>
                <a:ea typeface="Arial"/>
                <a:cs typeface="Arial"/>
                <a:sym typeface="Arial"/>
              </a:rPr>
              <a:t> design and piloting</a:t>
            </a:r>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a:p>
            <a:pPr indent="0" lvl="0" marL="177800" marR="0" rtl="0" algn="l">
              <a:lnSpc>
                <a:spcPct val="100000"/>
              </a:lnSpc>
              <a:spcBef>
                <a:spcPts val="0"/>
              </a:spcBef>
              <a:spcAft>
                <a:spcPts val="0"/>
              </a:spcAft>
              <a:buNone/>
            </a:pPr>
            <a:r>
              <a:rPr lang="es-ES" sz="1400">
                <a:solidFill>
                  <a:srgbClr val="000000"/>
                </a:solidFill>
                <a:latin typeface="Arial"/>
                <a:ea typeface="Arial"/>
                <a:cs typeface="Arial"/>
                <a:sym typeface="Arial"/>
              </a:rPr>
              <a:t>Impact evaluation</a:t>
            </a:r>
            <a:endParaRPr/>
          </a:p>
        </p:txBody>
      </p:sp>
      <p:sp>
        <p:nvSpPr>
          <p:cNvPr id="729" name="Google Shape;729;p72"/>
          <p:cNvSpPr/>
          <p:nvPr/>
        </p:nvSpPr>
        <p:spPr>
          <a:xfrm>
            <a:off x="5994750" y="3595213"/>
            <a:ext cx="278100" cy="2781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72"/>
          <p:cNvSpPr/>
          <p:nvPr/>
        </p:nvSpPr>
        <p:spPr>
          <a:xfrm>
            <a:off x="6004350" y="3093738"/>
            <a:ext cx="278100" cy="278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72"/>
          <p:cNvSpPr/>
          <p:nvPr/>
        </p:nvSpPr>
        <p:spPr>
          <a:xfrm>
            <a:off x="6004350" y="2686488"/>
            <a:ext cx="278100" cy="278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72"/>
          <p:cNvSpPr/>
          <p:nvPr/>
        </p:nvSpPr>
        <p:spPr>
          <a:xfrm>
            <a:off x="6004350" y="3981888"/>
            <a:ext cx="278100" cy="2781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72"/>
          <p:cNvSpPr/>
          <p:nvPr/>
        </p:nvSpPr>
        <p:spPr>
          <a:xfrm>
            <a:off x="5994750" y="1634775"/>
            <a:ext cx="278100" cy="278100"/>
          </a:xfrm>
          <a:prstGeom prst="ellipse">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72"/>
          <p:cNvSpPr/>
          <p:nvPr/>
        </p:nvSpPr>
        <p:spPr>
          <a:xfrm>
            <a:off x="7030650" y="3595213"/>
            <a:ext cx="278100" cy="2781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72"/>
          <p:cNvSpPr/>
          <p:nvPr/>
        </p:nvSpPr>
        <p:spPr>
          <a:xfrm>
            <a:off x="7040250" y="3093738"/>
            <a:ext cx="278100" cy="278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72"/>
          <p:cNvSpPr/>
          <p:nvPr/>
        </p:nvSpPr>
        <p:spPr>
          <a:xfrm>
            <a:off x="7040250" y="2686488"/>
            <a:ext cx="278100" cy="278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72"/>
          <p:cNvSpPr/>
          <p:nvPr/>
        </p:nvSpPr>
        <p:spPr>
          <a:xfrm>
            <a:off x="7040250" y="3981888"/>
            <a:ext cx="278100" cy="2781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72"/>
          <p:cNvSpPr/>
          <p:nvPr/>
        </p:nvSpPr>
        <p:spPr>
          <a:xfrm>
            <a:off x="7030650" y="2205600"/>
            <a:ext cx="278100" cy="278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72"/>
          <p:cNvSpPr/>
          <p:nvPr/>
        </p:nvSpPr>
        <p:spPr>
          <a:xfrm>
            <a:off x="7040250" y="1173013"/>
            <a:ext cx="278100" cy="278100"/>
          </a:xfrm>
          <a:prstGeom prst="ellipse">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72"/>
          <p:cNvSpPr/>
          <p:nvPr/>
        </p:nvSpPr>
        <p:spPr>
          <a:xfrm>
            <a:off x="8087775" y="3603188"/>
            <a:ext cx="278100" cy="2781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72"/>
          <p:cNvSpPr/>
          <p:nvPr/>
        </p:nvSpPr>
        <p:spPr>
          <a:xfrm>
            <a:off x="8097375" y="3989863"/>
            <a:ext cx="278100" cy="2781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72"/>
          <p:cNvSpPr/>
          <p:nvPr/>
        </p:nvSpPr>
        <p:spPr>
          <a:xfrm>
            <a:off x="8087775" y="2213575"/>
            <a:ext cx="278100" cy="278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72"/>
          <p:cNvSpPr/>
          <p:nvPr/>
        </p:nvSpPr>
        <p:spPr>
          <a:xfrm>
            <a:off x="8097375" y="1180988"/>
            <a:ext cx="278100" cy="278100"/>
          </a:xfrm>
          <a:prstGeom prst="ellipse">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72"/>
          <p:cNvSpPr/>
          <p:nvPr/>
        </p:nvSpPr>
        <p:spPr>
          <a:xfrm>
            <a:off x="8097375" y="1634763"/>
            <a:ext cx="278100" cy="278100"/>
          </a:xfrm>
          <a:prstGeom prst="ellipse">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72"/>
          <p:cNvSpPr/>
          <p:nvPr/>
        </p:nvSpPr>
        <p:spPr>
          <a:xfrm>
            <a:off x="4705125" y="705025"/>
            <a:ext cx="884400" cy="338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s-ES" sz="1100">
                <a:solidFill>
                  <a:schemeClr val="lt1"/>
                </a:solidFill>
              </a:rPr>
              <a:t>Peru</a:t>
            </a:r>
            <a:endParaRPr i="0" sz="1100" u="none" cap="none" strike="noStrike">
              <a:solidFill>
                <a:schemeClr val="lt1"/>
              </a:solidFill>
            </a:endParaRPr>
          </a:p>
          <a:p>
            <a:pPr indent="0" lvl="0" marL="0" marR="0" rtl="0" algn="ctr">
              <a:lnSpc>
                <a:spcPct val="100000"/>
              </a:lnSpc>
              <a:spcBef>
                <a:spcPts val="0"/>
              </a:spcBef>
              <a:spcAft>
                <a:spcPts val="0"/>
              </a:spcAft>
              <a:buClr>
                <a:srgbClr val="000000"/>
              </a:buClr>
              <a:buSzPts val="800"/>
              <a:buFont typeface="Arial"/>
              <a:buNone/>
            </a:pPr>
            <a:r>
              <a:rPr i="0" lang="es-ES" sz="800" u="none" cap="none" strike="noStrike">
                <a:solidFill>
                  <a:schemeClr val="lt1"/>
                </a:solidFill>
              </a:rPr>
              <a:t>201</a:t>
            </a:r>
            <a:r>
              <a:rPr lang="es-ES" sz="800">
                <a:solidFill>
                  <a:schemeClr val="lt1"/>
                </a:solidFill>
              </a:rPr>
              <a:t>4</a:t>
            </a:r>
            <a:endParaRPr i="0" sz="800" u="none" cap="none" strike="noStrike">
              <a:solidFill>
                <a:schemeClr val="lt1"/>
              </a:solidFill>
            </a:endParaRPr>
          </a:p>
        </p:txBody>
      </p:sp>
      <p:sp>
        <p:nvSpPr>
          <p:cNvPr id="746" name="Google Shape;746;p72"/>
          <p:cNvSpPr/>
          <p:nvPr/>
        </p:nvSpPr>
        <p:spPr>
          <a:xfrm>
            <a:off x="5701200" y="705025"/>
            <a:ext cx="884400" cy="338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s-ES" sz="1100">
                <a:solidFill>
                  <a:schemeClr val="lt1"/>
                </a:solidFill>
              </a:rPr>
              <a:t>Colombia</a:t>
            </a:r>
            <a:endParaRPr i="0" sz="1100" u="none" cap="none" strike="noStrike">
              <a:solidFill>
                <a:schemeClr val="lt1"/>
              </a:solidFill>
            </a:endParaRPr>
          </a:p>
          <a:p>
            <a:pPr indent="0" lvl="0" marL="0" marR="0" rtl="0" algn="ctr">
              <a:lnSpc>
                <a:spcPct val="100000"/>
              </a:lnSpc>
              <a:spcBef>
                <a:spcPts val="0"/>
              </a:spcBef>
              <a:spcAft>
                <a:spcPts val="0"/>
              </a:spcAft>
              <a:buClr>
                <a:srgbClr val="000000"/>
              </a:buClr>
              <a:buSzPts val="800"/>
              <a:buFont typeface="Arial"/>
              <a:buNone/>
            </a:pPr>
            <a:r>
              <a:rPr i="0" lang="es-ES" sz="800" u="none" cap="none" strike="noStrike">
                <a:solidFill>
                  <a:schemeClr val="lt1"/>
                </a:solidFill>
              </a:rPr>
              <a:t>2022</a:t>
            </a:r>
            <a:endParaRPr i="0" sz="1100" u="none" cap="none" strike="noStrike">
              <a:solidFill>
                <a:schemeClr val="lt1"/>
              </a:solidFill>
            </a:endParaRPr>
          </a:p>
        </p:txBody>
      </p:sp>
      <p:sp>
        <p:nvSpPr>
          <p:cNvPr id="747" name="Google Shape;747;p72"/>
          <p:cNvSpPr/>
          <p:nvPr/>
        </p:nvSpPr>
        <p:spPr>
          <a:xfrm>
            <a:off x="6727500" y="705025"/>
            <a:ext cx="916200" cy="338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s-ES" sz="1000">
                <a:solidFill>
                  <a:schemeClr val="lt1"/>
                </a:solidFill>
              </a:rPr>
              <a:t>Rwanda</a:t>
            </a:r>
            <a:endParaRPr i="0" sz="1000" u="none" cap="none" strike="noStrike">
              <a:solidFill>
                <a:schemeClr val="lt1"/>
              </a:solidFill>
            </a:endParaRPr>
          </a:p>
          <a:p>
            <a:pPr indent="0" lvl="0" marL="0" marR="0" rtl="0" algn="ctr">
              <a:lnSpc>
                <a:spcPct val="100000"/>
              </a:lnSpc>
              <a:spcBef>
                <a:spcPts val="0"/>
              </a:spcBef>
              <a:spcAft>
                <a:spcPts val="0"/>
              </a:spcAft>
              <a:buClr>
                <a:srgbClr val="000000"/>
              </a:buClr>
              <a:buSzPts val="800"/>
              <a:buFont typeface="Arial"/>
              <a:buNone/>
            </a:pPr>
            <a:r>
              <a:rPr i="0" lang="es-ES" sz="800" u="none" cap="none" strike="noStrike">
                <a:solidFill>
                  <a:schemeClr val="lt1"/>
                </a:solidFill>
              </a:rPr>
              <a:t>2019</a:t>
            </a:r>
            <a:endParaRPr i="0" sz="1100" u="none" cap="none" strike="noStrike">
              <a:solidFill>
                <a:schemeClr val="lt1"/>
              </a:solidFill>
            </a:endParaRPr>
          </a:p>
        </p:txBody>
      </p:sp>
      <p:sp>
        <p:nvSpPr>
          <p:cNvPr id="748" name="Google Shape;748;p72"/>
          <p:cNvSpPr/>
          <p:nvPr/>
        </p:nvSpPr>
        <p:spPr>
          <a:xfrm>
            <a:off x="7784625" y="705025"/>
            <a:ext cx="991500" cy="338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s-ES" sz="1100">
                <a:solidFill>
                  <a:schemeClr val="lt1"/>
                </a:solidFill>
              </a:rPr>
              <a:t>Côte d’Ivoire </a:t>
            </a:r>
            <a:r>
              <a:rPr i="0" lang="es-ES" sz="800" u="none" cap="none" strike="noStrike">
                <a:solidFill>
                  <a:schemeClr val="lt1"/>
                </a:solidFill>
              </a:rPr>
              <a:t>2022</a:t>
            </a:r>
            <a:endParaRPr i="0" sz="1100" u="none" cap="none" strike="noStrike">
              <a:solidFill>
                <a:schemeClr val="lt1"/>
              </a:solidFill>
            </a:endParaRPr>
          </a:p>
        </p:txBody>
      </p:sp>
      <p:cxnSp>
        <p:nvCxnSpPr>
          <p:cNvPr id="749" name="Google Shape;749;p72"/>
          <p:cNvCxnSpPr/>
          <p:nvPr/>
        </p:nvCxnSpPr>
        <p:spPr>
          <a:xfrm flipH="1" rot="10800000">
            <a:off x="77225" y="2109025"/>
            <a:ext cx="8950800" cy="15300"/>
          </a:xfrm>
          <a:prstGeom prst="straightConnector1">
            <a:avLst/>
          </a:prstGeom>
          <a:noFill/>
          <a:ln cap="flat" cmpd="sng" w="9525">
            <a:solidFill>
              <a:schemeClr val="dk2"/>
            </a:solidFill>
            <a:prstDash val="solid"/>
            <a:round/>
            <a:headEnd len="sm" w="sm" type="none"/>
            <a:tailEnd len="sm" w="sm" type="none"/>
          </a:ln>
        </p:spPr>
      </p:cxnSp>
      <p:cxnSp>
        <p:nvCxnSpPr>
          <p:cNvPr id="750" name="Google Shape;750;p72"/>
          <p:cNvCxnSpPr/>
          <p:nvPr/>
        </p:nvCxnSpPr>
        <p:spPr>
          <a:xfrm flipH="1" rot="10800000">
            <a:off x="77225" y="3508700"/>
            <a:ext cx="8950800" cy="15300"/>
          </a:xfrm>
          <a:prstGeom prst="straightConnector1">
            <a:avLst/>
          </a:prstGeom>
          <a:noFill/>
          <a:ln cap="flat" cmpd="sng" w="9525">
            <a:solidFill>
              <a:schemeClr val="dk2"/>
            </a:solidFill>
            <a:prstDash val="solid"/>
            <a:round/>
            <a:headEnd len="sm" w="sm" type="none"/>
            <a:tailEnd len="sm" w="sm" type="none"/>
          </a:ln>
        </p:spPr>
      </p:cxnSp>
      <p:cxnSp>
        <p:nvCxnSpPr>
          <p:cNvPr id="751" name="Google Shape;751;p72"/>
          <p:cNvCxnSpPr/>
          <p:nvPr/>
        </p:nvCxnSpPr>
        <p:spPr>
          <a:xfrm>
            <a:off x="1419675" y="2317275"/>
            <a:ext cx="0" cy="1006800"/>
          </a:xfrm>
          <a:prstGeom prst="straightConnector1">
            <a:avLst/>
          </a:prstGeom>
          <a:noFill/>
          <a:ln cap="flat" cmpd="sng" w="38100">
            <a:solidFill>
              <a:srgbClr val="2B4085"/>
            </a:solidFill>
            <a:prstDash val="solid"/>
            <a:round/>
            <a:headEnd len="med" w="med" type="none"/>
            <a:tailEnd len="med" w="med" type="none"/>
          </a:ln>
        </p:spPr>
      </p:cxnSp>
      <p:cxnSp>
        <p:nvCxnSpPr>
          <p:cNvPr id="752" name="Google Shape;752;p72"/>
          <p:cNvCxnSpPr/>
          <p:nvPr/>
        </p:nvCxnSpPr>
        <p:spPr>
          <a:xfrm>
            <a:off x="1419675" y="1250475"/>
            <a:ext cx="7800" cy="642600"/>
          </a:xfrm>
          <a:prstGeom prst="straightConnector1">
            <a:avLst/>
          </a:prstGeom>
          <a:noFill/>
          <a:ln cap="flat" cmpd="sng" w="38100">
            <a:solidFill>
              <a:srgbClr val="44AA52"/>
            </a:solidFill>
            <a:prstDash val="solid"/>
            <a:round/>
            <a:headEnd len="med" w="med" type="none"/>
            <a:tailEnd len="med" w="med" type="none"/>
          </a:ln>
        </p:spPr>
      </p:cxnSp>
      <p:cxnSp>
        <p:nvCxnSpPr>
          <p:cNvPr id="753" name="Google Shape;753;p72"/>
          <p:cNvCxnSpPr/>
          <p:nvPr/>
        </p:nvCxnSpPr>
        <p:spPr>
          <a:xfrm>
            <a:off x="1419675" y="3612675"/>
            <a:ext cx="0" cy="650400"/>
          </a:xfrm>
          <a:prstGeom prst="straightConnector1">
            <a:avLst/>
          </a:prstGeom>
          <a:noFill/>
          <a:ln cap="flat" cmpd="sng" w="38100">
            <a:solidFill>
              <a:schemeClr val="dk1"/>
            </a:solidFill>
            <a:prstDash val="solid"/>
            <a:round/>
            <a:headEnd len="med" w="med" type="none"/>
            <a:tailEnd len="med" w="med" type="none"/>
          </a:ln>
        </p:spPr>
      </p:cxnSp>
      <p:sp>
        <p:nvSpPr>
          <p:cNvPr id="754" name="Google Shape;754;p72"/>
          <p:cNvSpPr txBox="1"/>
          <p:nvPr/>
        </p:nvSpPr>
        <p:spPr>
          <a:xfrm>
            <a:off x="134075" y="1121100"/>
            <a:ext cx="12708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solidFill>
                  <a:srgbClr val="4DAF46"/>
                </a:solidFill>
                <a:latin typeface="Georgia"/>
                <a:ea typeface="Georgia"/>
                <a:cs typeface="Georgia"/>
                <a:sym typeface="Georgia"/>
              </a:rPr>
              <a:t>Data</a:t>
            </a:r>
            <a:endParaRPr sz="1100">
              <a:solidFill>
                <a:srgbClr val="4DAF46"/>
              </a:solidFill>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reliable, available</a:t>
            </a:r>
            <a:endParaRPr sz="1100">
              <a:solidFill>
                <a:srgbClr val="1C1C1C"/>
              </a:solidFill>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&amp; actionable</a:t>
            </a:r>
            <a:endParaRPr sz="1100">
              <a:solidFill>
                <a:srgbClr val="1C1C1C"/>
              </a:solidFill>
              <a:latin typeface="Georgia"/>
              <a:ea typeface="Georgia"/>
              <a:cs typeface="Georgia"/>
              <a:sym typeface="Georgia"/>
            </a:endParaRPr>
          </a:p>
        </p:txBody>
      </p:sp>
      <p:sp>
        <p:nvSpPr>
          <p:cNvPr id="755" name="Google Shape;755;p72"/>
          <p:cNvSpPr txBox="1"/>
          <p:nvPr/>
        </p:nvSpPr>
        <p:spPr>
          <a:xfrm>
            <a:off x="304125" y="2250300"/>
            <a:ext cx="10830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solidFill>
                  <a:srgbClr val="2B4085"/>
                </a:solidFill>
                <a:latin typeface="Georgia"/>
                <a:ea typeface="Georgia"/>
                <a:cs typeface="Georgia"/>
                <a:sym typeface="Georgia"/>
              </a:rPr>
              <a:t>Creation</a:t>
            </a:r>
            <a:endParaRPr sz="1800">
              <a:solidFill>
                <a:srgbClr val="2B4085"/>
              </a:solidFill>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of data products and evidence</a:t>
            </a:r>
            <a:endParaRPr sz="1800">
              <a:solidFill>
                <a:srgbClr val="2B4085"/>
              </a:solidFill>
              <a:latin typeface="Georgia"/>
              <a:ea typeface="Georgia"/>
              <a:cs typeface="Georgia"/>
              <a:sym typeface="Georgia"/>
            </a:endParaRPr>
          </a:p>
        </p:txBody>
      </p:sp>
      <p:sp>
        <p:nvSpPr>
          <p:cNvPr id="756" name="Google Shape;756;p72"/>
          <p:cNvSpPr txBox="1"/>
          <p:nvPr/>
        </p:nvSpPr>
        <p:spPr>
          <a:xfrm>
            <a:off x="-87425" y="3545700"/>
            <a:ext cx="14745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latin typeface="Georgia"/>
                <a:ea typeface="Georgia"/>
                <a:cs typeface="Georgia"/>
                <a:sym typeface="Georgia"/>
              </a:rPr>
              <a:t>Use</a:t>
            </a:r>
            <a:endParaRPr sz="1800">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data &amp; evidence</a:t>
            </a:r>
            <a:endParaRPr sz="1100">
              <a:solidFill>
                <a:srgbClr val="1C1C1C"/>
              </a:solidFill>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 for policy making </a:t>
            </a:r>
            <a:endParaRPr sz="1800">
              <a:latin typeface="Georgia"/>
              <a:ea typeface="Georgia"/>
              <a:cs typeface="Georgia"/>
              <a:sym typeface="Georgia"/>
            </a:endParaRPr>
          </a:p>
        </p:txBody>
      </p:sp>
      <p:sp>
        <p:nvSpPr>
          <p:cNvPr id="757" name="Google Shape;757;p72"/>
          <p:cNvSpPr txBox="1"/>
          <p:nvPr>
            <p:ph idx="1" type="body"/>
          </p:nvPr>
        </p:nvSpPr>
        <p:spPr>
          <a:xfrm>
            <a:off x="4861600" y="4310700"/>
            <a:ext cx="4282500" cy="338100"/>
          </a:xfrm>
          <a:prstGeom prst="rect">
            <a:avLst/>
          </a:prstGeom>
          <a:noFill/>
          <a:ln>
            <a:noFill/>
          </a:ln>
        </p:spPr>
        <p:txBody>
          <a:bodyPr anchorCtr="0" anchor="ctr" bIns="91425" lIns="91425" spcFirstLastPara="1" rIns="91425" wrap="square" tIns="91425">
            <a:noAutofit/>
          </a:bodyPr>
          <a:lstStyle/>
          <a:p>
            <a:pPr indent="0" lvl="0" marL="177800" marR="0" rtl="0" algn="l">
              <a:lnSpc>
                <a:spcPct val="100000"/>
              </a:lnSpc>
              <a:spcBef>
                <a:spcPts val="0"/>
              </a:spcBef>
              <a:spcAft>
                <a:spcPts val="0"/>
              </a:spcAft>
              <a:buNone/>
            </a:pPr>
            <a:r>
              <a:rPr i="1" lang="es-ES" sz="850">
                <a:solidFill>
                  <a:srgbClr val="000000"/>
                </a:solidFill>
                <a:latin typeface="Arial"/>
                <a:ea typeface="Arial"/>
                <a:cs typeface="Arial"/>
                <a:sym typeface="Arial"/>
              </a:rPr>
              <a:t>* 4 Embedded Labs in education and the year they started operations</a:t>
            </a:r>
            <a:endParaRPr i="1"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5240"/>
        </a:solidFill>
      </p:bgPr>
    </p:bg>
    <p:spTree>
      <p:nvGrpSpPr>
        <p:cNvPr id="761" name="Shape 761"/>
        <p:cNvGrpSpPr/>
        <p:nvPr/>
      </p:nvGrpSpPr>
      <p:grpSpPr>
        <a:xfrm>
          <a:off x="0" y="0"/>
          <a:ext cx="0" cy="0"/>
          <a:chOff x="0" y="0"/>
          <a:chExt cx="0" cy="0"/>
        </a:xfrm>
      </p:grpSpPr>
      <p:cxnSp>
        <p:nvCxnSpPr>
          <p:cNvPr id="762" name="Google Shape;762;p73"/>
          <p:cNvCxnSpPr/>
          <p:nvPr/>
        </p:nvCxnSpPr>
        <p:spPr>
          <a:xfrm rot="10800000">
            <a:off x="1603025" y="1697475"/>
            <a:ext cx="0" cy="1482600"/>
          </a:xfrm>
          <a:prstGeom prst="straightConnector1">
            <a:avLst/>
          </a:prstGeom>
          <a:noFill/>
          <a:ln cap="flat" cmpd="sng" w="38100">
            <a:solidFill>
              <a:srgbClr val="49AC57"/>
            </a:solidFill>
            <a:prstDash val="dot"/>
            <a:round/>
            <a:headEnd len="sm" w="sm" type="none"/>
            <a:tailEnd len="sm" w="sm" type="none"/>
          </a:ln>
        </p:spPr>
      </p:cxnSp>
      <p:sp>
        <p:nvSpPr>
          <p:cNvPr id="763" name="Google Shape;763;p73"/>
          <p:cNvSpPr txBox="1"/>
          <p:nvPr>
            <p:ph idx="4294967295" type="ctrTitle"/>
          </p:nvPr>
        </p:nvSpPr>
        <p:spPr>
          <a:xfrm>
            <a:off x="1764474" y="1200475"/>
            <a:ext cx="5947200" cy="2128800"/>
          </a:xfrm>
          <a:prstGeom prst="rect">
            <a:avLst/>
          </a:prstGeom>
          <a:noFill/>
          <a:ln>
            <a:noFill/>
          </a:ln>
        </p:spPr>
        <p:txBody>
          <a:bodyPr anchorCtr="0" anchor="b" bIns="34275" lIns="68575" spcFirstLastPara="1" rIns="68575" wrap="square" tIns="34275">
            <a:normAutofit fontScale="90000"/>
          </a:bodyPr>
          <a:lstStyle/>
          <a:p>
            <a:pPr indent="0" lvl="0" marL="0" marR="0" rtl="0" algn="ctr">
              <a:lnSpc>
                <a:spcPct val="90000"/>
              </a:lnSpc>
              <a:spcBef>
                <a:spcPts val="0"/>
              </a:spcBef>
              <a:spcAft>
                <a:spcPts val="0"/>
              </a:spcAft>
              <a:buClr>
                <a:srgbClr val="49AC57"/>
              </a:buClr>
              <a:buSzPct val="111111"/>
              <a:buFont typeface="Georgia"/>
              <a:buNone/>
            </a:pPr>
            <a:r>
              <a:rPr lang="es-ES" sz="5400">
                <a:solidFill>
                  <a:schemeClr val="lt1"/>
                </a:solidFill>
                <a:latin typeface="Georgia"/>
                <a:ea typeface="Georgia"/>
                <a:cs typeface="Georgia"/>
                <a:sym typeface="Georgia"/>
              </a:rPr>
              <a:t>Rwanda </a:t>
            </a:r>
            <a:r>
              <a:rPr b="0" i="0" lang="es-ES" sz="5400" u="none" cap="none" strike="noStrike">
                <a:solidFill>
                  <a:schemeClr val="lt1"/>
                </a:solidFill>
                <a:latin typeface="Georgia"/>
                <a:ea typeface="Georgia"/>
                <a:cs typeface="Georgia"/>
                <a:sym typeface="Georgia"/>
              </a:rPr>
              <a:t>Embedded Evidence Lab</a:t>
            </a:r>
            <a:endParaRPr b="0" i="0" sz="5400" u="none" cap="none" strike="noStrike">
              <a:solidFill>
                <a:schemeClr val="lt1"/>
              </a:solidFill>
              <a:latin typeface="Calibri"/>
              <a:ea typeface="Calibri"/>
              <a:cs typeface="Calibri"/>
              <a:sym typeface="Calibri"/>
            </a:endParaRPr>
          </a:p>
        </p:txBody>
      </p:sp>
      <p:grpSp>
        <p:nvGrpSpPr>
          <p:cNvPr id="764" name="Google Shape;764;p73"/>
          <p:cNvGrpSpPr/>
          <p:nvPr/>
        </p:nvGrpSpPr>
        <p:grpSpPr>
          <a:xfrm>
            <a:off x="0" y="4561793"/>
            <a:ext cx="9144000" cy="616950"/>
            <a:chOff x="0" y="6082390"/>
            <a:chExt cx="12192000" cy="822600"/>
          </a:xfrm>
        </p:grpSpPr>
        <p:sp>
          <p:nvSpPr>
            <p:cNvPr id="765" name="Google Shape;765;p73"/>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766" name="Google Shape;766;p73"/>
            <p:cNvPicPr preferRelativeResize="0"/>
            <p:nvPr/>
          </p:nvPicPr>
          <p:blipFill rotWithShape="1">
            <a:blip r:embed="rId3">
              <a:alphaModFix/>
            </a:blip>
            <a:srcRect b="0" l="0" r="0" t="0"/>
            <a:stretch/>
          </p:blipFill>
          <p:spPr>
            <a:xfrm>
              <a:off x="298847" y="6274087"/>
              <a:ext cx="1357313" cy="439166"/>
            </a:xfrm>
            <a:prstGeom prst="rect">
              <a:avLst/>
            </a:prstGeom>
            <a:noFill/>
            <a:ln>
              <a:noFill/>
            </a:ln>
          </p:spPr>
        </p:pic>
      </p:grpSp>
      <p:sp>
        <p:nvSpPr>
          <p:cNvPr id="767" name="Google Shape;767;p73"/>
          <p:cNvSpPr/>
          <p:nvPr/>
        </p:nvSpPr>
        <p:spPr>
          <a:xfrm rot="5398328">
            <a:off x="209175" y="1453649"/>
            <a:ext cx="616800" cy="209700"/>
          </a:xfrm>
          <a:prstGeom prst="triangle">
            <a:avLst>
              <a:gd fmla="val 51452" name="adj"/>
            </a:avLst>
          </a:prstGeom>
          <a:solidFill>
            <a:srgbClr val="15524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68" name="Google Shape;768;p73"/>
          <p:cNvSpPr/>
          <p:nvPr/>
        </p:nvSpPr>
        <p:spPr>
          <a:xfrm rot="-5401672">
            <a:off x="8259550" y="1453601"/>
            <a:ext cx="616800" cy="210000"/>
          </a:xfrm>
          <a:prstGeom prst="triangle">
            <a:avLst>
              <a:gd fmla="val 51452" name="adj"/>
            </a:avLst>
          </a:prstGeom>
          <a:solidFill>
            <a:srgbClr val="15524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74"/>
          <p:cNvSpPr txBox="1"/>
          <p:nvPr/>
        </p:nvSpPr>
        <p:spPr>
          <a:xfrm>
            <a:off x="79942" y="861150"/>
            <a:ext cx="4331100" cy="7365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s-ES" sz="2400" u="none" cap="none" strike="noStrike">
                <a:solidFill>
                  <a:srgbClr val="04A4E3"/>
                </a:solidFill>
                <a:latin typeface="Georgia"/>
                <a:ea typeface="Georgia"/>
                <a:cs typeface="Georgia"/>
                <a:sym typeface="Georgia"/>
              </a:rPr>
              <a:t>Rwanda Embedded Evidence Lab</a:t>
            </a:r>
            <a:endParaRPr b="1" i="0" sz="2400" u="none" cap="none" strike="noStrike">
              <a:solidFill>
                <a:schemeClr val="dk1"/>
              </a:solidFill>
              <a:latin typeface="Georgia"/>
              <a:ea typeface="Georgia"/>
              <a:cs typeface="Georgia"/>
              <a:sym typeface="Georgia"/>
            </a:endParaRPr>
          </a:p>
        </p:txBody>
      </p:sp>
      <p:sp>
        <p:nvSpPr>
          <p:cNvPr id="774" name="Google Shape;774;p74"/>
          <p:cNvSpPr txBox="1"/>
          <p:nvPr/>
        </p:nvSpPr>
        <p:spPr>
          <a:xfrm>
            <a:off x="79942" y="1628894"/>
            <a:ext cx="3943800" cy="208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00"/>
              </a:spcBef>
              <a:spcAft>
                <a:spcPts val="0"/>
              </a:spcAft>
              <a:buClr>
                <a:srgbClr val="000000"/>
              </a:buClr>
              <a:buSzPts val="1600"/>
              <a:buFont typeface="Arial"/>
              <a:buNone/>
            </a:pPr>
            <a:r>
              <a:rPr b="0" i="0" lang="es-ES" sz="1600" u="none" cap="none" strike="noStrike">
                <a:solidFill>
                  <a:schemeClr val="dk2"/>
                </a:solidFill>
                <a:latin typeface="Arial"/>
                <a:ea typeface="Arial"/>
                <a:cs typeface="Arial"/>
                <a:sym typeface="Arial"/>
              </a:rPr>
              <a:t>In collaboration with the Ministry of E</a:t>
            </a:r>
            <a:r>
              <a:rPr lang="es-ES" sz="1600">
                <a:solidFill>
                  <a:schemeClr val="dk2"/>
                </a:solidFill>
              </a:rPr>
              <a:t>ducation and gui2de</a:t>
            </a:r>
            <a:r>
              <a:rPr b="0" i="0" lang="es-ES" sz="1600" u="none" cap="none" strike="noStrike">
                <a:solidFill>
                  <a:schemeClr val="dk2"/>
                </a:solidFill>
                <a:latin typeface="Arial"/>
                <a:ea typeface="Arial"/>
                <a:cs typeface="Arial"/>
                <a:sym typeface="Arial"/>
              </a:rPr>
              <a:t>, </a:t>
            </a:r>
            <a:r>
              <a:rPr b="1" i="0" lang="es-ES" sz="1600" u="none" cap="none" strike="noStrike">
                <a:solidFill>
                  <a:schemeClr val="dk2"/>
                </a:solidFill>
                <a:latin typeface="Arial"/>
                <a:ea typeface="Arial"/>
                <a:cs typeface="Arial"/>
                <a:sym typeface="Arial"/>
              </a:rPr>
              <a:t>IPA has embedded three full-time staff </a:t>
            </a:r>
            <a:r>
              <a:rPr b="0" i="0" lang="es-ES" sz="1600" u="none" cap="none" strike="noStrike">
                <a:solidFill>
                  <a:schemeClr val="dk2"/>
                </a:solidFill>
                <a:latin typeface="Arial"/>
                <a:ea typeface="Arial"/>
                <a:cs typeface="Arial"/>
                <a:sym typeface="Arial"/>
              </a:rPr>
              <a:t>in the Rwanda Education Board (REB), </a:t>
            </a:r>
            <a:r>
              <a:rPr lang="es-ES" sz="1600">
                <a:solidFill>
                  <a:schemeClr val="dk2"/>
                </a:solidFill>
              </a:rPr>
              <a:t>National Examination and School Inspection Authority</a:t>
            </a:r>
            <a:r>
              <a:rPr b="0" i="0" lang="es-ES" sz="1600" u="none" cap="none" strike="noStrike">
                <a:solidFill>
                  <a:schemeClr val="dk2"/>
                </a:solidFill>
                <a:latin typeface="Arial"/>
                <a:ea typeface="Arial"/>
                <a:cs typeface="Arial"/>
                <a:sym typeface="Arial"/>
              </a:rPr>
              <a:t>(NESA), and the Ministry of Education (MINEDUC) to </a:t>
            </a:r>
            <a:r>
              <a:rPr b="1" i="0" lang="es-ES" sz="1600" u="none" cap="none" strike="noStrike">
                <a:solidFill>
                  <a:schemeClr val="dk2"/>
                </a:solidFill>
                <a:latin typeface="Arial"/>
                <a:ea typeface="Arial"/>
                <a:cs typeface="Arial"/>
                <a:sym typeface="Arial"/>
              </a:rPr>
              <a:t>support national systems changes</a:t>
            </a:r>
            <a:r>
              <a:rPr b="0" i="0" lang="es-ES" sz="1600" u="none" cap="none" strike="noStrike">
                <a:solidFill>
                  <a:schemeClr val="dk2"/>
                </a:solidFill>
                <a:latin typeface="Arial"/>
                <a:ea typeface="Arial"/>
                <a:cs typeface="Arial"/>
                <a:sym typeface="Arial"/>
              </a:rPr>
              <a:t>.</a:t>
            </a:r>
            <a:endParaRPr b="0" i="0" sz="16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414042"/>
              </a:solidFill>
              <a:highlight>
                <a:srgbClr val="FFFFFF"/>
              </a:highlight>
              <a:latin typeface="Arial"/>
              <a:ea typeface="Arial"/>
              <a:cs typeface="Arial"/>
              <a:sym typeface="Arial"/>
            </a:endParaRPr>
          </a:p>
        </p:txBody>
      </p:sp>
      <p:sp>
        <p:nvSpPr>
          <p:cNvPr id="775" name="Google Shape;775;p74"/>
          <p:cNvSpPr txBox="1"/>
          <p:nvPr/>
        </p:nvSpPr>
        <p:spPr>
          <a:xfrm>
            <a:off x="5238458" y="0"/>
            <a:ext cx="3825600" cy="837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s-ES" sz="2400" u="none" cap="none" strike="noStrike">
                <a:solidFill>
                  <a:srgbClr val="04A4E3"/>
                </a:solidFill>
                <a:latin typeface="Georgia"/>
                <a:ea typeface="Georgia"/>
                <a:cs typeface="Georgia"/>
                <a:sym typeface="Georgia"/>
              </a:rPr>
              <a:t>Lab workstreams</a:t>
            </a:r>
            <a:endParaRPr b="1" i="0" sz="2400" u="none" cap="none" strike="noStrike">
              <a:solidFill>
                <a:schemeClr val="accent1"/>
              </a:solidFill>
              <a:highlight>
                <a:schemeClr val="lt1"/>
              </a:highlight>
              <a:latin typeface="Georgia"/>
              <a:ea typeface="Georgia"/>
              <a:cs typeface="Georgia"/>
              <a:sym typeface="Georgia"/>
            </a:endParaRPr>
          </a:p>
        </p:txBody>
      </p:sp>
      <p:grpSp>
        <p:nvGrpSpPr>
          <p:cNvPr id="776" name="Google Shape;776;p74"/>
          <p:cNvGrpSpPr/>
          <p:nvPr/>
        </p:nvGrpSpPr>
        <p:grpSpPr>
          <a:xfrm>
            <a:off x="4894750" y="1024009"/>
            <a:ext cx="4129100" cy="953749"/>
            <a:chOff x="4766477" y="262422"/>
            <a:chExt cx="4236278" cy="903000"/>
          </a:xfrm>
        </p:grpSpPr>
        <p:sp>
          <p:nvSpPr>
            <p:cNvPr id="777" name="Google Shape;777;p74"/>
            <p:cNvSpPr/>
            <p:nvPr/>
          </p:nvSpPr>
          <p:spPr>
            <a:xfrm>
              <a:off x="4766477" y="390181"/>
              <a:ext cx="393900" cy="332100"/>
            </a:xfrm>
            <a:prstGeom prst="ellipse">
              <a:avLst/>
            </a:prstGeom>
            <a:solidFill>
              <a:srgbClr val="FAD20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ES" sz="1100" u="none" cap="none" strike="noStrike">
                  <a:solidFill>
                    <a:schemeClr val="dk1"/>
                  </a:solidFill>
                  <a:latin typeface="Arial"/>
                  <a:ea typeface="Arial"/>
                  <a:cs typeface="Arial"/>
                  <a:sym typeface="Arial"/>
                </a:rPr>
                <a:t>1</a:t>
              </a:r>
              <a:endParaRPr b="1" i="0" sz="1100" u="none" cap="none" strike="noStrike">
                <a:solidFill>
                  <a:schemeClr val="dk1"/>
                </a:solidFill>
                <a:latin typeface="Arial"/>
                <a:ea typeface="Arial"/>
                <a:cs typeface="Arial"/>
                <a:sym typeface="Arial"/>
              </a:endParaRPr>
            </a:p>
          </p:txBody>
        </p:sp>
        <p:sp>
          <p:nvSpPr>
            <p:cNvPr id="778" name="Google Shape;778;p74"/>
            <p:cNvSpPr txBox="1"/>
            <p:nvPr/>
          </p:nvSpPr>
          <p:spPr>
            <a:xfrm>
              <a:off x="5160355" y="262422"/>
              <a:ext cx="3842400" cy="90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2"/>
                  </a:solidFill>
                  <a:latin typeface="Arial"/>
                  <a:ea typeface="Arial"/>
                  <a:cs typeface="Arial"/>
                  <a:sym typeface="Arial"/>
                </a:rPr>
                <a:t>Institutionalize and strengthen a culture of evidence-based decision-making</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2"/>
                  </a:solidFill>
                  <a:latin typeface="Arial"/>
                  <a:ea typeface="Arial"/>
                  <a:cs typeface="Arial"/>
                  <a:sym typeface="Arial"/>
                </a:rPr>
                <a:t> </a:t>
              </a:r>
              <a:r>
                <a:rPr b="0" i="0" lang="es-ES" sz="1200" u="none" cap="none" strike="noStrike">
                  <a:solidFill>
                    <a:schemeClr val="dk2"/>
                  </a:solidFill>
                  <a:latin typeface="Arial"/>
                  <a:ea typeface="Arial"/>
                  <a:cs typeface="Arial"/>
                  <a:sym typeface="Arial"/>
                </a:rPr>
                <a:t>→ Research co-creation &amp; capacity</a:t>
              </a:r>
              <a:r>
                <a:rPr lang="es-ES" sz="1200">
                  <a:solidFill>
                    <a:schemeClr val="dk2"/>
                  </a:solidFill>
                </a:rPr>
                <a:t> sharing</a:t>
              </a:r>
              <a:endParaRPr b="0" i="0" sz="1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414042"/>
                </a:solidFill>
                <a:latin typeface="Arial"/>
                <a:ea typeface="Arial"/>
                <a:cs typeface="Arial"/>
                <a:sym typeface="Arial"/>
              </a:endParaRPr>
            </a:p>
          </p:txBody>
        </p:sp>
      </p:grpSp>
      <p:grpSp>
        <p:nvGrpSpPr>
          <p:cNvPr id="779" name="Google Shape;779;p74"/>
          <p:cNvGrpSpPr/>
          <p:nvPr/>
        </p:nvGrpSpPr>
        <p:grpSpPr>
          <a:xfrm>
            <a:off x="4925327" y="2005651"/>
            <a:ext cx="4248009" cy="837919"/>
            <a:chOff x="4807925" y="975716"/>
            <a:chExt cx="4248009" cy="921600"/>
          </a:xfrm>
        </p:grpSpPr>
        <p:sp>
          <p:nvSpPr>
            <p:cNvPr id="780" name="Google Shape;780;p74"/>
            <p:cNvSpPr/>
            <p:nvPr/>
          </p:nvSpPr>
          <p:spPr>
            <a:xfrm>
              <a:off x="4807925" y="1235824"/>
              <a:ext cx="384000" cy="408300"/>
            </a:xfrm>
            <a:prstGeom prst="ellipse">
              <a:avLst/>
            </a:prstGeom>
            <a:solidFill>
              <a:srgbClr val="FAD20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ES" sz="1100" u="none" cap="none" strike="noStrike">
                  <a:solidFill>
                    <a:schemeClr val="dk1"/>
                  </a:solidFill>
                  <a:latin typeface="Arial"/>
                  <a:ea typeface="Arial"/>
                  <a:cs typeface="Arial"/>
                  <a:sym typeface="Arial"/>
                </a:rPr>
                <a:t>2</a:t>
              </a:r>
              <a:endParaRPr b="1" i="0" sz="1100" u="none" cap="none" strike="noStrike">
                <a:solidFill>
                  <a:schemeClr val="dk1"/>
                </a:solidFill>
                <a:latin typeface="Arial"/>
                <a:ea typeface="Arial"/>
                <a:cs typeface="Arial"/>
                <a:sym typeface="Arial"/>
              </a:endParaRPr>
            </a:p>
          </p:txBody>
        </p:sp>
        <p:sp>
          <p:nvSpPr>
            <p:cNvPr id="781" name="Google Shape;781;p74"/>
            <p:cNvSpPr txBox="1"/>
            <p:nvPr/>
          </p:nvSpPr>
          <p:spPr>
            <a:xfrm>
              <a:off x="5288234" y="975716"/>
              <a:ext cx="3767700" cy="92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2"/>
                  </a:solidFill>
                  <a:latin typeface="Arial"/>
                  <a:ea typeface="Arial"/>
                  <a:cs typeface="Arial"/>
                  <a:sym typeface="Arial"/>
                </a:rPr>
                <a:t>Centralized teacher assignment</a:t>
              </a:r>
              <a:endParaRPr b="0" i="0" sz="1400" u="none" cap="none" strike="noStrike">
                <a:solidFill>
                  <a:schemeClr val="dk2"/>
                </a:solidFill>
                <a:latin typeface="Arial"/>
                <a:ea typeface="Arial"/>
                <a:cs typeface="Arial"/>
                <a:sym typeface="Arial"/>
              </a:endParaRPr>
            </a:p>
          </p:txBody>
        </p:sp>
      </p:grpSp>
      <p:grpSp>
        <p:nvGrpSpPr>
          <p:cNvPr id="782" name="Google Shape;782;p74"/>
          <p:cNvGrpSpPr/>
          <p:nvPr/>
        </p:nvGrpSpPr>
        <p:grpSpPr>
          <a:xfrm>
            <a:off x="4925329" y="2726911"/>
            <a:ext cx="3856929" cy="829993"/>
            <a:chOff x="4793716" y="2219501"/>
            <a:chExt cx="4000134" cy="921600"/>
          </a:xfrm>
        </p:grpSpPr>
        <p:sp>
          <p:nvSpPr>
            <p:cNvPr id="783" name="Google Shape;783;p74"/>
            <p:cNvSpPr/>
            <p:nvPr/>
          </p:nvSpPr>
          <p:spPr>
            <a:xfrm>
              <a:off x="4793716" y="2476151"/>
              <a:ext cx="384000" cy="408300"/>
            </a:xfrm>
            <a:prstGeom prst="ellipse">
              <a:avLst/>
            </a:prstGeom>
            <a:solidFill>
              <a:srgbClr val="FAD20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ES" sz="1100" u="none" cap="none" strike="noStrike">
                  <a:solidFill>
                    <a:schemeClr val="dk1"/>
                  </a:solidFill>
                  <a:latin typeface="Arial"/>
                  <a:ea typeface="Arial"/>
                  <a:cs typeface="Arial"/>
                  <a:sym typeface="Arial"/>
                </a:rPr>
                <a:t>3</a:t>
              </a:r>
              <a:endParaRPr b="1" i="0" sz="1100" u="none" cap="none" strike="noStrike">
                <a:solidFill>
                  <a:schemeClr val="dk1"/>
                </a:solidFill>
                <a:latin typeface="Arial"/>
                <a:ea typeface="Arial"/>
                <a:cs typeface="Arial"/>
                <a:sym typeface="Arial"/>
              </a:endParaRPr>
            </a:p>
          </p:txBody>
        </p:sp>
        <p:sp>
          <p:nvSpPr>
            <p:cNvPr id="784" name="Google Shape;784;p74"/>
            <p:cNvSpPr txBox="1"/>
            <p:nvPr/>
          </p:nvSpPr>
          <p:spPr>
            <a:xfrm>
              <a:off x="5319850" y="2219501"/>
              <a:ext cx="3474000" cy="9216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2"/>
                  </a:solidFill>
                  <a:latin typeface="Arial"/>
                  <a:ea typeface="Arial"/>
                  <a:cs typeface="Arial"/>
                  <a:sym typeface="Arial"/>
                </a:rPr>
                <a:t>Comprehensive Assessment</a:t>
              </a:r>
              <a:endParaRPr b="0" i="0" sz="1400" u="none" cap="none" strike="noStrike">
                <a:solidFill>
                  <a:schemeClr val="dk2"/>
                </a:solidFill>
                <a:latin typeface="Arial"/>
                <a:ea typeface="Arial"/>
                <a:cs typeface="Arial"/>
                <a:sym typeface="Arial"/>
              </a:endParaRPr>
            </a:p>
          </p:txBody>
        </p:sp>
      </p:grpSp>
      <p:grpSp>
        <p:nvGrpSpPr>
          <p:cNvPr id="785" name="Google Shape;785;p74"/>
          <p:cNvGrpSpPr/>
          <p:nvPr/>
        </p:nvGrpSpPr>
        <p:grpSpPr>
          <a:xfrm>
            <a:off x="4925325" y="3483378"/>
            <a:ext cx="4138727" cy="993300"/>
            <a:chOff x="4798548" y="3283823"/>
            <a:chExt cx="4138727" cy="921600"/>
          </a:xfrm>
        </p:grpSpPr>
        <p:sp>
          <p:nvSpPr>
            <p:cNvPr id="786" name="Google Shape;786;p74"/>
            <p:cNvSpPr/>
            <p:nvPr/>
          </p:nvSpPr>
          <p:spPr>
            <a:xfrm>
              <a:off x="4798548" y="3568228"/>
              <a:ext cx="380100" cy="352800"/>
            </a:xfrm>
            <a:prstGeom prst="ellipse">
              <a:avLst/>
            </a:prstGeom>
            <a:solidFill>
              <a:srgbClr val="FAD20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ES" sz="1100" u="none" cap="none" strike="noStrike">
                  <a:solidFill>
                    <a:schemeClr val="dk1"/>
                  </a:solidFill>
                  <a:latin typeface="Arial"/>
                  <a:ea typeface="Arial"/>
                  <a:cs typeface="Arial"/>
                  <a:sym typeface="Arial"/>
                </a:rPr>
                <a:t>4</a:t>
              </a:r>
              <a:endParaRPr b="1" i="0" sz="1100" u="none" cap="none" strike="noStrike">
                <a:solidFill>
                  <a:schemeClr val="dk1"/>
                </a:solidFill>
                <a:latin typeface="Arial"/>
                <a:ea typeface="Arial"/>
                <a:cs typeface="Arial"/>
                <a:sym typeface="Arial"/>
              </a:endParaRPr>
            </a:p>
          </p:txBody>
        </p:sp>
        <p:sp>
          <p:nvSpPr>
            <p:cNvPr id="787" name="Google Shape;787;p74"/>
            <p:cNvSpPr txBox="1"/>
            <p:nvPr/>
          </p:nvSpPr>
          <p:spPr>
            <a:xfrm>
              <a:off x="5287475" y="3283823"/>
              <a:ext cx="3649800" cy="92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2"/>
                  </a:solidFill>
                  <a:latin typeface="Arial"/>
                  <a:ea typeface="Arial"/>
                  <a:cs typeface="Arial"/>
                  <a:sym typeface="Arial"/>
                </a:rPr>
                <a:t>STARS: Supporting Teacher Achievement in Rwandan Schools</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2"/>
                  </a:solidFill>
                  <a:latin typeface="Arial"/>
                  <a:ea typeface="Arial"/>
                  <a:cs typeface="Arial"/>
                  <a:sym typeface="Arial"/>
                </a:rPr>
                <a:t> → Scaling up an evidence-based teacher incentive program through </a:t>
              </a:r>
              <a:r>
                <a:rPr b="0" i="1" lang="es-ES" sz="1200" u="none" cap="none" strike="noStrike">
                  <a:solidFill>
                    <a:schemeClr val="dk2"/>
                  </a:solidFill>
                  <a:latin typeface="Arial"/>
                  <a:ea typeface="Arial"/>
                  <a:cs typeface="Arial"/>
                  <a:sym typeface="Arial"/>
                </a:rPr>
                <a:t>imihigo </a:t>
              </a:r>
              <a:endParaRPr b="0" i="1" sz="1200" u="none" cap="none" strike="noStrike">
                <a:solidFill>
                  <a:schemeClr val="dk2"/>
                </a:solidFill>
                <a:latin typeface="Arial"/>
                <a:ea typeface="Arial"/>
                <a:cs typeface="Arial"/>
                <a:sym typeface="Arial"/>
              </a:endParaRPr>
            </a:p>
          </p:txBody>
        </p:sp>
      </p:grpSp>
      <p:pic>
        <p:nvPicPr>
          <p:cNvPr descr="A white and green logo&#10;&#10;Description automatically generated" id="788" name="Google Shape;788;p74"/>
          <p:cNvPicPr preferRelativeResize="0"/>
          <p:nvPr/>
        </p:nvPicPr>
        <p:blipFill rotWithShape="1">
          <a:blip r:embed="rId3">
            <a:alphaModFix/>
          </a:blip>
          <a:srcRect b="0" l="0" r="0" t="0"/>
          <a:stretch/>
        </p:blipFill>
        <p:spPr>
          <a:xfrm>
            <a:off x="224135" y="4705566"/>
            <a:ext cx="1017988" cy="329374"/>
          </a:xfrm>
          <a:prstGeom prst="rect">
            <a:avLst/>
          </a:prstGeom>
          <a:noFill/>
          <a:ln>
            <a:noFill/>
          </a:ln>
        </p:spPr>
      </p:pic>
      <p:grpSp>
        <p:nvGrpSpPr>
          <p:cNvPr id="789" name="Google Shape;789;p74"/>
          <p:cNvGrpSpPr/>
          <p:nvPr/>
        </p:nvGrpSpPr>
        <p:grpSpPr>
          <a:xfrm>
            <a:off x="0" y="4561793"/>
            <a:ext cx="9144000" cy="616950"/>
            <a:chOff x="0" y="6082390"/>
            <a:chExt cx="12192000" cy="822600"/>
          </a:xfrm>
        </p:grpSpPr>
        <p:sp>
          <p:nvSpPr>
            <p:cNvPr id="790" name="Google Shape;790;p74"/>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791" name="Google Shape;791;p74"/>
            <p:cNvPicPr preferRelativeResize="0"/>
            <p:nvPr/>
          </p:nvPicPr>
          <p:blipFill rotWithShape="1">
            <a:blip r:embed="rId3">
              <a:alphaModFix/>
            </a:blip>
            <a:srcRect b="0" l="0" r="0" t="0"/>
            <a:stretch/>
          </p:blipFill>
          <p:spPr>
            <a:xfrm>
              <a:off x="298847" y="6274087"/>
              <a:ext cx="1357313" cy="439166"/>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grpSp>
        <p:nvGrpSpPr>
          <p:cNvPr id="796" name="Google Shape;796;p75"/>
          <p:cNvGrpSpPr/>
          <p:nvPr/>
        </p:nvGrpSpPr>
        <p:grpSpPr>
          <a:xfrm>
            <a:off x="0" y="4561793"/>
            <a:ext cx="9144000" cy="616950"/>
            <a:chOff x="0" y="6082390"/>
            <a:chExt cx="12192000" cy="822600"/>
          </a:xfrm>
        </p:grpSpPr>
        <p:sp>
          <p:nvSpPr>
            <p:cNvPr id="797" name="Google Shape;797;p75"/>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798" name="Google Shape;798;p75"/>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sp>
        <p:nvSpPr>
          <p:cNvPr id="799" name="Google Shape;799;p75"/>
          <p:cNvSpPr txBox="1"/>
          <p:nvPr/>
        </p:nvSpPr>
        <p:spPr>
          <a:xfrm>
            <a:off x="163900" y="193025"/>
            <a:ext cx="8760900" cy="8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600">
                <a:solidFill>
                  <a:srgbClr val="49AC57"/>
                </a:solidFill>
                <a:latin typeface="Georgia"/>
                <a:ea typeface="Georgia"/>
                <a:cs typeface="Georgia"/>
                <a:sym typeface="Georgia"/>
              </a:rPr>
              <a:t>Comprehensive Assessment</a:t>
            </a:r>
            <a:endParaRPr sz="2600">
              <a:solidFill>
                <a:srgbClr val="49AC57"/>
              </a:solidFill>
              <a:latin typeface="Georgia"/>
              <a:ea typeface="Georgia"/>
              <a:cs typeface="Georgia"/>
              <a:sym typeface="Georgia"/>
            </a:endParaRPr>
          </a:p>
          <a:p>
            <a:pPr indent="0" lvl="0" marL="0" rtl="0" algn="l">
              <a:spcBef>
                <a:spcPts val="0"/>
              </a:spcBef>
              <a:spcAft>
                <a:spcPts val="0"/>
              </a:spcAft>
              <a:buNone/>
            </a:pPr>
            <a:r>
              <a:rPr lang="es-ES" sz="1800">
                <a:solidFill>
                  <a:schemeClr val="dk1"/>
                </a:solidFill>
                <a:latin typeface="Georgia"/>
                <a:ea typeface="Georgia"/>
                <a:cs typeface="Georgia"/>
                <a:sym typeface="Georgia"/>
              </a:rPr>
              <a:t>&amp; Comprehensive Assessment Management Information System (CAMIS)</a:t>
            </a:r>
            <a:endParaRPr sz="1800">
              <a:solidFill>
                <a:schemeClr val="dk1"/>
              </a:solidFill>
              <a:latin typeface="Georgia"/>
              <a:ea typeface="Georgia"/>
              <a:cs typeface="Georgia"/>
              <a:sym typeface="Georgia"/>
            </a:endParaRPr>
          </a:p>
        </p:txBody>
      </p:sp>
      <p:cxnSp>
        <p:nvCxnSpPr>
          <p:cNvPr id="800" name="Google Shape;800;p75"/>
          <p:cNvCxnSpPr/>
          <p:nvPr/>
        </p:nvCxnSpPr>
        <p:spPr>
          <a:xfrm>
            <a:off x="258275" y="160075"/>
            <a:ext cx="1466400" cy="0"/>
          </a:xfrm>
          <a:prstGeom prst="straightConnector1">
            <a:avLst/>
          </a:prstGeom>
          <a:noFill/>
          <a:ln cap="flat" cmpd="sng" w="38100">
            <a:solidFill>
              <a:srgbClr val="155240"/>
            </a:solidFill>
            <a:prstDash val="solid"/>
            <a:round/>
            <a:headEnd len="med" w="med" type="none"/>
            <a:tailEnd len="med" w="med" type="none"/>
          </a:ln>
        </p:spPr>
      </p:cxnSp>
      <p:graphicFrame>
        <p:nvGraphicFramePr>
          <p:cNvPr id="801" name="Google Shape;801;p75"/>
          <p:cNvGraphicFramePr/>
          <p:nvPr/>
        </p:nvGraphicFramePr>
        <p:xfrm>
          <a:off x="182075" y="1411750"/>
          <a:ext cx="3000000" cy="3000000"/>
        </p:xfrm>
        <a:graphic>
          <a:graphicData uri="http://schemas.openxmlformats.org/drawingml/2006/table">
            <a:tbl>
              <a:tblPr>
                <a:noFill/>
                <a:tableStyleId>{8BC150B0-3200-45F3-ACF3-AEC721939340}</a:tableStyleId>
              </a:tblPr>
              <a:tblGrid>
                <a:gridCol w="1943725"/>
                <a:gridCol w="2255975"/>
                <a:gridCol w="2046750"/>
                <a:gridCol w="2514450"/>
              </a:tblGrid>
              <a:tr h="341350">
                <a:tc>
                  <a:txBody>
                    <a:bodyPr/>
                    <a:lstStyle/>
                    <a:p>
                      <a:pPr indent="0" lvl="0" marL="0" rtl="0" algn="l">
                        <a:spcBef>
                          <a:spcPts val="0"/>
                        </a:spcBef>
                        <a:spcAft>
                          <a:spcPts val="0"/>
                        </a:spcAft>
                        <a:buNone/>
                      </a:pPr>
                      <a:r>
                        <a:rPr lang="es-ES">
                          <a:solidFill>
                            <a:srgbClr val="49AC57"/>
                          </a:solidFill>
                          <a:latin typeface="Georgia"/>
                          <a:ea typeface="Georgia"/>
                          <a:cs typeface="Georgia"/>
                          <a:sym typeface="Georgia"/>
                        </a:rPr>
                        <a:t>2019</a:t>
                      </a:r>
                      <a:endParaRPr>
                        <a:solidFill>
                          <a:srgbClr val="49AC57"/>
                        </a:solidFill>
                        <a:latin typeface="Georgia"/>
                        <a:ea typeface="Georgia"/>
                        <a:cs typeface="Georgia"/>
                        <a:sym typeface="Georgia"/>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tcPr>
                </a:tc>
                <a:tc>
                  <a:txBody>
                    <a:bodyPr/>
                    <a:lstStyle/>
                    <a:p>
                      <a:pPr indent="0" lvl="0" marL="0" rtl="0" algn="l">
                        <a:spcBef>
                          <a:spcPts val="0"/>
                        </a:spcBef>
                        <a:spcAft>
                          <a:spcPts val="0"/>
                        </a:spcAft>
                        <a:buNone/>
                      </a:pPr>
                      <a:r>
                        <a:rPr lang="es-ES">
                          <a:solidFill>
                            <a:srgbClr val="49AC57"/>
                          </a:solidFill>
                          <a:latin typeface="Georgia"/>
                          <a:ea typeface="Georgia"/>
                          <a:cs typeface="Georgia"/>
                          <a:sym typeface="Georgia"/>
                        </a:rPr>
                        <a:t>2020-21</a:t>
                      </a:r>
                      <a:endParaRPr>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s-ES">
                          <a:solidFill>
                            <a:srgbClr val="49AC57"/>
                          </a:solidFill>
                          <a:latin typeface="Georgia"/>
                          <a:ea typeface="Georgia"/>
                          <a:cs typeface="Georgia"/>
                          <a:sym typeface="Georgia"/>
                        </a:rPr>
                        <a:t>2022</a:t>
                      </a:r>
                      <a:endParaRPr>
                        <a:latin typeface="Georgia"/>
                        <a:ea typeface="Georgia"/>
                        <a:cs typeface="Georgia"/>
                        <a:sym typeface="Georgia"/>
                      </a:endParaRPr>
                    </a:p>
                  </a:txBody>
                  <a:tcPr marT="91425" marB="91425" marR="91425" marL="91425">
                    <a:lnT cap="flat" cmpd="sng" w="9525">
                      <a:solidFill>
                        <a:srgbClr val="9E9E9E">
                          <a:alpha val="0"/>
                        </a:srgbClr>
                      </a:solidFill>
                      <a:prstDash val="solid"/>
                      <a:round/>
                      <a:headEnd len="sm" w="sm" type="none"/>
                      <a:tailEnd len="sm" w="sm" type="none"/>
                    </a:lnT>
                  </a:tcPr>
                </a:tc>
                <a:tc>
                  <a:txBody>
                    <a:bodyPr/>
                    <a:lstStyle/>
                    <a:p>
                      <a:pPr indent="0" lvl="0" marL="0" rtl="0" algn="l">
                        <a:spcBef>
                          <a:spcPts val="0"/>
                        </a:spcBef>
                        <a:spcAft>
                          <a:spcPts val="0"/>
                        </a:spcAft>
                        <a:buNone/>
                      </a:pPr>
                      <a:r>
                        <a:rPr lang="es-ES">
                          <a:solidFill>
                            <a:srgbClr val="49AC57"/>
                          </a:solidFill>
                          <a:latin typeface="Georgia"/>
                          <a:ea typeface="Georgia"/>
                          <a:cs typeface="Georgia"/>
                          <a:sym typeface="Georgia"/>
                        </a:rPr>
                        <a:t>2023</a:t>
                      </a:r>
                      <a:endParaRPr>
                        <a:solidFill>
                          <a:srgbClr val="49AC57"/>
                        </a:solidFill>
                        <a:latin typeface="Georgia"/>
                        <a:ea typeface="Georgia"/>
                        <a:cs typeface="Georgia"/>
                        <a:sym typeface="Georgia"/>
                      </a:endParaRPr>
                    </a:p>
                  </a:txBody>
                  <a:tcPr marT="91425" marB="91425" marR="91425" marL="91425"/>
                </a:tc>
              </a:tr>
              <a:tr h="633125">
                <a:tc>
                  <a:txBody>
                    <a:bodyPr/>
                    <a:lstStyle/>
                    <a:p>
                      <a:pPr indent="0" lvl="0" marL="0" rtl="0" algn="l">
                        <a:spcBef>
                          <a:spcPts val="0"/>
                        </a:spcBef>
                        <a:spcAft>
                          <a:spcPts val="0"/>
                        </a:spcAft>
                        <a:buNone/>
                      </a:pPr>
                      <a:r>
                        <a:rPr lang="es-ES" sz="2000">
                          <a:solidFill>
                            <a:srgbClr val="49AC57"/>
                          </a:solidFill>
                          <a:latin typeface="Georgia"/>
                          <a:ea typeface="Georgia"/>
                          <a:cs typeface="Georgia"/>
                          <a:sym typeface="Georgia"/>
                        </a:rPr>
                        <a:t>Policy mandate</a:t>
                      </a:r>
                      <a:endParaRPr sz="2000">
                        <a:solidFill>
                          <a:srgbClr val="49AC57"/>
                        </a:solidFill>
                        <a:latin typeface="Georgia"/>
                        <a:ea typeface="Georgia"/>
                        <a:cs typeface="Georgia"/>
                        <a:sym typeface="Georgia"/>
                      </a:endParaRPr>
                    </a:p>
                  </a:txBody>
                  <a:tcPr marT="91425" marB="91425" marR="91425" marL="91425">
                    <a:lnL cap="flat" cmpd="sng" w="9525">
                      <a:solidFill>
                        <a:srgbClr val="9E9E9E">
                          <a:alpha val="0"/>
                        </a:srgbClr>
                      </a:solidFill>
                      <a:prstDash val="solid"/>
                      <a:round/>
                      <a:headEnd len="sm" w="sm" type="none"/>
                      <a:tailEnd len="sm" w="sm" type="none"/>
                    </a:lnL>
                  </a:tcPr>
                </a:tc>
                <a:tc>
                  <a:txBody>
                    <a:bodyPr/>
                    <a:lstStyle/>
                    <a:p>
                      <a:pPr indent="0" lvl="0" marL="0" rtl="0" algn="l">
                        <a:spcBef>
                          <a:spcPts val="0"/>
                        </a:spcBef>
                        <a:spcAft>
                          <a:spcPts val="0"/>
                        </a:spcAft>
                        <a:buNone/>
                      </a:pPr>
                      <a:r>
                        <a:rPr lang="es-ES" sz="2000">
                          <a:solidFill>
                            <a:srgbClr val="49AC57"/>
                          </a:solidFill>
                          <a:latin typeface="Georgia"/>
                          <a:ea typeface="Georgia"/>
                          <a:cs typeface="Georgia"/>
                          <a:sym typeface="Georgia"/>
                        </a:rPr>
                        <a:t>Pilot &amp; Co-creation</a:t>
                      </a:r>
                      <a:endParaRPr sz="2000">
                        <a:solidFill>
                          <a:srgbClr val="49AC57"/>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s-ES" sz="2000">
                          <a:solidFill>
                            <a:srgbClr val="49AC57"/>
                          </a:solidFill>
                          <a:latin typeface="Georgia"/>
                          <a:ea typeface="Georgia"/>
                          <a:cs typeface="Georgia"/>
                          <a:sym typeface="Georgia"/>
                        </a:rPr>
                        <a:t>Policy influence</a:t>
                      </a:r>
                      <a:endParaRPr sz="2000">
                        <a:solidFill>
                          <a:srgbClr val="49AC57"/>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s-ES" sz="2000">
                          <a:solidFill>
                            <a:srgbClr val="49AC57"/>
                          </a:solidFill>
                          <a:latin typeface="Georgia"/>
                          <a:ea typeface="Georgia"/>
                          <a:cs typeface="Georgia"/>
                          <a:sym typeface="Georgia"/>
                        </a:rPr>
                        <a:t>Path to scale for CAMIS</a:t>
                      </a:r>
                      <a:endParaRPr sz="2000">
                        <a:solidFill>
                          <a:srgbClr val="49AC57"/>
                        </a:solidFill>
                        <a:latin typeface="Georgia"/>
                        <a:ea typeface="Georgia"/>
                        <a:cs typeface="Georgia"/>
                        <a:sym typeface="Georgia"/>
                      </a:endParaRPr>
                    </a:p>
                  </a:txBody>
                  <a:tcPr marT="91425" marB="91425" marR="91425" marL="91425"/>
                </a:tc>
              </a:tr>
              <a:tr h="1628125">
                <a:tc>
                  <a:txBody>
                    <a:bodyPr/>
                    <a:lstStyle/>
                    <a:p>
                      <a:pPr indent="0" lvl="0" marL="0" rtl="0" algn="l">
                        <a:spcBef>
                          <a:spcPts val="0"/>
                        </a:spcBef>
                        <a:spcAft>
                          <a:spcPts val="0"/>
                        </a:spcAft>
                        <a:buNone/>
                      </a:pPr>
                      <a:r>
                        <a:rPr lang="es-ES">
                          <a:solidFill>
                            <a:schemeClr val="dk1"/>
                          </a:solidFill>
                          <a:latin typeface="Georgia"/>
                          <a:ea typeface="Georgia"/>
                          <a:cs typeface="Georgia"/>
                          <a:sym typeface="Georgia"/>
                        </a:rPr>
                        <a:t>Cabinet resolution to establish a comprehensive assessment system</a:t>
                      </a:r>
                      <a:endParaRPr>
                        <a:latin typeface="Georgia"/>
                        <a:ea typeface="Georgia"/>
                        <a:cs typeface="Georgia"/>
                        <a:sym typeface="Georgia"/>
                      </a:endParaRPr>
                    </a:p>
                  </a:txBody>
                  <a:tcPr marT="91425" marB="91425" marR="91425" marL="91425">
                    <a:lnL cap="flat" cmpd="sng" w="9525">
                      <a:solidFill>
                        <a:srgbClr val="9E9E9E">
                          <a:alpha val="0"/>
                        </a:srgbClr>
                      </a:solidFill>
                      <a:prstDash val="solid"/>
                      <a:round/>
                      <a:headEnd len="sm" w="sm" type="none"/>
                      <a:tailEnd len="sm" w="sm" type="none"/>
                    </a:lnL>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s-ES">
                          <a:latin typeface="Georgia"/>
                          <a:ea typeface="Georgia"/>
                          <a:cs typeface="Georgia"/>
                          <a:sym typeface="Georgia"/>
                        </a:rPr>
                        <a:t>REB requested that the lab analyze a sample of schools using the newly developed national comprehensive assessment, to provide recommendations</a:t>
                      </a:r>
                      <a:endParaRPr>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s-ES">
                          <a:latin typeface="Georgia"/>
                          <a:ea typeface="Georgia"/>
                          <a:cs typeface="Georgia"/>
                          <a:sym typeface="Georgia"/>
                        </a:rPr>
                        <a:t>The lab’s findings were used to inform adjustments to the Comprehensive Assessment and CAMIS.</a:t>
                      </a:r>
                      <a:endParaRPr>
                        <a:latin typeface="Georgia"/>
                        <a:ea typeface="Georgia"/>
                        <a:cs typeface="Georgia"/>
                        <a:sym typeface="Georgia"/>
                      </a:endParaRPr>
                    </a:p>
                  </a:txBody>
                  <a:tcPr marT="91425" marB="91425" marR="91425" marL="91425">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s-ES">
                          <a:latin typeface="Georgia"/>
                          <a:ea typeface="Georgia"/>
                          <a:cs typeface="Georgia"/>
                          <a:sym typeface="Georgia"/>
                        </a:rPr>
                        <a:t>IPA supported NESA to pilot the new CAMIS, which led to the identification of key issues that were addressed by IPA and development partners in collaboration with NESA.</a:t>
                      </a:r>
                      <a:endParaRPr>
                        <a:latin typeface="Georgia"/>
                        <a:ea typeface="Georgia"/>
                        <a:cs typeface="Georgia"/>
                        <a:sym typeface="Georgia"/>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grpSp>
        <p:nvGrpSpPr>
          <p:cNvPr id="806" name="Google Shape;806;p76"/>
          <p:cNvGrpSpPr/>
          <p:nvPr/>
        </p:nvGrpSpPr>
        <p:grpSpPr>
          <a:xfrm>
            <a:off x="0" y="4561793"/>
            <a:ext cx="9144000" cy="616950"/>
            <a:chOff x="0" y="6082390"/>
            <a:chExt cx="12192000" cy="822600"/>
          </a:xfrm>
        </p:grpSpPr>
        <p:sp>
          <p:nvSpPr>
            <p:cNvPr id="807" name="Google Shape;807;p76"/>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808" name="Google Shape;808;p76"/>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sp>
        <p:nvSpPr>
          <p:cNvPr id="809" name="Google Shape;809;p76"/>
          <p:cNvSpPr txBox="1"/>
          <p:nvPr/>
        </p:nvSpPr>
        <p:spPr>
          <a:xfrm>
            <a:off x="163900" y="193025"/>
            <a:ext cx="54069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400">
                <a:solidFill>
                  <a:srgbClr val="49AC57"/>
                </a:solidFill>
                <a:latin typeface="Georgia"/>
                <a:ea typeface="Georgia"/>
                <a:cs typeface="Georgia"/>
                <a:sym typeface="Georgia"/>
              </a:rPr>
              <a:t>Lessons Learned</a:t>
            </a:r>
            <a:endParaRPr sz="2400">
              <a:solidFill>
                <a:srgbClr val="49AC57"/>
              </a:solidFill>
              <a:latin typeface="Georgia"/>
              <a:ea typeface="Georgia"/>
              <a:cs typeface="Georgia"/>
              <a:sym typeface="Georgia"/>
            </a:endParaRPr>
          </a:p>
          <a:p>
            <a:pPr indent="0" lvl="0" marL="0" rtl="0" algn="l">
              <a:spcBef>
                <a:spcPts val="0"/>
              </a:spcBef>
              <a:spcAft>
                <a:spcPts val="0"/>
              </a:spcAft>
              <a:buNone/>
            </a:pPr>
            <a:r>
              <a:rPr lang="es-ES" sz="2400">
                <a:solidFill>
                  <a:schemeClr val="dk1"/>
                </a:solidFill>
                <a:latin typeface="Georgia"/>
                <a:ea typeface="Georgia"/>
                <a:cs typeface="Georgia"/>
                <a:sym typeface="Georgia"/>
              </a:rPr>
              <a:t>Comprehensive Assessment &amp; Rwanda Embedded Evidence Lab</a:t>
            </a:r>
            <a:endParaRPr sz="2400">
              <a:solidFill>
                <a:schemeClr val="dk1"/>
              </a:solidFill>
              <a:latin typeface="Georgia"/>
              <a:ea typeface="Georgia"/>
              <a:cs typeface="Georgia"/>
              <a:sym typeface="Georgia"/>
            </a:endParaRPr>
          </a:p>
        </p:txBody>
      </p:sp>
      <p:cxnSp>
        <p:nvCxnSpPr>
          <p:cNvPr id="810" name="Google Shape;810;p76"/>
          <p:cNvCxnSpPr/>
          <p:nvPr/>
        </p:nvCxnSpPr>
        <p:spPr>
          <a:xfrm>
            <a:off x="258275" y="160075"/>
            <a:ext cx="1466400" cy="0"/>
          </a:xfrm>
          <a:prstGeom prst="straightConnector1">
            <a:avLst/>
          </a:prstGeom>
          <a:noFill/>
          <a:ln cap="flat" cmpd="sng" w="38100">
            <a:solidFill>
              <a:srgbClr val="155240"/>
            </a:solidFill>
            <a:prstDash val="solid"/>
            <a:round/>
            <a:headEnd len="med" w="med" type="none"/>
            <a:tailEnd len="med" w="med" type="none"/>
          </a:ln>
        </p:spPr>
      </p:cxnSp>
      <p:sp>
        <p:nvSpPr>
          <p:cNvPr id="811" name="Google Shape;811;p76"/>
          <p:cNvSpPr txBox="1"/>
          <p:nvPr/>
        </p:nvSpPr>
        <p:spPr>
          <a:xfrm>
            <a:off x="4630900" y="1329250"/>
            <a:ext cx="2796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4400">
                <a:solidFill>
                  <a:srgbClr val="49AC57"/>
                </a:solidFill>
                <a:latin typeface="Georgia"/>
                <a:ea typeface="Georgia"/>
                <a:cs typeface="Georgia"/>
                <a:sym typeface="Georgia"/>
              </a:rPr>
              <a:t>2</a:t>
            </a:r>
            <a:endParaRPr sz="4400">
              <a:solidFill>
                <a:srgbClr val="49AC57"/>
              </a:solidFill>
              <a:latin typeface="Georgia"/>
              <a:ea typeface="Georgia"/>
              <a:cs typeface="Georgia"/>
              <a:sym typeface="Georgia"/>
            </a:endParaRPr>
          </a:p>
        </p:txBody>
      </p:sp>
      <p:sp>
        <p:nvSpPr>
          <p:cNvPr id="812" name="Google Shape;812;p76"/>
          <p:cNvSpPr txBox="1"/>
          <p:nvPr/>
        </p:nvSpPr>
        <p:spPr>
          <a:xfrm>
            <a:off x="5153825" y="1561850"/>
            <a:ext cx="49092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300">
                <a:solidFill>
                  <a:srgbClr val="49AC57"/>
                </a:solidFill>
                <a:latin typeface="Georgia"/>
                <a:ea typeface="Georgia"/>
                <a:cs typeface="Georgia"/>
                <a:sym typeface="Georgia"/>
              </a:rPr>
              <a:t>Co-creation</a:t>
            </a:r>
            <a:endParaRPr sz="2300">
              <a:solidFill>
                <a:srgbClr val="49AC57"/>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lang="es-ES" sz="2000">
                <a:solidFill>
                  <a:srgbClr val="9E9E9E"/>
                </a:solidFill>
                <a:latin typeface="Georgia"/>
                <a:ea typeface="Georgia"/>
                <a:cs typeface="Georgia"/>
                <a:sym typeface="Georgia"/>
              </a:rPr>
              <a:t>Adapted to context &amp; needs</a:t>
            </a:r>
            <a:endParaRPr sz="2000">
              <a:solidFill>
                <a:srgbClr val="9E9E9E"/>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lang="es-ES" sz="2000">
                <a:solidFill>
                  <a:srgbClr val="9E9E9E"/>
                </a:solidFill>
                <a:latin typeface="Georgia"/>
                <a:ea typeface="Georgia"/>
                <a:cs typeface="Georgia"/>
                <a:sym typeface="Georgia"/>
              </a:rPr>
              <a:t>Political and technical buy-in</a:t>
            </a:r>
            <a:endParaRPr sz="2000">
              <a:solidFill>
                <a:srgbClr val="9E9E9E"/>
              </a:solidFill>
              <a:latin typeface="Georgia"/>
              <a:ea typeface="Georgia"/>
              <a:cs typeface="Georgia"/>
              <a:sym typeface="Georgia"/>
            </a:endParaRPr>
          </a:p>
        </p:txBody>
      </p:sp>
      <p:cxnSp>
        <p:nvCxnSpPr>
          <p:cNvPr id="813" name="Google Shape;813;p76"/>
          <p:cNvCxnSpPr/>
          <p:nvPr/>
        </p:nvCxnSpPr>
        <p:spPr>
          <a:xfrm>
            <a:off x="780600" y="1752100"/>
            <a:ext cx="1500" cy="890400"/>
          </a:xfrm>
          <a:prstGeom prst="straightConnector1">
            <a:avLst/>
          </a:prstGeom>
          <a:noFill/>
          <a:ln cap="flat" cmpd="sng" w="38100">
            <a:solidFill>
              <a:srgbClr val="49AC57"/>
            </a:solidFill>
            <a:prstDash val="solid"/>
            <a:round/>
            <a:headEnd len="med" w="med" type="none"/>
            <a:tailEnd len="med" w="med" type="none"/>
          </a:ln>
        </p:spPr>
      </p:cxnSp>
      <p:sp>
        <p:nvSpPr>
          <p:cNvPr id="814" name="Google Shape;814;p76"/>
          <p:cNvSpPr txBox="1"/>
          <p:nvPr/>
        </p:nvSpPr>
        <p:spPr>
          <a:xfrm>
            <a:off x="404125" y="1394950"/>
            <a:ext cx="2796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4400">
                <a:solidFill>
                  <a:srgbClr val="49AC57"/>
                </a:solidFill>
                <a:latin typeface="Georgia"/>
                <a:ea typeface="Georgia"/>
                <a:cs typeface="Georgia"/>
                <a:sym typeface="Georgia"/>
              </a:rPr>
              <a:t>1</a:t>
            </a:r>
            <a:endParaRPr sz="4400">
              <a:solidFill>
                <a:srgbClr val="49AC57"/>
              </a:solidFill>
              <a:latin typeface="Georgia"/>
              <a:ea typeface="Georgia"/>
              <a:cs typeface="Georgia"/>
              <a:sym typeface="Georgia"/>
            </a:endParaRPr>
          </a:p>
        </p:txBody>
      </p:sp>
      <p:sp>
        <p:nvSpPr>
          <p:cNvPr id="815" name="Google Shape;815;p76"/>
          <p:cNvSpPr txBox="1"/>
          <p:nvPr/>
        </p:nvSpPr>
        <p:spPr>
          <a:xfrm>
            <a:off x="850850" y="1627550"/>
            <a:ext cx="36429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300">
                <a:solidFill>
                  <a:srgbClr val="49AC57"/>
                </a:solidFill>
                <a:latin typeface="Georgia"/>
                <a:ea typeface="Georgia"/>
                <a:cs typeface="Georgia"/>
                <a:sym typeface="Georgia"/>
              </a:rPr>
              <a:t>Embedded team</a:t>
            </a:r>
            <a:endParaRPr sz="2300">
              <a:solidFill>
                <a:srgbClr val="49AC57"/>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s-ES" sz="2000">
                <a:solidFill>
                  <a:srgbClr val="9E9E9E"/>
                </a:solidFill>
                <a:latin typeface="Georgia"/>
                <a:ea typeface="Georgia"/>
                <a:cs typeface="Georgia"/>
                <a:sym typeface="Georgia"/>
              </a:rPr>
              <a:t>Shoulder to shoulder</a:t>
            </a:r>
            <a:endParaRPr sz="2000">
              <a:solidFill>
                <a:srgbClr val="9E9E9E"/>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s-ES" sz="2000">
                <a:solidFill>
                  <a:srgbClr val="9E9E9E"/>
                </a:solidFill>
                <a:latin typeface="Georgia"/>
                <a:ea typeface="Georgia"/>
                <a:cs typeface="Georgia"/>
                <a:sym typeface="Georgia"/>
              </a:rPr>
              <a:t>Mutual learning</a:t>
            </a:r>
            <a:endParaRPr sz="2000">
              <a:solidFill>
                <a:srgbClr val="9E9E9E"/>
              </a:solidFill>
              <a:latin typeface="Georgia"/>
              <a:ea typeface="Georgia"/>
              <a:cs typeface="Georgia"/>
              <a:sym typeface="Georgia"/>
            </a:endParaRPr>
          </a:p>
        </p:txBody>
      </p:sp>
      <p:cxnSp>
        <p:nvCxnSpPr>
          <p:cNvPr id="816" name="Google Shape;816;p76"/>
          <p:cNvCxnSpPr/>
          <p:nvPr/>
        </p:nvCxnSpPr>
        <p:spPr>
          <a:xfrm>
            <a:off x="780600" y="3047500"/>
            <a:ext cx="1500" cy="845400"/>
          </a:xfrm>
          <a:prstGeom prst="straightConnector1">
            <a:avLst/>
          </a:prstGeom>
          <a:noFill/>
          <a:ln cap="flat" cmpd="sng" w="38100">
            <a:solidFill>
              <a:srgbClr val="49AC57"/>
            </a:solidFill>
            <a:prstDash val="solid"/>
            <a:round/>
            <a:headEnd len="med" w="med" type="none"/>
            <a:tailEnd len="med" w="med" type="none"/>
          </a:ln>
        </p:spPr>
      </p:cxnSp>
      <p:sp>
        <p:nvSpPr>
          <p:cNvPr id="817" name="Google Shape;817;p76"/>
          <p:cNvSpPr txBox="1"/>
          <p:nvPr/>
        </p:nvSpPr>
        <p:spPr>
          <a:xfrm>
            <a:off x="327925" y="2690350"/>
            <a:ext cx="2796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4400">
                <a:solidFill>
                  <a:srgbClr val="49AC57"/>
                </a:solidFill>
                <a:latin typeface="Georgia"/>
                <a:ea typeface="Georgia"/>
                <a:cs typeface="Georgia"/>
                <a:sym typeface="Georgia"/>
              </a:rPr>
              <a:t>3</a:t>
            </a:r>
            <a:endParaRPr sz="4400">
              <a:solidFill>
                <a:srgbClr val="49AC57"/>
              </a:solidFill>
              <a:latin typeface="Georgia"/>
              <a:ea typeface="Georgia"/>
              <a:cs typeface="Georgia"/>
              <a:sym typeface="Georgia"/>
            </a:endParaRPr>
          </a:p>
        </p:txBody>
      </p:sp>
      <p:sp>
        <p:nvSpPr>
          <p:cNvPr id="818" name="Google Shape;818;p76"/>
          <p:cNvSpPr txBox="1"/>
          <p:nvPr/>
        </p:nvSpPr>
        <p:spPr>
          <a:xfrm>
            <a:off x="850850" y="2922950"/>
            <a:ext cx="36429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300">
                <a:solidFill>
                  <a:srgbClr val="49AC57"/>
                </a:solidFill>
                <a:latin typeface="Georgia"/>
                <a:ea typeface="Georgia"/>
                <a:cs typeface="Georgia"/>
                <a:sym typeface="Georgia"/>
              </a:rPr>
              <a:t>Incremental change</a:t>
            </a:r>
            <a:endParaRPr sz="2300">
              <a:solidFill>
                <a:srgbClr val="49AC57"/>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s-ES" sz="2000">
                <a:solidFill>
                  <a:srgbClr val="9E9E9E"/>
                </a:solidFill>
                <a:latin typeface="Georgia"/>
                <a:ea typeface="Georgia"/>
                <a:cs typeface="Georgia"/>
                <a:sym typeface="Georgia"/>
              </a:rPr>
              <a:t>Iterative process</a:t>
            </a:r>
            <a:endParaRPr sz="2000">
              <a:solidFill>
                <a:srgbClr val="9E9E9E"/>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s-ES" sz="2000">
                <a:solidFill>
                  <a:srgbClr val="9E9E9E"/>
                </a:solidFill>
                <a:latin typeface="Georgia"/>
                <a:ea typeface="Georgia"/>
                <a:cs typeface="Georgia"/>
                <a:sym typeface="Georgia"/>
              </a:rPr>
              <a:t>Learning by doing</a:t>
            </a:r>
            <a:endParaRPr sz="2300">
              <a:solidFill>
                <a:srgbClr val="9E9E9E"/>
              </a:solidFill>
              <a:latin typeface="Georgia"/>
              <a:ea typeface="Georgia"/>
              <a:cs typeface="Georgia"/>
              <a:sym typeface="Georgia"/>
            </a:endParaRPr>
          </a:p>
        </p:txBody>
      </p:sp>
      <p:sp>
        <p:nvSpPr>
          <p:cNvPr id="819" name="Google Shape;819;p76"/>
          <p:cNvSpPr txBox="1"/>
          <p:nvPr/>
        </p:nvSpPr>
        <p:spPr>
          <a:xfrm>
            <a:off x="4671325" y="2766550"/>
            <a:ext cx="2796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4400">
                <a:solidFill>
                  <a:srgbClr val="49AC57"/>
                </a:solidFill>
                <a:latin typeface="Georgia"/>
                <a:ea typeface="Georgia"/>
                <a:cs typeface="Georgia"/>
                <a:sym typeface="Georgia"/>
              </a:rPr>
              <a:t>4</a:t>
            </a:r>
            <a:endParaRPr sz="4400">
              <a:solidFill>
                <a:srgbClr val="49AC57"/>
              </a:solidFill>
              <a:latin typeface="Georgia"/>
              <a:ea typeface="Georgia"/>
              <a:cs typeface="Georgia"/>
              <a:sym typeface="Georgia"/>
            </a:endParaRPr>
          </a:p>
        </p:txBody>
      </p:sp>
      <p:sp>
        <p:nvSpPr>
          <p:cNvPr id="820" name="Google Shape;820;p76"/>
          <p:cNvSpPr txBox="1"/>
          <p:nvPr/>
        </p:nvSpPr>
        <p:spPr>
          <a:xfrm>
            <a:off x="5194250" y="2922950"/>
            <a:ext cx="36429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300">
                <a:solidFill>
                  <a:srgbClr val="49AC57"/>
                </a:solidFill>
                <a:latin typeface="Georgia"/>
                <a:ea typeface="Georgia"/>
                <a:cs typeface="Georgia"/>
                <a:sym typeface="Georgia"/>
              </a:rPr>
              <a:t>Enabling environment</a:t>
            </a:r>
            <a:endParaRPr sz="2300">
              <a:solidFill>
                <a:srgbClr val="49AC57"/>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s-ES" sz="2000">
                <a:solidFill>
                  <a:srgbClr val="9E9E9E"/>
                </a:solidFill>
                <a:latin typeface="Georgia"/>
                <a:ea typeface="Georgia"/>
                <a:cs typeface="Georgia"/>
                <a:sym typeface="Georgia"/>
              </a:rPr>
              <a:t>Combine technical &amp; political capacities</a:t>
            </a:r>
            <a:endParaRPr sz="2000">
              <a:solidFill>
                <a:srgbClr val="9E9E9E"/>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s-ES" sz="2000">
                <a:solidFill>
                  <a:srgbClr val="9E9E9E"/>
                </a:solidFill>
                <a:latin typeface="Georgia"/>
                <a:ea typeface="Georgia"/>
                <a:cs typeface="Georgia"/>
                <a:sym typeface="Georgia"/>
              </a:rPr>
              <a:t>Political will &amp; </a:t>
            </a:r>
            <a:endParaRPr sz="2000">
              <a:solidFill>
                <a:srgbClr val="9E9E9E"/>
              </a:solidFill>
              <a:latin typeface="Georgia"/>
              <a:ea typeface="Georgia"/>
              <a:cs typeface="Georgia"/>
              <a:sym typeface="Georgia"/>
            </a:endParaRPr>
          </a:p>
        </p:txBody>
      </p:sp>
      <p:cxnSp>
        <p:nvCxnSpPr>
          <p:cNvPr id="821" name="Google Shape;821;p76"/>
          <p:cNvCxnSpPr/>
          <p:nvPr/>
        </p:nvCxnSpPr>
        <p:spPr>
          <a:xfrm>
            <a:off x="5124000" y="1683750"/>
            <a:ext cx="1500" cy="890400"/>
          </a:xfrm>
          <a:prstGeom prst="straightConnector1">
            <a:avLst/>
          </a:prstGeom>
          <a:noFill/>
          <a:ln cap="flat" cmpd="sng" w="38100">
            <a:solidFill>
              <a:srgbClr val="49AC57"/>
            </a:solidFill>
            <a:prstDash val="solid"/>
            <a:round/>
            <a:headEnd len="med" w="med" type="none"/>
            <a:tailEnd len="med" w="med" type="none"/>
          </a:ln>
        </p:spPr>
      </p:cxnSp>
      <p:cxnSp>
        <p:nvCxnSpPr>
          <p:cNvPr id="822" name="Google Shape;822;p76"/>
          <p:cNvCxnSpPr/>
          <p:nvPr/>
        </p:nvCxnSpPr>
        <p:spPr>
          <a:xfrm>
            <a:off x="5124000" y="3123700"/>
            <a:ext cx="1500" cy="890400"/>
          </a:xfrm>
          <a:prstGeom prst="straightConnector1">
            <a:avLst/>
          </a:prstGeom>
          <a:noFill/>
          <a:ln cap="flat" cmpd="sng" w="38100">
            <a:solidFill>
              <a:srgbClr val="49AC57"/>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pic>
        <p:nvPicPr>
          <p:cNvPr id="827" name="Google Shape;827;p77"/>
          <p:cNvPicPr preferRelativeResize="0"/>
          <p:nvPr/>
        </p:nvPicPr>
        <p:blipFill rotWithShape="1">
          <a:blip r:embed="rId3">
            <a:alphaModFix/>
          </a:blip>
          <a:srcRect b="0" l="0" r="0" t="0"/>
          <a:stretch/>
        </p:blipFill>
        <p:spPr>
          <a:xfrm>
            <a:off x="3014983" y="1981776"/>
            <a:ext cx="3114025" cy="100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64"/>
          <p:cNvGrpSpPr/>
          <p:nvPr/>
        </p:nvGrpSpPr>
        <p:grpSpPr>
          <a:xfrm>
            <a:off x="0" y="4561793"/>
            <a:ext cx="9144000" cy="616950"/>
            <a:chOff x="0" y="6082390"/>
            <a:chExt cx="12192000" cy="822600"/>
          </a:xfrm>
        </p:grpSpPr>
        <p:sp>
          <p:nvSpPr>
            <p:cNvPr id="323" name="Google Shape;323;p64"/>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324" name="Google Shape;324;p64"/>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cxnSp>
        <p:nvCxnSpPr>
          <p:cNvPr id="325" name="Google Shape;325;p64"/>
          <p:cNvCxnSpPr/>
          <p:nvPr/>
        </p:nvCxnSpPr>
        <p:spPr>
          <a:xfrm>
            <a:off x="224125" y="797300"/>
            <a:ext cx="1466400" cy="0"/>
          </a:xfrm>
          <a:prstGeom prst="straightConnector1">
            <a:avLst/>
          </a:prstGeom>
          <a:noFill/>
          <a:ln cap="flat" cmpd="sng" w="38100">
            <a:solidFill>
              <a:srgbClr val="155240"/>
            </a:solidFill>
            <a:prstDash val="solid"/>
            <a:round/>
            <a:headEnd len="med" w="med" type="none"/>
            <a:tailEnd len="med" w="med" type="none"/>
          </a:ln>
        </p:spPr>
      </p:cxnSp>
      <p:sp>
        <p:nvSpPr>
          <p:cNvPr id="326" name="Google Shape;326;p64"/>
          <p:cNvSpPr txBox="1"/>
          <p:nvPr/>
        </p:nvSpPr>
        <p:spPr>
          <a:xfrm>
            <a:off x="147925" y="252500"/>
            <a:ext cx="28668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600">
                <a:solidFill>
                  <a:schemeClr val="dk1"/>
                </a:solidFill>
                <a:latin typeface="Georgia"/>
                <a:ea typeface="Georgia"/>
                <a:cs typeface="Georgia"/>
                <a:sym typeface="Georgia"/>
              </a:rPr>
              <a:t>Outline</a:t>
            </a:r>
            <a:endParaRPr sz="2600">
              <a:solidFill>
                <a:schemeClr val="dk1"/>
              </a:solidFill>
              <a:latin typeface="Georgia"/>
              <a:ea typeface="Georgia"/>
              <a:cs typeface="Georgia"/>
              <a:sym typeface="Georgia"/>
            </a:endParaRPr>
          </a:p>
        </p:txBody>
      </p:sp>
      <p:sp>
        <p:nvSpPr>
          <p:cNvPr id="327" name="Google Shape;327;p64"/>
          <p:cNvSpPr txBox="1"/>
          <p:nvPr/>
        </p:nvSpPr>
        <p:spPr>
          <a:xfrm>
            <a:off x="1383000" y="2952575"/>
            <a:ext cx="6083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2000">
                <a:solidFill>
                  <a:srgbClr val="414042"/>
                </a:solidFill>
                <a:latin typeface="Georgia"/>
                <a:ea typeface="Georgia"/>
                <a:cs typeface="Georgia"/>
                <a:sym typeface="Georgia"/>
              </a:rPr>
              <a:t>Rwanda Embedded Evidence Lab &amp; learnings</a:t>
            </a:r>
            <a:endParaRPr b="1" sz="2000">
              <a:solidFill>
                <a:srgbClr val="414042"/>
              </a:solidFill>
              <a:latin typeface="Georgia"/>
              <a:ea typeface="Georgia"/>
              <a:cs typeface="Georgia"/>
              <a:sym typeface="Georgia"/>
            </a:endParaRPr>
          </a:p>
        </p:txBody>
      </p:sp>
      <p:sp>
        <p:nvSpPr>
          <p:cNvPr id="328" name="Google Shape;328;p64"/>
          <p:cNvSpPr/>
          <p:nvPr/>
        </p:nvSpPr>
        <p:spPr>
          <a:xfrm>
            <a:off x="1035950" y="1645425"/>
            <a:ext cx="278100" cy="278100"/>
          </a:xfrm>
          <a:prstGeom prst="ellipse">
            <a:avLst/>
          </a:prstGeom>
          <a:solidFill>
            <a:srgbClr val="49AC7D"/>
          </a:solidFill>
          <a:ln cap="flat" cmpd="sng" w="9525">
            <a:solidFill>
              <a:srgbClr val="81B5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4"/>
          <p:cNvSpPr txBox="1"/>
          <p:nvPr/>
        </p:nvSpPr>
        <p:spPr>
          <a:xfrm>
            <a:off x="1383000" y="1564350"/>
            <a:ext cx="6083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2000">
                <a:solidFill>
                  <a:srgbClr val="414042"/>
                </a:solidFill>
                <a:latin typeface="Georgia"/>
                <a:ea typeface="Georgia"/>
                <a:cs typeface="Georgia"/>
                <a:sym typeface="Georgia"/>
              </a:rPr>
              <a:t>Embedded Lab model &amp; evolution</a:t>
            </a:r>
            <a:r>
              <a:rPr lang="es-ES" sz="2000">
                <a:solidFill>
                  <a:schemeClr val="dk1"/>
                </a:solidFill>
                <a:latin typeface="Roboto"/>
                <a:ea typeface="Roboto"/>
                <a:cs typeface="Roboto"/>
                <a:sym typeface="Roboto"/>
              </a:rPr>
              <a:t> </a:t>
            </a:r>
            <a:endParaRPr sz="2000">
              <a:solidFill>
                <a:schemeClr val="dk1"/>
              </a:solidFill>
              <a:latin typeface="Roboto"/>
              <a:ea typeface="Roboto"/>
              <a:cs typeface="Roboto"/>
              <a:sym typeface="Roboto"/>
            </a:endParaRPr>
          </a:p>
        </p:txBody>
      </p:sp>
      <p:sp>
        <p:nvSpPr>
          <p:cNvPr id="330" name="Google Shape;330;p64"/>
          <p:cNvSpPr/>
          <p:nvPr/>
        </p:nvSpPr>
        <p:spPr>
          <a:xfrm>
            <a:off x="1035950" y="3114132"/>
            <a:ext cx="278100" cy="278100"/>
          </a:xfrm>
          <a:prstGeom prst="ellipse">
            <a:avLst/>
          </a:prstGeom>
          <a:solidFill>
            <a:srgbClr val="49AC7D"/>
          </a:solidFill>
          <a:ln cap="flat" cmpd="sng" w="9525">
            <a:solidFill>
              <a:srgbClr val="81B5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5240"/>
        </a:solidFill>
      </p:bgPr>
    </p:bg>
    <p:spTree>
      <p:nvGrpSpPr>
        <p:cNvPr id="334" name="Shape 334"/>
        <p:cNvGrpSpPr/>
        <p:nvPr/>
      </p:nvGrpSpPr>
      <p:grpSpPr>
        <a:xfrm>
          <a:off x="0" y="0"/>
          <a:ext cx="0" cy="0"/>
          <a:chOff x="0" y="0"/>
          <a:chExt cx="0" cy="0"/>
        </a:xfrm>
      </p:grpSpPr>
      <p:cxnSp>
        <p:nvCxnSpPr>
          <p:cNvPr id="335" name="Google Shape;335;p65"/>
          <p:cNvCxnSpPr/>
          <p:nvPr/>
        </p:nvCxnSpPr>
        <p:spPr>
          <a:xfrm rot="10800000">
            <a:off x="1603025" y="1697475"/>
            <a:ext cx="0" cy="1482600"/>
          </a:xfrm>
          <a:prstGeom prst="straightConnector1">
            <a:avLst/>
          </a:prstGeom>
          <a:noFill/>
          <a:ln cap="flat" cmpd="sng" w="38100">
            <a:solidFill>
              <a:srgbClr val="49AC57"/>
            </a:solidFill>
            <a:prstDash val="dot"/>
            <a:round/>
            <a:headEnd len="sm" w="sm" type="none"/>
            <a:tailEnd len="sm" w="sm" type="none"/>
          </a:ln>
        </p:spPr>
      </p:cxnSp>
      <p:sp>
        <p:nvSpPr>
          <p:cNvPr id="336" name="Google Shape;336;p65"/>
          <p:cNvSpPr txBox="1"/>
          <p:nvPr>
            <p:ph idx="4294967295" type="ctrTitle"/>
          </p:nvPr>
        </p:nvSpPr>
        <p:spPr>
          <a:xfrm>
            <a:off x="1764474" y="1200475"/>
            <a:ext cx="5947200" cy="21288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rgbClr val="49AC57"/>
              </a:buClr>
              <a:buSzPts val="6000"/>
              <a:buFont typeface="Georgia"/>
              <a:buNone/>
            </a:pPr>
            <a:r>
              <a:rPr lang="es-ES" sz="5400">
                <a:solidFill>
                  <a:schemeClr val="lt1"/>
                </a:solidFill>
                <a:latin typeface="Georgia"/>
                <a:ea typeface="Georgia"/>
                <a:cs typeface="Georgia"/>
                <a:sym typeface="Georgia"/>
              </a:rPr>
              <a:t>Embedded lab model &amp; evolution</a:t>
            </a:r>
            <a:endParaRPr b="0" i="0" sz="5400" u="none" cap="none" strike="noStrike">
              <a:solidFill>
                <a:schemeClr val="lt1"/>
              </a:solidFill>
              <a:latin typeface="Calibri"/>
              <a:ea typeface="Calibri"/>
              <a:cs typeface="Calibri"/>
              <a:sym typeface="Calibri"/>
            </a:endParaRPr>
          </a:p>
        </p:txBody>
      </p:sp>
      <p:grpSp>
        <p:nvGrpSpPr>
          <p:cNvPr id="337" name="Google Shape;337;p65"/>
          <p:cNvGrpSpPr/>
          <p:nvPr/>
        </p:nvGrpSpPr>
        <p:grpSpPr>
          <a:xfrm>
            <a:off x="0" y="4561793"/>
            <a:ext cx="9144000" cy="616950"/>
            <a:chOff x="0" y="6082390"/>
            <a:chExt cx="12192000" cy="822600"/>
          </a:xfrm>
        </p:grpSpPr>
        <p:sp>
          <p:nvSpPr>
            <p:cNvPr id="338" name="Google Shape;338;p65"/>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339" name="Google Shape;339;p65"/>
            <p:cNvPicPr preferRelativeResize="0"/>
            <p:nvPr/>
          </p:nvPicPr>
          <p:blipFill rotWithShape="1">
            <a:blip r:embed="rId3">
              <a:alphaModFix/>
            </a:blip>
            <a:srcRect b="0" l="0" r="0" t="0"/>
            <a:stretch/>
          </p:blipFill>
          <p:spPr>
            <a:xfrm>
              <a:off x="298847" y="6274087"/>
              <a:ext cx="1357313" cy="439166"/>
            </a:xfrm>
            <a:prstGeom prst="rect">
              <a:avLst/>
            </a:prstGeom>
            <a:noFill/>
            <a:ln>
              <a:noFill/>
            </a:ln>
          </p:spPr>
        </p:pic>
      </p:grpSp>
      <p:sp>
        <p:nvSpPr>
          <p:cNvPr id="340" name="Google Shape;340;p65"/>
          <p:cNvSpPr/>
          <p:nvPr/>
        </p:nvSpPr>
        <p:spPr>
          <a:xfrm rot="5398328">
            <a:off x="209175" y="1453649"/>
            <a:ext cx="616800" cy="209700"/>
          </a:xfrm>
          <a:prstGeom prst="triangle">
            <a:avLst>
              <a:gd fmla="val 51452" name="adj"/>
            </a:avLst>
          </a:prstGeom>
          <a:solidFill>
            <a:srgbClr val="15524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1" name="Google Shape;341;p65"/>
          <p:cNvSpPr/>
          <p:nvPr/>
        </p:nvSpPr>
        <p:spPr>
          <a:xfrm rot="-5401672">
            <a:off x="8259550" y="1453601"/>
            <a:ext cx="616800" cy="210000"/>
          </a:xfrm>
          <a:prstGeom prst="triangle">
            <a:avLst>
              <a:gd fmla="val 51452" name="adj"/>
            </a:avLst>
          </a:prstGeom>
          <a:solidFill>
            <a:srgbClr val="15524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pSp>
        <p:nvGrpSpPr>
          <p:cNvPr id="346" name="Google Shape;346;p66"/>
          <p:cNvGrpSpPr/>
          <p:nvPr/>
        </p:nvGrpSpPr>
        <p:grpSpPr>
          <a:xfrm>
            <a:off x="0" y="4561793"/>
            <a:ext cx="9144000" cy="616950"/>
            <a:chOff x="0" y="6082390"/>
            <a:chExt cx="12192000" cy="822600"/>
          </a:xfrm>
        </p:grpSpPr>
        <p:sp>
          <p:nvSpPr>
            <p:cNvPr id="347" name="Google Shape;347;p66"/>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348" name="Google Shape;348;p66"/>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cxnSp>
        <p:nvCxnSpPr>
          <p:cNvPr id="349" name="Google Shape;349;p66"/>
          <p:cNvCxnSpPr/>
          <p:nvPr/>
        </p:nvCxnSpPr>
        <p:spPr>
          <a:xfrm>
            <a:off x="224125" y="949700"/>
            <a:ext cx="1466400" cy="0"/>
          </a:xfrm>
          <a:prstGeom prst="straightConnector1">
            <a:avLst/>
          </a:prstGeom>
          <a:noFill/>
          <a:ln cap="flat" cmpd="sng" w="38100">
            <a:solidFill>
              <a:srgbClr val="155240"/>
            </a:solidFill>
            <a:prstDash val="solid"/>
            <a:round/>
            <a:headEnd len="med" w="med" type="none"/>
            <a:tailEnd len="med" w="med" type="none"/>
          </a:ln>
        </p:spPr>
      </p:cxnSp>
      <p:grpSp>
        <p:nvGrpSpPr>
          <p:cNvPr id="350" name="Google Shape;350;p66"/>
          <p:cNvGrpSpPr/>
          <p:nvPr/>
        </p:nvGrpSpPr>
        <p:grpSpPr>
          <a:xfrm>
            <a:off x="224125" y="297725"/>
            <a:ext cx="8607375" cy="4020800"/>
            <a:chOff x="224125" y="297725"/>
            <a:chExt cx="8607375" cy="4020800"/>
          </a:xfrm>
        </p:grpSpPr>
        <p:sp>
          <p:nvSpPr>
            <p:cNvPr id="351" name="Google Shape;351;p66"/>
            <p:cNvSpPr txBox="1"/>
            <p:nvPr/>
          </p:nvSpPr>
          <p:spPr>
            <a:xfrm>
              <a:off x="224125" y="1189575"/>
              <a:ext cx="33414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900">
                  <a:solidFill>
                    <a:srgbClr val="49AC57"/>
                  </a:solidFill>
                  <a:latin typeface="Georgia"/>
                  <a:ea typeface="Georgia"/>
                  <a:cs typeface="Georgia"/>
                  <a:sym typeface="Georgia"/>
                </a:rPr>
                <a:t>Embedded Lab</a:t>
              </a:r>
              <a:endParaRPr sz="2900">
                <a:solidFill>
                  <a:srgbClr val="49AC57"/>
                </a:solidFill>
                <a:latin typeface="Georgia"/>
                <a:ea typeface="Georgia"/>
                <a:cs typeface="Georgia"/>
                <a:sym typeface="Georgia"/>
              </a:endParaRPr>
            </a:p>
            <a:p>
              <a:pPr indent="0" lvl="0" marL="0" rtl="0" algn="l">
                <a:spcBef>
                  <a:spcPts val="0"/>
                </a:spcBef>
                <a:spcAft>
                  <a:spcPts val="0"/>
                </a:spcAft>
                <a:buNone/>
              </a:pPr>
              <a:r>
                <a:rPr lang="es-ES" sz="2900">
                  <a:solidFill>
                    <a:schemeClr val="dk1"/>
                  </a:solidFill>
                  <a:latin typeface="Georgia"/>
                  <a:ea typeface="Georgia"/>
                  <a:cs typeface="Georgia"/>
                  <a:sym typeface="Georgia"/>
                </a:rPr>
                <a:t>Learning c</a:t>
              </a:r>
              <a:r>
                <a:rPr lang="es-ES" sz="2900">
                  <a:solidFill>
                    <a:schemeClr val="dk1"/>
                  </a:solidFill>
                  <a:latin typeface="Georgia"/>
                  <a:ea typeface="Georgia"/>
                  <a:cs typeface="Georgia"/>
                  <a:sym typeface="Georgia"/>
                </a:rPr>
                <a:t>ycle</a:t>
              </a:r>
              <a:endParaRPr sz="2900">
                <a:solidFill>
                  <a:schemeClr val="dk1"/>
                </a:solidFill>
                <a:latin typeface="Georgia"/>
                <a:ea typeface="Georgia"/>
                <a:cs typeface="Georgia"/>
                <a:sym typeface="Georgia"/>
              </a:endParaRPr>
            </a:p>
            <a:p>
              <a:pPr indent="0" lvl="0" marL="0" rtl="0" algn="l">
                <a:spcBef>
                  <a:spcPts val="0"/>
                </a:spcBef>
                <a:spcAft>
                  <a:spcPts val="0"/>
                </a:spcAft>
                <a:buNone/>
              </a:pPr>
              <a:r>
                <a:t/>
              </a:r>
              <a:endParaRPr sz="2900">
                <a:solidFill>
                  <a:schemeClr val="dk1"/>
                </a:solidFill>
                <a:latin typeface="Georgia"/>
                <a:ea typeface="Georgia"/>
                <a:cs typeface="Georgia"/>
                <a:sym typeface="Georgia"/>
              </a:endParaRPr>
            </a:p>
            <a:p>
              <a:pPr indent="0" lvl="0" marL="0" rtl="0" algn="l">
                <a:spcBef>
                  <a:spcPts val="0"/>
                </a:spcBef>
                <a:spcAft>
                  <a:spcPts val="0"/>
                </a:spcAft>
                <a:buNone/>
              </a:pPr>
              <a:r>
                <a:t/>
              </a:r>
              <a:endParaRPr sz="2900">
                <a:solidFill>
                  <a:schemeClr val="dk1"/>
                </a:solidFill>
                <a:latin typeface="Georgia"/>
                <a:ea typeface="Georgia"/>
                <a:cs typeface="Georgia"/>
                <a:sym typeface="Georgia"/>
              </a:endParaRPr>
            </a:p>
          </p:txBody>
        </p:sp>
        <p:pic>
          <p:nvPicPr>
            <p:cNvPr id="352" name="Google Shape;352;p66"/>
            <p:cNvPicPr preferRelativeResize="0"/>
            <p:nvPr/>
          </p:nvPicPr>
          <p:blipFill>
            <a:blip r:embed="rId4">
              <a:alphaModFix/>
            </a:blip>
            <a:stretch>
              <a:fillRect/>
            </a:stretch>
          </p:blipFill>
          <p:spPr>
            <a:xfrm>
              <a:off x="3889775" y="816875"/>
              <a:ext cx="3666500" cy="3037675"/>
            </a:xfrm>
            <a:prstGeom prst="rect">
              <a:avLst/>
            </a:prstGeom>
            <a:noFill/>
            <a:ln>
              <a:noFill/>
            </a:ln>
          </p:spPr>
        </p:pic>
        <p:sp>
          <p:nvSpPr>
            <p:cNvPr id="353" name="Google Shape;353;p66"/>
            <p:cNvSpPr/>
            <p:nvPr/>
          </p:nvSpPr>
          <p:spPr>
            <a:xfrm>
              <a:off x="5679950" y="628225"/>
              <a:ext cx="714300" cy="714300"/>
            </a:xfrm>
            <a:prstGeom prst="ellipse">
              <a:avLst/>
            </a:prstGeom>
            <a:solidFill>
              <a:srgbClr val="49AC57"/>
            </a:solidFill>
            <a:ln cap="flat" cmpd="sng" w="9525">
              <a:solidFill>
                <a:srgbClr val="49AC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54" name="Google Shape;354;p66"/>
            <p:cNvPicPr preferRelativeResize="0"/>
            <p:nvPr/>
          </p:nvPicPr>
          <p:blipFill>
            <a:blip r:embed="rId5">
              <a:alphaModFix/>
            </a:blip>
            <a:stretch>
              <a:fillRect/>
            </a:stretch>
          </p:blipFill>
          <p:spPr>
            <a:xfrm>
              <a:off x="5892236" y="792228"/>
              <a:ext cx="289724" cy="386299"/>
            </a:xfrm>
            <a:prstGeom prst="rect">
              <a:avLst/>
            </a:prstGeom>
            <a:noFill/>
            <a:ln>
              <a:noFill/>
            </a:ln>
          </p:spPr>
        </p:pic>
        <p:pic>
          <p:nvPicPr>
            <p:cNvPr id="355" name="Google Shape;355;p66"/>
            <p:cNvPicPr preferRelativeResize="0"/>
            <p:nvPr/>
          </p:nvPicPr>
          <p:blipFill>
            <a:blip r:embed="rId5">
              <a:alphaModFix/>
            </a:blip>
            <a:stretch>
              <a:fillRect/>
            </a:stretch>
          </p:blipFill>
          <p:spPr>
            <a:xfrm>
              <a:off x="7226961" y="3526403"/>
              <a:ext cx="289724" cy="386299"/>
            </a:xfrm>
            <a:prstGeom prst="rect">
              <a:avLst/>
            </a:prstGeom>
            <a:noFill/>
            <a:ln>
              <a:noFill/>
            </a:ln>
          </p:spPr>
        </p:pic>
        <p:grpSp>
          <p:nvGrpSpPr>
            <p:cNvPr id="356" name="Google Shape;356;p66"/>
            <p:cNvGrpSpPr/>
            <p:nvPr/>
          </p:nvGrpSpPr>
          <p:grpSpPr>
            <a:xfrm>
              <a:off x="5153875" y="1628425"/>
              <a:ext cx="1725900" cy="1600500"/>
              <a:chOff x="3709050" y="1520225"/>
              <a:chExt cx="1725900" cy="1600500"/>
            </a:xfrm>
          </p:grpSpPr>
          <p:sp>
            <p:nvSpPr>
              <p:cNvPr id="357" name="Google Shape;357;p66"/>
              <p:cNvSpPr/>
              <p:nvPr/>
            </p:nvSpPr>
            <p:spPr>
              <a:xfrm>
                <a:off x="3771750" y="1520225"/>
                <a:ext cx="1600500" cy="1600500"/>
              </a:xfrm>
              <a:prstGeom prst="ellipse">
                <a:avLst/>
              </a:prstGeom>
              <a:solidFill>
                <a:srgbClr val="2222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8" name="Google Shape;358;p66"/>
              <p:cNvSpPr txBox="1"/>
              <p:nvPr/>
            </p:nvSpPr>
            <p:spPr>
              <a:xfrm>
                <a:off x="3709050" y="1881875"/>
                <a:ext cx="1725900" cy="8772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s-ES" sz="1100">
                    <a:solidFill>
                      <a:schemeClr val="lt1"/>
                    </a:solidFill>
                  </a:rPr>
                  <a:t>Embedded Evidence Lab Team within government</a:t>
                </a:r>
                <a:endParaRPr b="1" sz="2000">
                  <a:solidFill>
                    <a:schemeClr val="lt1"/>
                  </a:solidFill>
                </a:endParaRPr>
              </a:p>
            </p:txBody>
          </p:sp>
        </p:grpSp>
        <p:sp>
          <p:nvSpPr>
            <p:cNvPr id="359" name="Google Shape;359;p66"/>
            <p:cNvSpPr/>
            <p:nvPr/>
          </p:nvSpPr>
          <p:spPr>
            <a:xfrm rot="6683360">
              <a:off x="4692448" y="3057117"/>
              <a:ext cx="185904" cy="185904"/>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6"/>
            <p:cNvSpPr txBox="1"/>
            <p:nvPr/>
          </p:nvSpPr>
          <p:spPr>
            <a:xfrm>
              <a:off x="6395275" y="685925"/>
              <a:ext cx="2246700" cy="769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b="1" lang="es-ES" sz="1100">
                  <a:solidFill>
                    <a:srgbClr val="484848"/>
                  </a:solidFill>
                </a:rPr>
                <a:t>Policy challenges </a:t>
              </a:r>
              <a:r>
                <a:rPr lang="es-ES" sz="900">
                  <a:solidFill>
                    <a:srgbClr val="484848"/>
                  </a:solidFill>
                </a:rPr>
                <a:t>→ Mapping and prioritizing needs for data and evidence, and articulating them into policy questions</a:t>
              </a:r>
              <a:endParaRPr sz="900">
                <a:solidFill>
                  <a:srgbClr val="484848"/>
                </a:solidFill>
              </a:endParaRPr>
            </a:p>
          </p:txBody>
        </p:sp>
        <p:sp>
          <p:nvSpPr>
            <p:cNvPr id="361" name="Google Shape;361;p66"/>
            <p:cNvSpPr/>
            <p:nvPr/>
          </p:nvSpPr>
          <p:spPr>
            <a:xfrm>
              <a:off x="6390275" y="3183350"/>
              <a:ext cx="714300" cy="714300"/>
            </a:xfrm>
            <a:prstGeom prst="ellipse">
              <a:avLst/>
            </a:prstGeom>
            <a:solidFill>
              <a:srgbClr val="49AC57"/>
            </a:solidFill>
            <a:ln cap="flat" cmpd="sng" w="9525">
              <a:solidFill>
                <a:srgbClr val="49AC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62" name="Google Shape;362;p66"/>
            <p:cNvPicPr preferRelativeResize="0"/>
            <p:nvPr/>
          </p:nvPicPr>
          <p:blipFill>
            <a:blip r:embed="rId6">
              <a:alphaModFix/>
            </a:blip>
            <a:stretch>
              <a:fillRect/>
            </a:stretch>
          </p:blipFill>
          <p:spPr>
            <a:xfrm>
              <a:off x="6554275" y="3347346"/>
              <a:ext cx="386301" cy="386301"/>
            </a:xfrm>
            <a:prstGeom prst="rect">
              <a:avLst/>
            </a:prstGeom>
            <a:noFill/>
            <a:ln>
              <a:noFill/>
            </a:ln>
          </p:spPr>
        </p:pic>
        <p:sp>
          <p:nvSpPr>
            <p:cNvPr id="363" name="Google Shape;363;p66"/>
            <p:cNvSpPr/>
            <p:nvPr/>
          </p:nvSpPr>
          <p:spPr>
            <a:xfrm>
              <a:off x="3582900" y="1162200"/>
              <a:ext cx="714300" cy="714300"/>
            </a:xfrm>
            <a:prstGeom prst="ellipse">
              <a:avLst/>
            </a:prstGeom>
            <a:solidFill>
              <a:srgbClr val="49AC57"/>
            </a:solidFill>
            <a:ln cap="flat" cmpd="sng" w="9525">
              <a:solidFill>
                <a:srgbClr val="49AC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64" name="Google Shape;364;p66"/>
            <p:cNvPicPr preferRelativeResize="0"/>
            <p:nvPr/>
          </p:nvPicPr>
          <p:blipFill>
            <a:blip r:embed="rId7">
              <a:alphaModFix/>
            </a:blip>
            <a:stretch>
              <a:fillRect/>
            </a:stretch>
          </p:blipFill>
          <p:spPr>
            <a:xfrm>
              <a:off x="3746900" y="1326200"/>
              <a:ext cx="386300" cy="386300"/>
            </a:xfrm>
            <a:prstGeom prst="rect">
              <a:avLst/>
            </a:prstGeom>
            <a:noFill/>
            <a:ln>
              <a:noFill/>
            </a:ln>
          </p:spPr>
        </p:pic>
        <p:sp>
          <p:nvSpPr>
            <p:cNvPr id="365" name="Google Shape;365;p66"/>
            <p:cNvSpPr/>
            <p:nvPr/>
          </p:nvSpPr>
          <p:spPr>
            <a:xfrm>
              <a:off x="4335125" y="2314525"/>
              <a:ext cx="714300" cy="714300"/>
            </a:xfrm>
            <a:prstGeom prst="ellipse">
              <a:avLst/>
            </a:prstGeom>
            <a:solidFill>
              <a:srgbClr val="49AC57"/>
            </a:solidFill>
            <a:ln cap="flat" cmpd="sng" w="9525">
              <a:solidFill>
                <a:srgbClr val="49AC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66" name="Google Shape;366;p66"/>
            <p:cNvPicPr preferRelativeResize="0"/>
            <p:nvPr/>
          </p:nvPicPr>
          <p:blipFill>
            <a:blip r:embed="rId8">
              <a:alphaModFix/>
            </a:blip>
            <a:stretch>
              <a:fillRect/>
            </a:stretch>
          </p:blipFill>
          <p:spPr>
            <a:xfrm>
              <a:off x="4499120" y="2478525"/>
              <a:ext cx="386299" cy="386299"/>
            </a:xfrm>
            <a:prstGeom prst="rect">
              <a:avLst/>
            </a:prstGeom>
            <a:noFill/>
            <a:ln>
              <a:noFill/>
            </a:ln>
          </p:spPr>
        </p:pic>
        <p:sp>
          <p:nvSpPr>
            <p:cNvPr id="367" name="Google Shape;367;p66"/>
            <p:cNvSpPr/>
            <p:nvPr/>
          </p:nvSpPr>
          <p:spPr>
            <a:xfrm rot="-8903187">
              <a:off x="5457948" y="1013280"/>
              <a:ext cx="186002" cy="186002"/>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6"/>
            <p:cNvSpPr/>
            <p:nvPr/>
          </p:nvSpPr>
          <p:spPr>
            <a:xfrm rot="800466">
              <a:off x="7073470" y="3186936"/>
              <a:ext cx="185917" cy="185917"/>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6"/>
            <p:cNvSpPr/>
            <p:nvPr/>
          </p:nvSpPr>
          <p:spPr>
            <a:xfrm rot="5261456">
              <a:off x="4238582" y="1699033"/>
              <a:ext cx="186151" cy="186151"/>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6"/>
            <p:cNvSpPr txBox="1"/>
            <p:nvPr/>
          </p:nvSpPr>
          <p:spPr>
            <a:xfrm>
              <a:off x="7280200" y="3097250"/>
              <a:ext cx="15513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b="1" lang="es-ES" sz="1100">
                  <a:solidFill>
                    <a:srgbClr val="484848"/>
                  </a:solidFill>
                </a:rPr>
                <a:t>Policy driven data and evidence creation </a:t>
              </a:r>
              <a:r>
                <a:rPr lang="es-ES" sz="900">
                  <a:solidFill>
                    <a:srgbClr val="484848"/>
                  </a:solidFill>
                </a:rPr>
                <a:t>→ Descriptive, predictive, causal research</a:t>
              </a:r>
              <a:endParaRPr sz="900">
                <a:solidFill>
                  <a:srgbClr val="484848"/>
                </a:solidFill>
              </a:endParaRPr>
            </a:p>
          </p:txBody>
        </p:sp>
        <p:sp>
          <p:nvSpPr>
            <p:cNvPr id="371" name="Google Shape;371;p66"/>
            <p:cNvSpPr txBox="1"/>
            <p:nvPr/>
          </p:nvSpPr>
          <p:spPr>
            <a:xfrm>
              <a:off x="3317800" y="3249650"/>
              <a:ext cx="1551300" cy="939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b="1" lang="es-ES" sz="1100">
                  <a:solidFill>
                    <a:srgbClr val="484848"/>
                  </a:solidFill>
                </a:rPr>
                <a:t>Applying evidence to policy </a:t>
              </a:r>
              <a:r>
                <a:rPr lang="es-ES" sz="900">
                  <a:solidFill>
                    <a:srgbClr val="484848"/>
                  </a:solidFill>
                </a:rPr>
                <a:t>→ Communication, dissemination, translation, technical assistance</a:t>
              </a:r>
              <a:endParaRPr sz="900">
                <a:solidFill>
                  <a:srgbClr val="484848"/>
                </a:solidFill>
              </a:endParaRPr>
            </a:p>
          </p:txBody>
        </p:sp>
        <p:sp>
          <p:nvSpPr>
            <p:cNvPr id="372" name="Google Shape;372;p66"/>
            <p:cNvSpPr txBox="1"/>
            <p:nvPr/>
          </p:nvSpPr>
          <p:spPr>
            <a:xfrm>
              <a:off x="2783825" y="531000"/>
              <a:ext cx="1551300" cy="631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b="1" lang="es-ES" sz="1100">
                  <a:solidFill>
                    <a:schemeClr val="accent6"/>
                  </a:solidFill>
                </a:rPr>
                <a:t>Policy impact</a:t>
              </a:r>
              <a:r>
                <a:rPr lang="es-ES" sz="900">
                  <a:solidFill>
                    <a:srgbClr val="484848"/>
                  </a:solidFill>
                </a:rPr>
                <a:t> Improvement of outcomes at national scale</a:t>
              </a:r>
              <a:endParaRPr sz="900">
                <a:solidFill>
                  <a:srgbClr val="484848"/>
                </a:solidFill>
              </a:endParaRPr>
            </a:p>
          </p:txBody>
        </p:sp>
        <p:sp>
          <p:nvSpPr>
            <p:cNvPr id="373" name="Google Shape;373;p66"/>
            <p:cNvSpPr txBox="1"/>
            <p:nvPr/>
          </p:nvSpPr>
          <p:spPr>
            <a:xfrm>
              <a:off x="6273225" y="297725"/>
              <a:ext cx="5040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2100">
                  <a:solidFill>
                    <a:srgbClr val="49AC57"/>
                  </a:solidFill>
                  <a:latin typeface="Calibri"/>
                  <a:ea typeface="Calibri"/>
                  <a:cs typeface="Calibri"/>
                  <a:sym typeface="Calibri"/>
                </a:rPr>
                <a:t>1</a:t>
              </a:r>
              <a:endParaRPr b="1" sz="2100">
                <a:solidFill>
                  <a:srgbClr val="49AC57"/>
                </a:solidFill>
                <a:latin typeface="Calibri"/>
                <a:ea typeface="Calibri"/>
                <a:cs typeface="Calibri"/>
                <a:sym typeface="Calibri"/>
              </a:endParaRPr>
            </a:p>
          </p:txBody>
        </p:sp>
        <p:sp>
          <p:nvSpPr>
            <p:cNvPr id="374" name="Google Shape;374;p66"/>
            <p:cNvSpPr txBox="1"/>
            <p:nvPr/>
          </p:nvSpPr>
          <p:spPr>
            <a:xfrm>
              <a:off x="6951850" y="3701725"/>
              <a:ext cx="5040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2100">
                  <a:solidFill>
                    <a:srgbClr val="49AC57"/>
                  </a:solidFill>
                  <a:latin typeface="Calibri"/>
                  <a:ea typeface="Calibri"/>
                  <a:cs typeface="Calibri"/>
                  <a:sym typeface="Calibri"/>
                </a:rPr>
                <a:t>2</a:t>
              </a:r>
              <a:endParaRPr b="1" sz="2100">
                <a:solidFill>
                  <a:srgbClr val="49AC57"/>
                </a:solidFill>
                <a:latin typeface="Calibri"/>
                <a:ea typeface="Calibri"/>
                <a:cs typeface="Calibri"/>
                <a:sym typeface="Calibri"/>
              </a:endParaRPr>
            </a:p>
          </p:txBody>
        </p:sp>
        <p:sp>
          <p:nvSpPr>
            <p:cNvPr id="375" name="Google Shape;375;p66"/>
            <p:cNvSpPr txBox="1"/>
            <p:nvPr/>
          </p:nvSpPr>
          <p:spPr>
            <a:xfrm>
              <a:off x="3980050" y="2406325"/>
              <a:ext cx="5040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2100">
                  <a:solidFill>
                    <a:srgbClr val="49AC57"/>
                  </a:solidFill>
                  <a:latin typeface="Calibri"/>
                  <a:ea typeface="Calibri"/>
                  <a:cs typeface="Calibri"/>
                  <a:sym typeface="Calibri"/>
                </a:rPr>
                <a:t>3</a:t>
              </a:r>
              <a:endParaRPr b="1" sz="2100">
                <a:solidFill>
                  <a:srgbClr val="49AC57"/>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grpSp>
        <p:nvGrpSpPr>
          <p:cNvPr id="380" name="Google Shape;380;p67"/>
          <p:cNvGrpSpPr/>
          <p:nvPr/>
        </p:nvGrpSpPr>
        <p:grpSpPr>
          <a:xfrm>
            <a:off x="0" y="4561793"/>
            <a:ext cx="9144000" cy="616950"/>
            <a:chOff x="0" y="6082390"/>
            <a:chExt cx="12192000" cy="822600"/>
          </a:xfrm>
        </p:grpSpPr>
        <p:sp>
          <p:nvSpPr>
            <p:cNvPr id="381" name="Google Shape;381;p67"/>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382" name="Google Shape;382;p67"/>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cxnSp>
        <p:nvCxnSpPr>
          <p:cNvPr id="383" name="Google Shape;383;p67"/>
          <p:cNvCxnSpPr/>
          <p:nvPr/>
        </p:nvCxnSpPr>
        <p:spPr>
          <a:xfrm>
            <a:off x="224125" y="1025900"/>
            <a:ext cx="1466400" cy="0"/>
          </a:xfrm>
          <a:prstGeom prst="straightConnector1">
            <a:avLst/>
          </a:prstGeom>
          <a:noFill/>
          <a:ln cap="flat" cmpd="sng" w="38100">
            <a:solidFill>
              <a:srgbClr val="155240"/>
            </a:solidFill>
            <a:prstDash val="solid"/>
            <a:round/>
            <a:headEnd len="med" w="med" type="none"/>
            <a:tailEnd len="med" w="med" type="none"/>
          </a:ln>
        </p:spPr>
      </p:cxnSp>
      <p:sp>
        <p:nvSpPr>
          <p:cNvPr id="384" name="Google Shape;384;p67"/>
          <p:cNvSpPr txBox="1"/>
          <p:nvPr/>
        </p:nvSpPr>
        <p:spPr>
          <a:xfrm>
            <a:off x="224125" y="1113375"/>
            <a:ext cx="28668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600">
                <a:solidFill>
                  <a:srgbClr val="49AC57"/>
                </a:solidFill>
                <a:latin typeface="Georgia"/>
                <a:ea typeface="Georgia"/>
                <a:cs typeface="Georgia"/>
                <a:sym typeface="Georgia"/>
              </a:rPr>
              <a:t>Institutionalized</a:t>
            </a:r>
            <a:endParaRPr sz="2600">
              <a:solidFill>
                <a:srgbClr val="49AC57"/>
              </a:solidFill>
              <a:latin typeface="Georgia"/>
              <a:ea typeface="Georgia"/>
              <a:cs typeface="Georgia"/>
              <a:sym typeface="Georgia"/>
            </a:endParaRPr>
          </a:p>
          <a:p>
            <a:pPr indent="0" lvl="0" marL="0" rtl="0" algn="l">
              <a:spcBef>
                <a:spcPts val="0"/>
              </a:spcBef>
              <a:spcAft>
                <a:spcPts val="0"/>
              </a:spcAft>
              <a:buNone/>
            </a:pPr>
            <a:r>
              <a:rPr lang="es-ES" sz="2600">
                <a:solidFill>
                  <a:schemeClr val="dk1"/>
                </a:solidFill>
                <a:latin typeface="Georgia"/>
                <a:ea typeface="Georgia"/>
                <a:cs typeface="Georgia"/>
                <a:sym typeface="Georgia"/>
              </a:rPr>
              <a:t>within the government</a:t>
            </a:r>
            <a:endParaRPr sz="2600">
              <a:solidFill>
                <a:schemeClr val="dk1"/>
              </a:solidFill>
              <a:latin typeface="Georgia"/>
              <a:ea typeface="Georgia"/>
              <a:cs typeface="Georgia"/>
              <a:sym typeface="Georgia"/>
            </a:endParaRPr>
          </a:p>
        </p:txBody>
      </p:sp>
      <p:sp>
        <p:nvSpPr>
          <p:cNvPr id="385" name="Google Shape;385;p67"/>
          <p:cNvSpPr/>
          <p:nvPr/>
        </p:nvSpPr>
        <p:spPr>
          <a:xfrm>
            <a:off x="5988958" y="2028864"/>
            <a:ext cx="471300" cy="471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6" name="Google Shape;386;p67"/>
          <p:cNvPicPr preferRelativeResize="0"/>
          <p:nvPr/>
        </p:nvPicPr>
        <p:blipFill>
          <a:blip r:embed="rId4">
            <a:alphaModFix/>
          </a:blip>
          <a:stretch>
            <a:fillRect/>
          </a:stretch>
        </p:blipFill>
        <p:spPr>
          <a:xfrm>
            <a:off x="6060277" y="2071752"/>
            <a:ext cx="328819" cy="328819"/>
          </a:xfrm>
          <a:prstGeom prst="rect">
            <a:avLst/>
          </a:prstGeom>
          <a:noFill/>
          <a:ln>
            <a:noFill/>
          </a:ln>
        </p:spPr>
      </p:pic>
      <p:sp>
        <p:nvSpPr>
          <p:cNvPr id="387" name="Google Shape;387;p67"/>
          <p:cNvSpPr/>
          <p:nvPr/>
        </p:nvSpPr>
        <p:spPr>
          <a:xfrm>
            <a:off x="5988958" y="2778839"/>
            <a:ext cx="471300" cy="471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p67"/>
          <p:cNvPicPr preferRelativeResize="0"/>
          <p:nvPr/>
        </p:nvPicPr>
        <p:blipFill>
          <a:blip r:embed="rId5">
            <a:alphaModFix/>
          </a:blip>
          <a:stretch>
            <a:fillRect/>
          </a:stretch>
        </p:blipFill>
        <p:spPr>
          <a:xfrm>
            <a:off x="6029863" y="2819863"/>
            <a:ext cx="389625" cy="389625"/>
          </a:xfrm>
          <a:prstGeom prst="rect">
            <a:avLst/>
          </a:prstGeom>
          <a:noFill/>
          <a:ln>
            <a:noFill/>
          </a:ln>
        </p:spPr>
      </p:pic>
      <p:sp>
        <p:nvSpPr>
          <p:cNvPr id="389" name="Google Shape;389;p67"/>
          <p:cNvSpPr/>
          <p:nvPr/>
        </p:nvSpPr>
        <p:spPr>
          <a:xfrm>
            <a:off x="5989033" y="3452614"/>
            <a:ext cx="471300" cy="471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0" name="Google Shape;390;p67"/>
          <p:cNvPicPr preferRelativeResize="0"/>
          <p:nvPr/>
        </p:nvPicPr>
        <p:blipFill>
          <a:blip r:embed="rId6">
            <a:alphaModFix/>
          </a:blip>
          <a:stretch>
            <a:fillRect/>
          </a:stretch>
        </p:blipFill>
        <p:spPr>
          <a:xfrm>
            <a:off x="6056388" y="3475450"/>
            <a:ext cx="336575" cy="336575"/>
          </a:xfrm>
          <a:prstGeom prst="rect">
            <a:avLst/>
          </a:prstGeom>
          <a:noFill/>
          <a:ln>
            <a:noFill/>
          </a:ln>
        </p:spPr>
      </p:pic>
      <p:sp>
        <p:nvSpPr>
          <p:cNvPr id="391" name="Google Shape;391;p67"/>
          <p:cNvSpPr txBox="1"/>
          <p:nvPr/>
        </p:nvSpPr>
        <p:spPr>
          <a:xfrm>
            <a:off x="6640800" y="1945350"/>
            <a:ext cx="2379600" cy="7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1350">
                <a:solidFill>
                  <a:srgbClr val="414042"/>
                </a:solidFill>
                <a:latin typeface="Georgia"/>
                <a:ea typeface="Georgia"/>
                <a:cs typeface="Georgia"/>
                <a:sym typeface="Georgia"/>
              </a:rPr>
              <a:t>Governance </a:t>
            </a:r>
            <a:r>
              <a:rPr lang="es-ES" sz="1000">
                <a:solidFill>
                  <a:schemeClr val="dk1"/>
                </a:solidFill>
                <a:latin typeface="Roboto"/>
                <a:ea typeface="Roboto"/>
                <a:cs typeface="Roboto"/>
                <a:sym typeface="Roboto"/>
              </a:rPr>
              <a:t>-</a:t>
            </a:r>
            <a:r>
              <a:rPr lang="es-ES" sz="1000">
                <a:solidFill>
                  <a:schemeClr val="dk1"/>
                </a:solidFill>
                <a:latin typeface="Roboto"/>
                <a:ea typeface="Roboto"/>
                <a:cs typeface="Roboto"/>
                <a:sym typeface="Roboto"/>
              </a:rPr>
              <a:t> an institutional structure that runs and links each step of the cycle</a:t>
            </a:r>
            <a:endParaRPr b="1" sz="1550">
              <a:solidFill>
                <a:srgbClr val="414042"/>
              </a:solidFill>
              <a:latin typeface="Georgia"/>
              <a:ea typeface="Georgia"/>
              <a:cs typeface="Georgia"/>
              <a:sym typeface="Georgia"/>
            </a:endParaRPr>
          </a:p>
        </p:txBody>
      </p:sp>
      <p:sp>
        <p:nvSpPr>
          <p:cNvPr id="392" name="Google Shape;392;p67"/>
          <p:cNvSpPr txBox="1"/>
          <p:nvPr/>
        </p:nvSpPr>
        <p:spPr>
          <a:xfrm>
            <a:off x="6640800" y="2723975"/>
            <a:ext cx="2379600" cy="7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1350">
                <a:solidFill>
                  <a:srgbClr val="414042"/>
                </a:solidFill>
                <a:latin typeface="Georgia"/>
                <a:ea typeface="Georgia"/>
                <a:cs typeface="Georgia"/>
                <a:sym typeface="Georgia"/>
              </a:rPr>
              <a:t>Capacity </a:t>
            </a:r>
            <a:r>
              <a:rPr lang="es-ES" sz="1000">
                <a:solidFill>
                  <a:schemeClr val="dk1"/>
                </a:solidFill>
                <a:latin typeface="Roboto"/>
                <a:ea typeface="Roboto"/>
                <a:cs typeface="Roboto"/>
                <a:sym typeface="Roboto"/>
              </a:rPr>
              <a:t>individual and institutional fostering data and evidence use and demand</a:t>
            </a:r>
            <a:endParaRPr b="1" sz="1550">
              <a:solidFill>
                <a:srgbClr val="414042"/>
              </a:solidFill>
              <a:latin typeface="Georgia"/>
              <a:ea typeface="Georgia"/>
              <a:cs typeface="Georgia"/>
              <a:sym typeface="Georgia"/>
            </a:endParaRPr>
          </a:p>
        </p:txBody>
      </p:sp>
      <p:sp>
        <p:nvSpPr>
          <p:cNvPr id="393" name="Google Shape;393;p67"/>
          <p:cNvSpPr txBox="1"/>
          <p:nvPr/>
        </p:nvSpPr>
        <p:spPr>
          <a:xfrm>
            <a:off x="6640800" y="3415275"/>
            <a:ext cx="23796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1350">
                <a:solidFill>
                  <a:srgbClr val="414042"/>
                </a:solidFill>
                <a:latin typeface="Georgia"/>
                <a:ea typeface="Georgia"/>
                <a:cs typeface="Georgia"/>
                <a:sym typeface="Georgia"/>
              </a:rPr>
              <a:t>Resources </a:t>
            </a:r>
            <a:r>
              <a:rPr lang="es-ES" sz="1000">
                <a:solidFill>
                  <a:schemeClr val="dk1"/>
                </a:solidFill>
                <a:latin typeface="Roboto"/>
                <a:ea typeface="Roboto"/>
                <a:cs typeface="Roboto"/>
                <a:sym typeface="Roboto"/>
              </a:rPr>
              <a:t>sustaining the Lab team and its cycle</a:t>
            </a:r>
            <a:endParaRPr b="1" sz="1000">
              <a:solidFill>
                <a:srgbClr val="414042"/>
              </a:solidFill>
              <a:latin typeface="Georgia"/>
              <a:ea typeface="Georgia"/>
              <a:cs typeface="Georgia"/>
              <a:sym typeface="Georgia"/>
            </a:endParaRPr>
          </a:p>
        </p:txBody>
      </p:sp>
      <p:sp>
        <p:nvSpPr>
          <p:cNvPr id="394" name="Google Shape;394;p67"/>
          <p:cNvSpPr/>
          <p:nvPr/>
        </p:nvSpPr>
        <p:spPr>
          <a:xfrm>
            <a:off x="5988958" y="1340614"/>
            <a:ext cx="471300" cy="471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5" name="Google Shape;395;p67"/>
          <p:cNvPicPr preferRelativeResize="0"/>
          <p:nvPr/>
        </p:nvPicPr>
        <p:blipFill>
          <a:blip r:embed="rId7">
            <a:alphaModFix/>
          </a:blip>
          <a:stretch>
            <a:fillRect/>
          </a:stretch>
        </p:blipFill>
        <p:spPr>
          <a:xfrm>
            <a:off x="6103750" y="1432475"/>
            <a:ext cx="241875" cy="241875"/>
          </a:xfrm>
          <a:prstGeom prst="rect">
            <a:avLst/>
          </a:prstGeom>
          <a:noFill/>
          <a:ln>
            <a:noFill/>
          </a:ln>
        </p:spPr>
      </p:pic>
      <p:sp>
        <p:nvSpPr>
          <p:cNvPr id="396" name="Google Shape;396;p67"/>
          <p:cNvSpPr txBox="1"/>
          <p:nvPr/>
        </p:nvSpPr>
        <p:spPr>
          <a:xfrm>
            <a:off x="6640800" y="1259550"/>
            <a:ext cx="23796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1350">
                <a:solidFill>
                  <a:srgbClr val="414042"/>
                </a:solidFill>
                <a:latin typeface="Georgia"/>
                <a:ea typeface="Georgia"/>
                <a:cs typeface="Georgia"/>
                <a:sym typeface="Georgia"/>
              </a:rPr>
              <a:t>Adjusted </a:t>
            </a:r>
            <a:r>
              <a:rPr lang="es-ES" sz="1000">
                <a:solidFill>
                  <a:schemeClr val="dk1"/>
                </a:solidFill>
                <a:latin typeface="Roboto"/>
                <a:ea typeface="Roboto"/>
                <a:cs typeface="Roboto"/>
                <a:sym typeface="Roboto"/>
              </a:rPr>
              <a:t>to the context and needs </a:t>
            </a:r>
            <a:endParaRPr b="1" sz="1550">
              <a:solidFill>
                <a:srgbClr val="414042"/>
              </a:solidFill>
              <a:latin typeface="Georgia"/>
              <a:ea typeface="Georgia"/>
              <a:cs typeface="Georgia"/>
              <a:sym typeface="Georgia"/>
            </a:endParaRPr>
          </a:p>
        </p:txBody>
      </p:sp>
      <p:grpSp>
        <p:nvGrpSpPr>
          <p:cNvPr id="397" name="Google Shape;397;p67"/>
          <p:cNvGrpSpPr/>
          <p:nvPr/>
        </p:nvGrpSpPr>
        <p:grpSpPr>
          <a:xfrm>
            <a:off x="3211225" y="1276025"/>
            <a:ext cx="2451300" cy="2680200"/>
            <a:chOff x="3287425" y="1580825"/>
            <a:chExt cx="2451300" cy="2680200"/>
          </a:xfrm>
        </p:grpSpPr>
        <p:pic>
          <p:nvPicPr>
            <p:cNvPr id="398" name="Google Shape;398;p67"/>
            <p:cNvPicPr preferRelativeResize="0"/>
            <p:nvPr/>
          </p:nvPicPr>
          <p:blipFill>
            <a:blip r:embed="rId8">
              <a:alphaModFix/>
            </a:blip>
            <a:stretch>
              <a:fillRect/>
            </a:stretch>
          </p:blipFill>
          <p:spPr>
            <a:xfrm>
              <a:off x="3410850" y="1886499"/>
              <a:ext cx="2135675" cy="1789025"/>
            </a:xfrm>
            <a:prstGeom prst="rect">
              <a:avLst/>
            </a:prstGeom>
            <a:noFill/>
            <a:ln>
              <a:noFill/>
            </a:ln>
          </p:spPr>
        </p:pic>
        <p:sp>
          <p:nvSpPr>
            <p:cNvPr id="399" name="Google Shape;399;p67"/>
            <p:cNvSpPr/>
            <p:nvPr/>
          </p:nvSpPr>
          <p:spPr>
            <a:xfrm>
              <a:off x="3391000" y="1708925"/>
              <a:ext cx="2295600" cy="24591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0" name="Google Shape;400;p67"/>
            <p:cNvSpPr/>
            <p:nvPr/>
          </p:nvSpPr>
          <p:spPr>
            <a:xfrm>
              <a:off x="3764050" y="1580825"/>
              <a:ext cx="1549500" cy="24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1" name="Google Shape;401;p67"/>
            <p:cNvSpPr/>
            <p:nvPr/>
          </p:nvSpPr>
          <p:spPr>
            <a:xfrm>
              <a:off x="3764050" y="4019225"/>
              <a:ext cx="1549500" cy="24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2" name="Google Shape;402;p67"/>
            <p:cNvSpPr/>
            <p:nvPr/>
          </p:nvSpPr>
          <p:spPr>
            <a:xfrm>
              <a:off x="3287425" y="2202100"/>
              <a:ext cx="165300" cy="1473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3" name="Google Shape;403;p67"/>
            <p:cNvSpPr/>
            <p:nvPr/>
          </p:nvSpPr>
          <p:spPr>
            <a:xfrm>
              <a:off x="5573425" y="2202100"/>
              <a:ext cx="165300" cy="1473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07" name="Shape 407"/>
        <p:cNvGrpSpPr/>
        <p:nvPr/>
      </p:nvGrpSpPr>
      <p:grpSpPr>
        <a:xfrm>
          <a:off x="0" y="0"/>
          <a:ext cx="0" cy="0"/>
          <a:chOff x="0" y="0"/>
          <a:chExt cx="0" cy="0"/>
        </a:xfrm>
      </p:grpSpPr>
      <p:sp>
        <p:nvSpPr>
          <p:cNvPr id="408" name="Google Shape;408;p68"/>
          <p:cNvSpPr txBox="1"/>
          <p:nvPr/>
        </p:nvSpPr>
        <p:spPr>
          <a:xfrm>
            <a:off x="1338925" y="3525925"/>
            <a:ext cx="1792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Ministry of Dev</a:t>
            </a:r>
            <a:r>
              <a:rPr lang="es-ES" sz="800">
                <a:latin typeface="Open Sans Light"/>
                <a:ea typeface="Open Sans Light"/>
                <a:cs typeface="Open Sans Light"/>
                <a:sym typeface="Open Sans Light"/>
              </a:rPr>
              <a:t>elopment </a:t>
            </a:r>
            <a:r>
              <a:rPr b="0" i="0" lang="es-ES" sz="800" u="none" cap="none" strike="noStrike">
                <a:solidFill>
                  <a:srgbClr val="000000"/>
                </a:solidFill>
                <a:latin typeface="Open Sans Light"/>
                <a:ea typeface="Open Sans Light"/>
                <a:cs typeface="Open Sans Light"/>
                <a:sym typeface="Open Sans Light"/>
              </a:rPr>
              <a:t>*</a:t>
            </a:r>
            <a:endParaRPr b="0" i="0" sz="800" u="none" cap="none" strike="noStrike">
              <a:solidFill>
                <a:srgbClr val="000000"/>
              </a:solidFill>
              <a:latin typeface="Open Sans Light"/>
              <a:ea typeface="Open Sans Light"/>
              <a:cs typeface="Open Sans Light"/>
              <a:sym typeface="Open Sans Light"/>
            </a:endParaRPr>
          </a:p>
        </p:txBody>
      </p:sp>
      <p:sp>
        <p:nvSpPr>
          <p:cNvPr id="409" name="Google Shape;409;p68"/>
          <p:cNvSpPr txBox="1"/>
          <p:nvPr/>
        </p:nvSpPr>
        <p:spPr>
          <a:xfrm>
            <a:off x="7985450" y="2824875"/>
            <a:ext cx="1340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Ministry of Education</a:t>
            </a:r>
            <a:endParaRPr b="0" i="0" sz="800" u="none" cap="none" strike="noStrike">
              <a:solidFill>
                <a:srgbClr val="000000"/>
              </a:solidFill>
              <a:latin typeface="Open Sans Light"/>
              <a:ea typeface="Open Sans Light"/>
              <a:cs typeface="Open Sans Light"/>
              <a:sym typeface="Open Sans Light"/>
            </a:endParaRPr>
          </a:p>
        </p:txBody>
      </p:sp>
      <p:sp>
        <p:nvSpPr>
          <p:cNvPr id="410" name="Google Shape;410;p68"/>
          <p:cNvSpPr txBox="1"/>
          <p:nvPr>
            <p:ph type="ctrTitle"/>
          </p:nvPr>
        </p:nvSpPr>
        <p:spPr>
          <a:xfrm>
            <a:off x="66450" y="36600"/>
            <a:ext cx="7051200" cy="469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s-ES" sz="1800">
                <a:solidFill>
                  <a:schemeClr val="dk1"/>
                </a:solidFill>
                <a:latin typeface="Georgia"/>
                <a:ea typeface="Georgia"/>
                <a:cs typeface="Georgia"/>
                <a:sym typeface="Georgia"/>
              </a:rPr>
              <a:t>E</a:t>
            </a:r>
            <a:r>
              <a:rPr lang="es-ES" sz="1800">
                <a:solidFill>
                  <a:schemeClr val="dk1"/>
                </a:solidFill>
                <a:latin typeface="Georgia"/>
                <a:ea typeface="Georgia"/>
                <a:cs typeface="Georgia"/>
                <a:sym typeface="Georgia"/>
              </a:rPr>
              <a:t>mbedded Labs Portfolio - January 2024</a:t>
            </a:r>
            <a:endParaRPr sz="1800">
              <a:solidFill>
                <a:schemeClr val="dk1"/>
              </a:solidFill>
              <a:latin typeface="Georgia"/>
              <a:ea typeface="Georgia"/>
              <a:cs typeface="Georgia"/>
              <a:sym typeface="Georgia"/>
            </a:endParaRPr>
          </a:p>
        </p:txBody>
      </p:sp>
      <p:grpSp>
        <p:nvGrpSpPr>
          <p:cNvPr id="411" name="Google Shape;411;p68"/>
          <p:cNvGrpSpPr/>
          <p:nvPr/>
        </p:nvGrpSpPr>
        <p:grpSpPr>
          <a:xfrm>
            <a:off x="4885930" y="1438940"/>
            <a:ext cx="3135603" cy="3449883"/>
            <a:chOff x="4794480" y="957240"/>
            <a:chExt cx="3135603" cy="3449883"/>
          </a:xfrm>
        </p:grpSpPr>
        <p:sp>
          <p:nvSpPr>
            <p:cNvPr id="412" name="Google Shape;412;p68"/>
            <p:cNvSpPr/>
            <p:nvPr/>
          </p:nvSpPr>
          <p:spPr>
            <a:xfrm>
              <a:off x="7631280" y="3335400"/>
              <a:ext cx="11520" cy="20160"/>
            </a:xfrm>
            <a:custGeom>
              <a:rect b="b" l="l" r="r" t="t"/>
              <a:pathLst>
                <a:path extrusionOk="0" h="370" w="216">
                  <a:moveTo>
                    <a:pt x="1" y="308"/>
                  </a:moveTo>
                  <a:lnTo>
                    <a:pt x="32" y="154"/>
                  </a:lnTo>
                  <a:lnTo>
                    <a:pt x="32" y="1"/>
                  </a:lnTo>
                  <a:lnTo>
                    <a:pt x="124" y="1"/>
                  </a:lnTo>
                  <a:lnTo>
                    <a:pt x="216" y="123"/>
                  </a:lnTo>
                  <a:lnTo>
                    <a:pt x="62" y="369"/>
                  </a:lnTo>
                  <a:close/>
                </a:path>
              </a:pathLst>
            </a:custGeom>
            <a:solidFill>
              <a:srgbClr val="EEEEEE"/>
            </a:solidFill>
            <a:ln cap="flat" cmpd="sng" w="9525">
              <a:solidFill>
                <a:srgbClr val="EEEEEE"/>
              </a:solidFill>
              <a:prstDash val="solid"/>
              <a:round/>
              <a:headEnd len="sm" w="sm" type="none"/>
              <a:tailEnd len="sm" w="sm" type="none"/>
            </a:ln>
          </p:spPr>
        </p:sp>
        <p:sp>
          <p:nvSpPr>
            <p:cNvPr id="413" name="Google Shape;413;p68"/>
            <p:cNvSpPr/>
            <p:nvPr/>
          </p:nvSpPr>
          <p:spPr>
            <a:xfrm>
              <a:off x="7544520" y="3270960"/>
              <a:ext cx="67681" cy="52201"/>
            </a:xfrm>
            <a:custGeom>
              <a:rect b="b" l="l" r="r" t="t"/>
              <a:pathLst>
                <a:path extrusionOk="0" h="953" w="1230">
                  <a:moveTo>
                    <a:pt x="216" y="492"/>
                  </a:moveTo>
                  <a:lnTo>
                    <a:pt x="277" y="400"/>
                  </a:lnTo>
                  <a:lnTo>
                    <a:pt x="216" y="246"/>
                  </a:lnTo>
                  <a:lnTo>
                    <a:pt x="277" y="185"/>
                  </a:lnTo>
                  <a:lnTo>
                    <a:pt x="216" y="1"/>
                  </a:lnTo>
                  <a:lnTo>
                    <a:pt x="124" y="1"/>
                  </a:lnTo>
                  <a:lnTo>
                    <a:pt x="1" y="216"/>
                  </a:lnTo>
                  <a:lnTo>
                    <a:pt x="32" y="308"/>
                  </a:lnTo>
                  <a:lnTo>
                    <a:pt x="62" y="492"/>
                  </a:lnTo>
                  <a:lnTo>
                    <a:pt x="124" y="523"/>
                  </a:lnTo>
                  <a:lnTo>
                    <a:pt x="216" y="523"/>
                  </a:lnTo>
                  <a:close/>
                  <a:moveTo>
                    <a:pt x="277" y="830"/>
                  </a:moveTo>
                  <a:lnTo>
                    <a:pt x="369" y="830"/>
                  </a:lnTo>
                  <a:lnTo>
                    <a:pt x="462" y="953"/>
                  </a:lnTo>
                  <a:lnTo>
                    <a:pt x="308" y="953"/>
                  </a:lnTo>
                  <a:lnTo>
                    <a:pt x="247" y="891"/>
                  </a:lnTo>
                  <a:lnTo>
                    <a:pt x="277" y="830"/>
                  </a:lnTo>
                  <a:close/>
                  <a:moveTo>
                    <a:pt x="1168" y="953"/>
                  </a:moveTo>
                  <a:lnTo>
                    <a:pt x="1229" y="861"/>
                  </a:lnTo>
                  <a:lnTo>
                    <a:pt x="1137" y="707"/>
                  </a:lnTo>
                  <a:lnTo>
                    <a:pt x="1076" y="768"/>
                  </a:lnTo>
                  <a:lnTo>
                    <a:pt x="953" y="799"/>
                  </a:lnTo>
                  <a:lnTo>
                    <a:pt x="1045" y="830"/>
                  </a:lnTo>
                  <a:close/>
                </a:path>
              </a:pathLst>
            </a:custGeom>
            <a:solidFill>
              <a:srgbClr val="EEEEEE"/>
            </a:solidFill>
            <a:ln cap="flat" cmpd="sng" w="9525">
              <a:solidFill>
                <a:srgbClr val="EEEEEE"/>
              </a:solidFill>
              <a:prstDash val="solid"/>
              <a:round/>
              <a:headEnd len="sm" w="sm" type="none"/>
              <a:tailEnd len="sm" w="sm" type="none"/>
            </a:ln>
          </p:spPr>
        </p:sp>
        <p:sp>
          <p:nvSpPr>
            <p:cNvPr id="414" name="Google Shape;414;p68"/>
            <p:cNvSpPr/>
            <p:nvPr/>
          </p:nvSpPr>
          <p:spPr>
            <a:xfrm>
              <a:off x="6676560" y="1240920"/>
              <a:ext cx="572041" cy="480591"/>
            </a:xfrm>
            <a:custGeom>
              <a:rect b="b" l="l" r="r" t="t"/>
              <a:pathLst>
                <a:path extrusionOk="0" h="8691" w="10349">
                  <a:moveTo>
                    <a:pt x="8260" y="2027"/>
                  </a:moveTo>
                  <a:lnTo>
                    <a:pt x="8168" y="1751"/>
                  </a:lnTo>
                  <a:lnTo>
                    <a:pt x="8229" y="1566"/>
                  </a:lnTo>
                  <a:lnTo>
                    <a:pt x="8045" y="1136"/>
                  </a:lnTo>
                  <a:lnTo>
                    <a:pt x="7830" y="768"/>
                  </a:lnTo>
                  <a:lnTo>
                    <a:pt x="7738" y="461"/>
                  </a:lnTo>
                  <a:lnTo>
                    <a:pt x="7585" y="246"/>
                  </a:lnTo>
                  <a:lnTo>
                    <a:pt x="7492" y="185"/>
                  </a:lnTo>
                  <a:lnTo>
                    <a:pt x="7370" y="338"/>
                  </a:lnTo>
                  <a:lnTo>
                    <a:pt x="7155" y="430"/>
                  </a:lnTo>
                  <a:lnTo>
                    <a:pt x="6633" y="338"/>
                  </a:lnTo>
                  <a:lnTo>
                    <a:pt x="6203" y="461"/>
                  </a:lnTo>
                  <a:lnTo>
                    <a:pt x="5896" y="246"/>
                  </a:lnTo>
                  <a:lnTo>
                    <a:pt x="5865" y="369"/>
                  </a:lnTo>
                  <a:lnTo>
                    <a:pt x="5988" y="553"/>
                  </a:lnTo>
                  <a:lnTo>
                    <a:pt x="5988" y="645"/>
                  </a:lnTo>
                  <a:lnTo>
                    <a:pt x="5865" y="492"/>
                  </a:lnTo>
                  <a:lnTo>
                    <a:pt x="5711" y="400"/>
                  </a:lnTo>
                  <a:lnTo>
                    <a:pt x="5650" y="246"/>
                  </a:lnTo>
                  <a:lnTo>
                    <a:pt x="5742" y="215"/>
                  </a:lnTo>
                  <a:lnTo>
                    <a:pt x="5681" y="123"/>
                  </a:lnTo>
                  <a:lnTo>
                    <a:pt x="5527" y="154"/>
                  </a:lnTo>
                  <a:lnTo>
                    <a:pt x="5374" y="92"/>
                  </a:lnTo>
                  <a:lnTo>
                    <a:pt x="5097" y="31"/>
                  </a:lnTo>
                  <a:lnTo>
                    <a:pt x="5036" y="62"/>
                  </a:lnTo>
                  <a:lnTo>
                    <a:pt x="5159" y="92"/>
                  </a:lnTo>
                  <a:lnTo>
                    <a:pt x="5189" y="154"/>
                  </a:lnTo>
                  <a:lnTo>
                    <a:pt x="5036" y="185"/>
                  </a:lnTo>
                  <a:lnTo>
                    <a:pt x="4882" y="154"/>
                  </a:lnTo>
                  <a:lnTo>
                    <a:pt x="4698" y="246"/>
                  </a:lnTo>
                  <a:lnTo>
                    <a:pt x="4637" y="185"/>
                  </a:lnTo>
                  <a:lnTo>
                    <a:pt x="4637" y="123"/>
                  </a:lnTo>
                  <a:lnTo>
                    <a:pt x="4790" y="123"/>
                  </a:lnTo>
                  <a:lnTo>
                    <a:pt x="4913" y="62"/>
                  </a:lnTo>
                  <a:lnTo>
                    <a:pt x="4760" y="92"/>
                  </a:lnTo>
                  <a:lnTo>
                    <a:pt x="4514" y="92"/>
                  </a:lnTo>
                  <a:lnTo>
                    <a:pt x="4422" y="154"/>
                  </a:lnTo>
                  <a:lnTo>
                    <a:pt x="4207" y="277"/>
                  </a:lnTo>
                  <a:lnTo>
                    <a:pt x="4115" y="338"/>
                  </a:lnTo>
                  <a:lnTo>
                    <a:pt x="3900" y="400"/>
                  </a:lnTo>
                  <a:lnTo>
                    <a:pt x="3716" y="584"/>
                  </a:lnTo>
                  <a:lnTo>
                    <a:pt x="3685" y="645"/>
                  </a:lnTo>
                  <a:lnTo>
                    <a:pt x="3409" y="645"/>
                  </a:lnTo>
                  <a:lnTo>
                    <a:pt x="3101" y="461"/>
                  </a:lnTo>
                  <a:lnTo>
                    <a:pt x="2917" y="430"/>
                  </a:lnTo>
                  <a:lnTo>
                    <a:pt x="2641" y="461"/>
                  </a:lnTo>
                  <a:lnTo>
                    <a:pt x="2395" y="307"/>
                  </a:lnTo>
                  <a:lnTo>
                    <a:pt x="2303" y="307"/>
                  </a:lnTo>
                  <a:lnTo>
                    <a:pt x="2211" y="369"/>
                  </a:lnTo>
                  <a:lnTo>
                    <a:pt x="1965" y="215"/>
                  </a:lnTo>
                  <a:lnTo>
                    <a:pt x="1689" y="154"/>
                  </a:lnTo>
                  <a:lnTo>
                    <a:pt x="1044" y="92"/>
                  </a:lnTo>
                  <a:lnTo>
                    <a:pt x="737" y="0"/>
                  </a:lnTo>
                  <a:lnTo>
                    <a:pt x="338" y="31"/>
                  </a:lnTo>
                  <a:lnTo>
                    <a:pt x="246" y="31"/>
                  </a:lnTo>
                  <a:lnTo>
                    <a:pt x="246" y="31"/>
                  </a:lnTo>
                  <a:lnTo>
                    <a:pt x="184" y="185"/>
                  </a:lnTo>
                  <a:lnTo>
                    <a:pt x="123" y="522"/>
                  </a:lnTo>
                  <a:lnTo>
                    <a:pt x="215" y="768"/>
                  </a:lnTo>
                  <a:lnTo>
                    <a:pt x="215" y="922"/>
                  </a:lnTo>
                  <a:lnTo>
                    <a:pt x="92" y="1229"/>
                  </a:lnTo>
                  <a:lnTo>
                    <a:pt x="0" y="1474"/>
                  </a:lnTo>
                  <a:lnTo>
                    <a:pt x="92" y="1720"/>
                  </a:lnTo>
                  <a:lnTo>
                    <a:pt x="184" y="2119"/>
                  </a:lnTo>
                  <a:lnTo>
                    <a:pt x="491" y="8690"/>
                  </a:lnTo>
                  <a:lnTo>
                    <a:pt x="10348" y="8598"/>
                  </a:lnTo>
                  <a:lnTo>
                    <a:pt x="10348" y="8598"/>
                  </a:lnTo>
                  <a:lnTo>
                    <a:pt x="10225" y="8537"/>
                  </a:lnTo>
                  <a:lnTo>
                    <a:pt x="10010" y="8322"/>
                  </a:lnTo>
                  <a:lnTo>
                    <a:pt x="9980" y="8230"/>
                  </a:lnTo>
                  <a:lnTo>
                    <a:pt x="9795" y="8168"/>
                  </a:lnTo>
                  <a:lnTo>
                    <a:pt x="9703" y="7953"/>
                  </a:lnTo>
                  <a:lnTo>
                    <a:pt x="9580" y="8015"/>
                  </a:lnTo>
                  <a:lnTo>
                    <a:pt x="9427" y="8015"/>
                  </a:lnTo>
                  <a:lnTo>
                    <a:pt x="9181" y="7830"/>
                  </a:lnTo>
                  <a:lnTo>
                    <a:pt x="9058" y="7400"/>
                  </a:lnTo>
                  <a:lnTo>
                    <a:pt x="9089" y="7308"/>
                  </a:lnTo>
                  <a:lnTo>
                    <a:pt x="9058" y="7093"/>
                  </a:lnTo>
                  <a:lnTo>
                    <a:pt x="9028" y="6971"/>
                  </a:lnTo>
                  <a:lnTo>
                    <a:pt x="9028" y="6909"/>
                  </a:lnTo>
                  <a:lnTo>
                    <a:pt x="9089" y="6971"/>
                  </a:lnTo>
                  <a:lnTo>
                    <a:pt x="9335" y="6971"/>
                  </a:lnTo>
                  <a:lnTo>
                    <a:pt x="9243" y="6878"/>
                  </a:lnTo>
                  <a:lnTo>
                    <a:pt x="9181" y="6848"/>
                  </a:lnTo>
                  <a:lnTo>
                    <a:pt x="9028" y="6664"/>
                  </a:lnTo>
                  <a:lnTo>
                    <a:pt x="8966" y="6602"/>
                  </a:lnTo>
                  <a:lnTo>
                    <a:pt x="8966" y="6664"/>
                  </a:lnTo>
                  <a:lnTo>
                    <a:pt x="8874" y="6541"/>
                  </a:lnTo>
                  <a:lnTo>
                    <a:pt x="8813" y="6326"/>
                  </a:lnTo>
                  <a:lnTo>
                    <a:pt x="8475" y="5834"/>
                  </a:lnTo>
                  <a:lnTo>
                    <a:pt x="8352" y="5773"/>
                  </a:lnTo>
                  <a:lnTo>
                    <a:pt x="8291" y="5527"/>
                  </a:lnTo>
                  <a:lnTo>
                    <a:pt x="7769" y="4760"/>
                  </a:lnTo>
                  <a:lnTo>
                    <a:pt x="7799" y="4606"/>
                  </a:lnTo>
                  <a:lnTo>
                    <a:pt x="7707" y="4453"/>
                  </a:lnTo>
                  <a:lnTo>
                    <a:pt x="7677" y="4146"/>
                  </a:lnTo>
                  <a:lnTo>
                    <a:pt x="7585" y="4023"/>
                  </a:lnTo>
                  <a:lnTo>
                    <a:pt x="7585" y="3931"/>
                  </a:lnTo>
                  <a:lnTo>
                    <a:pt x="7308" y="3624"/>
                  </a:lnTo>
                  <a:lnTo>
                    <a:pt x="7277" y="3501"/>
                  </a:lnTo>
                  <a:lnTo>
                    <a:pt x="7308" y="3378"/>
                  </a:lnTo>
                  <a:lnTo>
                    <a:pt x="7247" y="3255"/>
                  </a:lnTo>
                  <a:lnTo>
                    <a:pt x="6755" y="2856"/>
                  </a:lnTo>
                  <a:lnTo>
                    <a:pt x="6725" y="2702"/>
                  </a:lnTo>
                  <a:lnTo>
                    <a:pt x="6418" y="2334"/>
                  </a:lnTo>
                  <a:lnTo>
                    <a:pt x="6418" y="2150"/>
                  </a:lnTo>
                  <a:lnTo>
                    <a:pt x="6264" y="1935"/>
                  </a:lnTo>
                  <a:lnTo>
                    <a:pt x="6264" y="1812"/>
                  </a:lnTo>
                  <a:lnTo>
                    <a:pt x="6264" y="1720"/>
                  </a:lnTo>
                  <a:lnTo>
                    <a:pt x="6295" y="1658"/>
                  </a:lnTo>
                  <a:lnTo>
                    <a:pt x="6326" y="1720"/>
                  </a:lnTo>
                  <a:lnTo>
                    <a:pt x="6418" y="1720"/>
                  </a:lnTo>
                  <a:lnTo>
                    <a:pt x="6479" y="1904"/>
                  </a:lnTo>
                  <a:lnTo>
                    <a:pt x="6541" y="1996"/>
                  </a:lnTo>
                  <a:lnTo>
                    <a:pt x="6571" y="2119"/>
                  </a:lnTo>
                  <a:lnTo>
                    <a:pt x="6878" y="2395"/>
                  </a:lnTo>
                  <a:lnTo>
                    <a:pt x="6878" y="2549"/>
                  </a:lnTo>
                  <a:lnTo>
                    <a:pt x="6970" y="2702"/>
                  </a:lnTo>
                  <a:lnTo>
                    <a:pt x="7185" y="2795"/>
                  </a:lnTo>
                  <a:lnTo>
                    <a:pt x="7216" y="2948"/>
                  </a:lnTo>
                  <a:lnTo>
                    <a:pt x="7615" y="3378"/>
                  </a:lnTo>
                  <a:lnTo>
                    <a:pt x="7830" y="3501"/>
                  </a:lnTo>
                  <a:lnTo>
                    <a:pt x="7861" y="3562"/>
                  </a:lnTo>
                  <a:lnTo>
                    <a:pt x="7892" y="3439"/>
                  </a:lnTo>
                  <a:lnTo>
                    <a:pt x="8014" y="3347"/>
                  </a:lnTo>
                  <a:lnTo>
                    <a:pt x="8076" y="3040"/>
                  </a:lnTo>
                  <a:lnTo>
                    <a:pt x="7984" y="2979"/>
                  </a:lnTo>
                  <a:lnTo>
                    <a:pt x="8107" y="2733"/>
                  </a:lnTo>
                  <a:lnTo>
                    <a:pt x="8107" y="2549"/>
                  </a:lnTo>
                  <a:lnTo>
                    <a:pt x="8229" y="2088"/>
                  </a:lnTo>
                  <a:close/>
                </a:path>
              </a:pathLst>
            </a:custGeom>
            <a:solidFill>
              <a:srgbClr val="EEEEEE"/>
            </a:solidFill>
            <a:ln cap="flat" cmpd="sng" w="9525">
              <a:solidFill>
                <a:srgbClr val="EEEEEE"/>
              </a:solidFill>
              <a:prstDash val="solid"/>
              <a:round/>
              <a:headEnd len="sm" w="sm" type="none"/>
              <a:tailEnd len="sm" w="sm" type="none"/>
            </a:ln>
          </p:spPr>
        </p:sp>
        <p:sp>
          <p:nvSpPr>
            <p:cNvPr id="415" name="Google Shape;415;p68"/>
            <p:cNvSpPr/>
            <p:nvPr/>
          </p:nvSpPr>
          <p:spPr>
            <a:xfrm>
              <a:off x="6574680" y="1716480"/>
              <a:ext cx="757423" cy="869403"/>
            </a:xfrm>
            <a:custGeom>
              <a:rect b="b" l="l" r="r" t="t"/>
              <a:pathLst>
                <a:path extrusionOk="0" h="15723" w="13696">
                  <a:moveTo>
                    <a:pt x="2334" y="93"/>
                  </a:moveTo>
                  <a:lnTo>
                    <a:pt x="12191" y="1"/>
                  </a:lnTo>
                  <a:lnTo>
                    <a:pt x="12191" y="62"/>
                  </a:lnTo>
                  <a:lnTo>
                    <a:pt x="12160" y="155"/>
                  </a:lnTo>
                  <a:lnTo>
                    <a:pt x="12222" y="216"/>
                  </a:lnTo>
                  <a:lnTo>
                    <a:pt x="12191" y="247"/>
                  </a:lnTo>
                  <a:lnTo>
                    <a:pt x="12222" y="308"/>
                  </a:lnTo>
                  <a:lnTo>
                    <a:pt x="12222" y="339"/>
                  </a:lnTo>
                  <a:lnTo>
                    <a:pt x="12253" y="369"/>
                  </a:lnTo>
                  <a:lnTo>
                    <a:pt x="12314" y="615"/>
                  </a:lnTo>
                  <a:lnTo>
                    <a:pt x="12467" y="799"/>
                  </a:lnTo>
                  <a:lnTo>
                    <a:pt x="12467" y="861"/>
                  </a:lnTo>
                  <a:lnTo>
                    <a:pt x="12437" y="891"/>
                  </a:lnTo>
                  <a:lnTo>
                    <a:pt x="12406" y="830"/>
                  </a:lnTo>
                  <a:lnTo>
                    <a:pt x="12345" y="738"/>
                  </a:lnTo>
                  <a:lnTo>
                    <a:pt x="12314" y="769"/>
                  </a:lnTo>
                  <a:lnTo>
                    <a:pt x="12345" y="922"/>
                  </a:lnTo>
                  <a:lnTo>
                    <a:pt x="12529" y="1506"/>
                  </a:lnTo>
                  <a:lnTo>
                    <a:pt x="12590" y="1843"/>
                  </a:lnTo>
                  <a:lnTo>
                    <a:pt x="12529" y="2150"/>
                  </a:lnTo>
                  <a:lnTo>
                    <a:pt x="12652" y="2488"/>
                  </a:lnTo>
                  <a:lnTo>
                    <a:pt x="12775" y="2795"/>
                  </a:lnTo>
                  <a:lnTo>
                    <a:pt x="12928" y="2826"/>
                  </a:lnTo>
                  <a:lnTo>
                    <a:pt x="13297" y="3072"/>
                  </a:lnTo>
                  <a:lnTo>
                    <a:pt x="13297" y="3225"/>
                  </a:lnTo>
                  <a:lnTo>
                    <a:pt x="13450" y="3225"/>
                  </a:lnTo>
                  <a:lnTo>
                    <a:pt x="13634" y="3317"/>
                  </a:lnTo>
                  <a:lnTo>
                    <a:pt x="13634" y="3440"/>
                  </a:lnTo>
                  <a:lnTo>
                    <a:pt x="13696" y="3440"/>
                  </a:lnTo>
                  <a:lnTo>
                    <a:pt x="13573" y="3594"/>
                  </a:lnTo>
                  <a:lnTo>
                    <a:pt x="13450" y="3655"/>
                  </a:lnTo>
                  <a:lnTo>
                    <a:pt x="13297" y="3686"/>
                  </a:lnTo>
                  <a:lnTo>
                    <a:pt x="13235" y="3809"/>
                  </a:lnTo>
                  <a:lnTo>
                    <a:pt x="13051" y="3778"/>
                  </a:lnTo>
                  <a:lnTo>
                    <a:pt x="12959" y="3870"/>
                  </a:lnTo>
                  <a:lnTo>
                    <a:pt x="12805" y="3901"/>
                  </a:lnTo>
                  <a:lnTo>
                    <a:pt x="12775" y="3993"/>
                  </a:lnTo>
                  <a:lnTo>
                    <a:pt x="12836" y="4085"/>
                  </a:lnTo>
                  <a:lnTo>
                    <a:pt x="12805" y="4177"/>
                  </a:lnTo>
                  <a:lnTo>
                    <a:pt x="12590" y="4177"/>
                  </a:lnTo>
                  <a:lnTo>
                    <a:pt x="12498" y="4238"/>
                  </a:lnTo>
                  <a:lnTo>
                    <a:pt x="12498" y="4392"/>
                  </a:lnTo>
                  <a:lnTo>
                    <a:pt x="12406" y="4576"/>
                  </a:lnTo>
                  <a:lnTo>
                    <a:pt x="12498" y="4638"/>
                  </a:lnTo>
                  <a:lnTo>
                    <a:pt x="12529" y="4699"/>
                  </a:lnTo>
                  <a:lnTo>
                    <a:pt x="12467" y="4791"/>
                  </a:lnTo>
                  <a:lnTo>
                    <a:pt x="12375" y="5037"/>
                  </a:lnTo>
                  <a:lnTo>
                    <a:pt x="12314" y="5467"/>
                  </a:lnTo>
                  <a:lnTo>
                    <a:pt x="12191" y="5651"/>
                  </a:lnTo>
                  <a:lnTo>
                    <a:pt x="12160" y="5804"/>
                  </a:lnTo>
                  <a:lnTo>
                    <a:pt x="12068" y="5897"/>
                  </a:lnTo>
                  <a:lnTo>
                    <a:pt x="12068" y="6081"/>
                  </a:lnTo>
                  <a:lnTo>
                    <a:pt x="12160" y="6449"/>
                  </a:lnTo>
                  <a:lnTo>
                    <a:pt x="12191" y="6603"/>
                  </a:lnTo>
                  <a:lnTo>
                    <a:pt x="12253" y="6633"/>
                  </a:lnTo>
                  <a:lnTo>
                    <a:pt x="12191" y="6695"/>
                  </a:lnTo>
                  <a:lnTo>
                    <a:pt x="12099" y="6941"/>
                  </a:lnTo>
                  <a:lnTo>
                    <a:pt x="12099" y="7217"/>
                  </a:lnTo>
                  <a:lnTo>
                    <a:pt x="11884" y="7616"/>
                  </a:lnTo>
                  <a:lnTo>
                    <a:pt x="11792" y="7862"/>
                  </a:lnTo>
                  <a:lnTo>
                    <a:pt x="11731" y="7862"/>
                  </a:lnTo>
                  <a:lnTo>
                    <a:pt x="11577" y="7892"/>
                  </a:lnTo>
                  <a:lnTo>
                    <a:pt x="11546" y="8046"/>
                  </a:lnTo>
                  <a:lnTo>
                    <a:pt x="11331" y="8353"/>
                  </a:lnTo>
                  <a:lnTo>
                    <a:pt x="11331" y="8507"/>
                  </a:lnTo>
                  <a:lnTo>
                    <a:pt x="11086" y="8660"/>
                  </a:lnTo>
                  <a:lnTo>
                    <a:pt x="10994" y="8906"/>
                  </a:lnTo>
                  <a:lnTo>
                    <a:pt x="10840" y="9520"/>
                  </a:lnTo>
                  <a:lnTo>
                    <a:pt x="10748" y="9520"/>
                  </a:lnTo>
                  <a:lnTo>
                    <a:pt x="10687" y="9520"/>
                  </a:lnTo>
                  <a:lnTo>
                    <a:pt x="10656" y="9612"/>
                  </a:lnTo>
                  <a:lnTo>
                    <a:pt x="10472" y="9827"/>
                  </a:lnTo>
                  <a:lnTo>
                    <a:pt x="10410" y="10011"/>
                  </a:lnTo>
                  <a:lnTo>
                    <a:pt x="10472" y="10103"/>
                  </a:lnTo>
                  <a:lnTo>
                    <a:pt x="10472" y="10287"/>
                  </a:lnTo>
                  <a:lnTo>
                    <a:pt x="10349" y="10502"/>
                  </a:lnTo>
                  <a:lnTo>
                    <a:pt x="10287" y="10717"/>
                  </a:lnTo>
                  <a:lnTo>
                    <a:pt x="10287" y="11055"/>
                  </a:lnTo>
                  <a:lnTo>
                    <a:pt x="10257" y="11424"/>
                  </a:lnTo>
                  <a:lnTo>
                    <a:pt x="10164" y="11516"/>
                  </a:lnTo>
                  <a:lnTo>
                    <a:pt x="10103" y="11608"/>
                  </a:lnTo>
                  <a:lnTo>
                    <a:pt x="10011" y="11608"/>
                  </a:lnTo>
                  <a:lnTo>
                    <a:pt x="9919" y="11546"/>
                  </a:lnTo>
                  <a:lnTo>
                    <a:pt x="9765" y="11577"/>
                  </a:lnTo>
                  <a:lnTo>
                    <a:pt x="9581" y="11546"/>
                  </a:lnTo>
                  <a:lnTo>
                    <a:pt x="9581" y="11700"/>
                  </a:lnTo>
                  <a:lnTo>
                    <a:pt x="9489" y="11761"/>
                  </a:lnTo>
                  <a:lnTo>
                    <a:pt x="9366" y="11946"/>
                  </a:lnTo>
                  <a:lnTo>
                    <a:pt x="9428" y="12038"/>
                  </a:lnTo>
                  <a:lnTo>
                    <a:pt x="9550" y="12099"/>
                  </a:lnTo>
                  <a:lnTo>
                    <a:pt x="9919" y="12099"/>
                  </a:lnTo>
                  <a:lnTo>
                    <a:pt x="9980" y="12191"/>
                  </a:lnTo>
                  <a:lnTo>
                    <a:pt x="10134" y="12345"/>
                  </a:lnTo>
                  <a:lnTo>
                    <a:pt x="10164" y="12468"/>
                  </a:lnTo>
                  <a:lnTo>
                    <a:pt x="10226" y="12498"/>
                  </a:lnTo>
                  <a:lnTo>
                    <a:pt x="10379" y="12775"/>
                  </a:lnTo>
                  <a:lnTo>
                    <a:pt x="10533" y="12867"/>
                  </a:lnTo>
                  <a:lnTo>
                    <a:pt x="10533" y="12928"/>
                  </a:lnTo>
                  <a:lnTo>
                    <a:pt x="10594" y="12990"/>
                  </a:lnTo>
                  <a:lnTo>
                    <a:pt x="10748" y="12990"/>
                  </a:lnTo>
                  <a:lnTo>
                    <a:pt x="10840" y="13112"/>
                  </a:lnTo>
                  <a:lnTo>
                    <a:pt x="10901" y="13235"/>
                  </a:lnTo>
                  <a:lnTo>
                    <a:pt x="11055" y="13389"/>
                  </a:lnTo>
                  <a:lnTo>
                    <a:pt x="11086" y="13696"/>
                  </a:lnTo>
                  <a:lnTo>
                    <a:pt x="11178" y="13788"/>
                  </a:lnTo>
                  <a:lnTo>
                    <a:pt x="11239" y="14095"/>
                  </a:lnTo>
                  <a:lnTo>
                    <a:pt x="10932" y="14402"/>
                  </a:lnTo>
                  <a:lnTo>
                    <a:pt x="10748" y="14709"/>
                  </a:lnTo>
                  <a:lnTo>
                    <a:pt x="10656" y="14678"/>
                  </a:lnTo>
                  <a:lnTo>
                    <a:pt x="10502" y="14832"/>
                  </a:lnTo>
                  <a:lnTo>
                    <a:pt x="10441" y="14924"/>
                  </a:lnTo>
                  <a:lnTo>
                    <a:pt x="10379" y="14955"/>
                  </a:lnTo>
                  <a:lnTo>
                    <a:pt x="10257" y="15078"/>
                  </a:lnTo>
                  <a:lnTo>
                    <a:pt x="10257" y="15078"/>
                  </a:lnTo>
                  <a:lnTo>
                    <a:pt x="10072" y="15200"/>
                  </a:lnTo>
                  <a:lnTo>
                    <a:pt x="9980" y="15354"/>
                  </a:lnTo>
                  <a:lnTo>
                    <a:pt x="9796" y="15446"/>
                  </a:lnTo>
                  <a:lnTo>
                    <a:pt x="9612" y="15385"/>
                  </a:lnTo>
                  <a:lnTo>
                    <a:pt x="9305" y="15385"/>
                  </a:lnTo>
                  <a:lnTo>
                    <a:pt x="9120" y="15477"/>
                  </a:lnTo>
                  <a:lnTo>
                    <a:pt x="8998" y="15477"/>
                  </a:lnTo>
                  <a:lnTo>
                    <a:pt x="8936" y="15507"/>
                  </a:lnTo>
                  <a:lnTo>
                    <a:pt x="8813" y="15477"/>
                  </a:lnTo>
                  <a:lnTo>
                    <a:pt x="8721" y="15569"/>
                  </a:lnTo>
                  <a:lnTo>
                    <a:pt x="8721" y="15722"/>
                  </a:lnTo>
                  <a:lnTo>
                    <a:pt x="8629" y="15722"/>
                  </a:lnTo>
                  <a:lnTo>
                    <a:pt x="8445" y="15661"/>
                  </a:lnTo>
                  <a:lnTo>
                    <a:pt x="8414" y="15507"/>
                  </a:lnTo>
                  <a:lnTo>
                    <a:pt x="8261" y="15477"/>
                  </a:lnTo>
                  <a:lnTo>
                    <a:pt x="8138" y="15507"/>
                  </a:lnTo>
                  <a:lnTo>
                    <a:pt x="7923" y="15446"/>
                  </a:lnTo>
                  <a:lnTo>
                    <a:pt x="7769" y="15385"/>
                  </a:lnTo>
                  <a:lnTo>
                    <a:pt x="7677" y="15477"/>
                  </a:lnTo>
                  <a:lnTo>
                    <a:pt x="7647" y="15600"/>
                  </a:lnTo>
                  <a:lnTo>
                    <a:pt x="7708" y="15661"/>
                  </a:lnTo>
                  <a:lnTo>
                    <a:pt x="7677" y="15692"/>
                  </a:lnTo>
                  <a:lnTo>
                    <a:pt x="7616" y="15661"/>
                  </a:lnTo>
                  <a:lnTo>
                    <a:pt x="7401" y="15661"/>
                  </a:lnTo>
                  <a:lnTo>
                    <a:pt x="7370" y="15661"/>
                  </a:lnTo>
                  <a:lnTo>
                    <a:pt x="7370" y="15569"/>
                  </a:lnTo>
                  <a:lnTo>
                    <a:pt x="7309" y="15446"/>
                  </a:lnTo>
                  <a:lnTo>
                    <a:pt x="7278" y="15385"/>
                  </a:lnTo>
                  <a:lnTo>
                    <a:pt x="7217" y="15231"/>
                  </a:lnTo>
                  <a:lnTo>
                    <a:pt x="7125" y="15170"/>
                  </a:lnTo>
                  <a:lnTo>
                    <a:pt x="6910" y="15078"/>
                  </a:lnTo>
                  <a:lnTo>
                    <a:pt x="6848" y="15016"/>
                  </a:lnTo>
                  <a:lnTo>
                    <a:pt x="6756" y="14893"/>
                  </a:lnTo>
                  <a:lnTo>
                    <a:pt x="6664" y="14709"/>
                  </a:lnTo>
                  <a:lnTo>
                    <a:pt x="6603" y="14648"/>
                  </a:lnTo>
                  <a:lnTo>
                    <a:pt x="6418" y="14648"/>
                  </a:lnTo>
                  <a:lnTo>
                    <a:pt x="6326" y="14770"/>
                  </a:lnTo>
                  <a:lnTo>
                    <a:pt x="6265" y="14863"/>
                  </a:lnTo>
                  <a:lnTo>
                    <a:pt x="6081" y="14893"/>
                  </a:lnTo>
                  <a:lnTo>
                    <a:pt x="6019" y="14893"/>
                  </a:lnTo>
                  <a:lnTo>
                    <a:pt x="5988" y="14863"/>
                  </a:lnTo>
                  <a:lnTo>
                    <a:pt x="5866" y="14832"/>
                  </a:lnTo>
                  <a:lnTo>
                    <a:pt x="5681" y="14832"/>
                  </a:lnTo>
                  <a:lnTo>
                    <a:pt x="5589" y="14893"/>
                  </a:lnTo>
                  <a:lnTo>
                    <a:pt x="5528" y="15016"/>
                  </a:lnTo>
                  <a:lnTo>
                    <a:pt x="5436" y="15016"/>
                  </a:lnTo>
                  <a:lnTo>
                    <a:pt x="5252" y="14955"/>
                  </a:lnTo>
                  <a:lnTo>
                    <a:pt x="5098" y="14832"/>
                  </a:lnTo>
                  <a:lnTo>
                    <a:pt x="5006" y="14709"/>
                  </a:lnTo>
                  <a:lnTo>
                    <a:pt x="4914" y="14709"/>
                  </a:lnTo>
                  <a:lnTo>
                    <a:pt x="4822" y="14586"/>
                  </a:lnTo>
                  <a:lnTo>
                    <a:pt x="4791" y="14463"/>
                  </a:lnTo>
                  <a:lnTo>
                    <a:pt x="4760" y="14463"/>
                  </a:lnTo>
                  <a:lnTo>
                    <a:pt x="4760" y="14402"/>
                  </a:lnTo>
                  <a:lnTo>
                    <a:pt x="4699" y="14310"/>
                  </a:lnTo>
                  <a:lnTo>
                    <a:pt x="4545" y="14218"/>
                  </a:lnTo>
                  <a:lnTo>
                    <a:pt x="4453" y="14156"/>
                  </a:lnTo>
                  <a:lnTo>
                    <a:pt x="4422" y="13911"/>
                  </a:lnTo>
                  <a:lnTo>
                    <a:pt x="4453" y="13819"/>
                  </a:lnTo>
                  <a:lnTo>
                    <a:pt x="4330" y="13727"/>
                  </a:lnTo>
                  <a:lnTo>
                    <a:pt x="4054" y="13665"/>
                  </a:lnTo>
                  <a:lnTo>
                    <a:pt x="3962" y="13573"/>
                  </a:lnTo>
                  <a:lnTo>
                    <a:pt x="3993" y="13419"/>
                  </a:lnTo>
                  <a:lnTo>
                    <a:pt x="3931" y="13358"/>
                  </a:lnTo>
                  <a:lnTo>
                    <a:pt x="3778" y="13297"/>
                  </a:lnTo>
                  <a:lnTo>
                    <a:pt x="3686" y="13204"/>
                  </a:lnTo>
                  <a:lnTo>
                    <a:pt x="3686" y="12990"/>
                  </a:lnTo>
                  <a:lnTo>
                    <a:pt x="3593" y="12867"/>
                  </a:lnTo>
                  <a:lnTo>
                    <a:pt x="3348" y="12713"/>
                  </a:lnTo>
                  <a:lnTo>
                    <a:pt x="3286" y="12713"/>
                  </a:lnTo>
                  <a:lnTo>
                    <a:pt x="3133" y="12652"/>
                  </a:lnTo>
                  <a:lnTo>
                    <a:pt x="3071" y="12682"/>
                  </a:lnTo>
                  <a:lnTo>
                    <a:pt x="2949" y="12652"/>
                  </a:lnTo>
                  <a:lnTo>
                    <a:pt x="2764" y="12498"/>
                  </a:lnTo>
                  <a:lnTo>
                    <a:pt x="2826" y="12437"/>
                  </a:lnTo>
                  <a:lnTo>
                    <a:pt x="2856" y="12375"/>
                  </a:lnTo>
                  <a:lnTo>
                    <a:pt x="2949" y="12283"/>
                  </a:lnTo>
                  <a:lnTo>
                    <a:pt x="3010" y="12161"/>
                  </a:lnTo>
                  <a:lnTo>
                    <a:pt x="2918" y="12068"/>
                  </a:lnTo>
                  <a:lnTo>
                    <a:pt x="2795" y="12068"/>
                  </a:lnTo>
                  <a:lnTo>
                    <a:pt x="2642" y="11976"/>
                  </a:lnTo>
                  <a:lnTo>
                    <a:pt x="2580" y="11853"/>
                  </a:lnTo>
                  <a:lnTo>
                    <a:pt x="2457" y="11792"/>
                  </a:lnTo>
                  <a:lnTo>
                    <a:pt x="2334" y="11792"/>
                  </a:lnTo>
                  <a:lnTo>
                    <a:pt x="2120" y="11700"/>
                  </a:lnTo>
                  <a:lnTo>
                    <a:pt x="1997" y="11577"/>
                  </a:lnTo>
                  <a:lnTo>
                    <a:pt x="1966" y="11454"/>
                  </a:lnTo>
                  <a:lnTo>
                    <a:pt x="2027" y="11331"/>
                  </a:lnTo>
                  <a:lnTo>
                    <a:pt x="1935" y="11270"/>
                  </a:lnTo>
                  <a:lnTo>
                    <a:pt x="1690" y="11270"/>
                  </a:lnTo>
                  <a:lnTo>
                    <a:pt x="1628" y="11331"/>
                  </a:lnTo>
                  <a:lnTo>
                    <a:pt x="1413" y="11331"/>
                  </a:lnTo>
                  <a:lnTo>
                    <a:pt x="1321" y="11239"/>
                  </a:lnTo>
                  <a:lnTo>
                    <a:pt x="1290" y="10994"/>
                  </a:lnTo>
                  <a:lnTo>
                    <a:pt x="1352" y="10809"/>
                  </a:lnTo>
                  <a:lnTo>
                    <a:pt x="1413" y="10748"/>
                  </a:lnTo>
                  <a:lnTo>
                    <a:pt x="1444" y="10564"/>
                  </a:lnTo>
                  <a:lnTo>
                    <a:pt x="1383" y="10441"/>
                  </a:lnTo>
                  <a:lnTo>
                    <a:pt x="1260" y="10134"/>
                  </a:lnTo>
                  <a:lnTo>
                    <a:pt x="1045" y="9827"/>
                  </a:lnTo>
                  <a:lnTo>
                    <a:pt x="1014" y="9735"/>
                  </a:lnTo>
                  <a:lnTo>
                    <a:pt x="830" y="9612"/>
                  </a:lnTo>
                  <a:lnTo>
                    <a:pt x="861" y="9551"/>
                  </a:lnTo>
                  <a:lnTo>
                    <a:pt x="861" y="9428"/>
                  </a:lnTo>
                  <a:lnTo>
                    <a:pt x="768" y="9336"/>
                  </a:lnTo>
                  <a:lnTo>
                    <a:pt x="799" y="9305"/>
                  </a:lnTo>
                  <a:lnTo>
                    <a:pt x="799" y="9182"/>
                  </a:lnTo>
                  <a:lnTo>
                    <a:pt x="861" y="9059"/>
                  </a:lnTo>
                  <a:lnTo>
                    <a:pt x="799" y="8936"/>
                  </a:lnTo>
                  <a:lnTo>
                    <a:pt x="492" y="8844"/>
                  </a:lnTo>
                  <a:lnTo>
                    <a:pt x="461" y="8691"/>
                  </a:lnTo>
                  <a:lnTo>
                    <a:pt x="431" y="8476"/>
                  </a:lnTo>
                  <a:lnTo>
                    <a:pt x="369" y="8322"/>
                  </a:lnTo>
                  <a:lnTo>
                    <a:pt x="431" y="8230"/>
                  </a:lnTo>
                  <a:lnTo>
                    <a:pt x="308" y="8169"/>
                  </a:lnTo>
                  <a:lnTo>
                    <a:pt x="400" y="8077"/>
                  </a:lnTo>
                  <a:lnTo>
                    <a:pt x="400" y="7985"/>
                  </a:lnTo>
                  <a:lnTo>
                    <a:pt x="308" y="7954"/>
                  </a:lnTo>
                  <a:lnTo>
                    <a:pt x="124" y="8077"/>
                  </a:lnTo>
                  <a:lnTo>
                    <a:pt x="1" y="7985"/>
                  </a:lnTo>
                  <a:lnTo>
                    <a:pt x="1" y="7800"/>
                  </a:lnTo>
                  <a:lnTo>
                    <a:pt x="277" y="7524"/>
                  </a:lnTo>
                  <a:lnTo>
                    <a:pt x="339" y="7370"/>
                  </a:lnTo>
                  <a:lnTo>
                    <a:pt x="339" y="7217"/>
                  </a:lnTo>
                  <a:lnTo>
                    <a:pt x="185" y="7125"/>
                  </a:lnTo>
                  <a:lnTo>
                    <a:pt x="216" y="7033"/>
                  </a:lnTo>
                  <a:lnTo>
                    <a:pt x="369" y="6910"/>
                  </a:lnTo>
                  <a:lnTo>
                    <a:pt x="461" y="6756"/>
                  </a:lnTo>
                  <a:lnTo>
                    <a:pt x="369" y="6633"/>
                  </a:lnTo>
                  <a:lnTo>
                    <a:pt x="369" y="6541"/>
                  </a:lnTo>
                  <a:lnTo>
                    <a:pt x="523" y="6388"/>
                  </a:lnTo>
                  <a:lnTo>
                    <a:pt x="584" y="6388"/>
                  </a:lnTo>
                  <a:lnTo>
                    <a:pt x="861" y="6019"/>
                  </a:lnTo>
                  <a:lnTo>
                    <a:pt x="953" y="5835"/>
                  </a:lnTo>
                  <a:lnTo>
                    <a:pt x="891" y="5743"/>
                  </a:lnTo>
                  <a:lnTo>
                    <a:pt x="891" y="5528"/>
                  </a:lnTo>
                  <a:lnTo>
                    <a:pt x="1014" y="5405"/>
                  </a:lnTo>
                  <a:lnTo>
                    <a:pt x="1229" y="5405"/>
                  </a:lnTo>
                  <a:lnTo>
                    <a:pt x="1383" y="5497"/>
                  </a:lnTo>
                  <a:lnTo>
                    <a:pt x="1536" y="5405"/>
                  </a:lnTo>
                  <a:lnTo>
                    <a:pt x="1659" y="5344"/>
                  </a:lnTo>
                  <a:lnTo>
                    <a:pt x="1598" y="2089"/>
                  </a:lnTo>
                  <a:lnTo>
                    <a:pt x="1598" y="2089"/>
                  </a:lnTo>
                  <a:lnTo>
                    <a:pt x="1598" y="1782"/>
                  </a:lnTo>
                  <a:lnTo>
                    <a:pt x="2396" y="1690"/>
                  </a:lnTo>
                  <a:close/>
                </a:path>
              </a:pathLst>
            </a:custGeom>
            <a:solidFill>
              <a:srgbClr val="EEEEEE"/>
            </a:solidFill>
            <a:ln cap="flat" cmpd="sng" w="9525">
              <a:solidFill>
                <a:srgbClr val="EEEEEE"/>
              </a:solidFill>
              <a:prstDash val="solid"/>
              <a:round/>
              <a:headEnd len="sm" w="sm" type="none"/>
              <a:tailEnd len="sm" w="sm" type="none"/>
            </a:ln>
          </p:spPr>
        </p:sp>
        <p:sp>
          <p:nvSpPr>
            <p:cNvPr id="416" name="Google Shape;416;p68"/>
            <p:cNvSpPr/>
            <p:nvPr/>
          </p:nvSpPr>
          <p:spPr>
            <a:xfrm>
              <a:off x="7092720" y="2054520"/>
              <a:ext cx="697689" cy="528115"/>
            </a:xfrm>
            <a:custGeom>
              <a:rect b="b" l="l" r="r" t="t"/>
              <a:pathLst>
                <a:path extrusionOk="0" h="9550" w="12621">
                  <a:moveTo>
                    <a:pt x="1873" y="7984"/>
                  </a:moveTo>
                  <a:lnTo>
                    <a:pt x="1812" y="7677"/>
                  </a:lnTo>
                  <a:lnTo>
                    <a:pt x="1720" y="7585"/>
                  </a:lnTo>
                  <a:lnTo>
                    <a:pt x="1689" y="7278"/>
                  </a:lnTo>
                  <a:lnTo>
                    <a:pt x="1535" y="7124"/>
                  </a:lnTo>
                  <a:lnTo>
                    <a:pt x="1474" y="7001"/>
                  </a:lnTo>
                  <a:lnTo>
                    <a:pt x="1382" y="6879"/>
                  </a:lnTo>
                  <a:lnTo>
                    <a:pt x="1228" y="6879"/>
                  </a:lnTo>
                  <a:lnTo>
                    <a:pt x="1167" y="6817"/>
                  </a:lnTo>
                  <a:lnTo>
                    <a:pt x="1167" y="6756"/>
                  </a:lnTo>
                  <a:lnTo>
                    <a:pt x="1013" y="6664"/>
                  </a:lnTo>
                  <a:lnTo>
                    <a:pt x="860" y="6387"/>
                  </a:lnTo>
                  <a:lnTo>
                    <a:pt x="798" y="6357"/>
                  </a:lnTo>
                  <a:lnTo>
                    <a:pt x="768" y="6234"/>
                  </a:lnTo>
                  <a:lnTo>
                    <a:pt x="614" y="6080"/>
                  </a:lnTo>
                  <a:lnTo>
                    <a:pt x="553" y="5988"/>
                  </a:lnTo>
                  <a:lnTo>
                    <a:pt x="184" y="5988"/>
                  </a:lnTo>
                  <a:lnTo>
                    <a:pt x="62" y="5927"/>
                  </a:lnTo>
                  <a:lnTo>
                    <a:pt x="0" y="5835"/>
                  </a:lnTo>
                  <a:lnTo>
                    <a:pt x="123" y="5650"/>
                  </a:lnTo>
                  <a:lnTo>
                    <a:pt x="215" y="5589"/>
                  </a:lnTo>
                  <a:lnTo>
                    <a:pt x="215" y="5435"/>
                  </a:lnTo>
                  <a:lnTo>
                    <a:pt x="399" y="5466"/>
                  </a:lnTo>
                  <a:lnTo>
                    <a:pt x="553" y="5435"/>
                  </a:lnTo>
                  <a:lnTo>
                    <a:pt x="645" y="5497"/>
                  </a:lnTo>
                  <a:lnTo>
                    <a:pt x="737" y="5497"/>
                  </a:lnTo>
                  <a:lnTo>
                    <a:pt x="798" y="5405"/>
                  </a:lnTo>
                  <a:lnTo>
                    <a:pt x="891" y="5313"/>
                  </a:lnTo>
                  <a:lnTo>
                    <a:pt x="921" y="4944"/>
                  </a:lnTo>
                  <a:lnTo>
                    <a:pt x="921" y="4606"/>
                  </a:lnTo>
                  <a:lnTo>
                    <a:pt x="983" y="4391"/>
                  </a:lnTo>
                  <a:lnTo>
                    <a:pt x="1106" y="4176"/>
                  </a:lnTo>
                  <a:lnTo>
                    <a:pt x="1106" y="3992"/>
                  </a:lnTo>
                  <a:lnTo>
                    <a:pt x="1044" y="3900"/>
                  </a:lnTo>
                  <a:lnTo>
                    <a:pt x="1106" y="3716"/>
                  </a:lnTo>
                  <a:lnTo>
                    <a:pt x="1290" y="3501"/>
                  </a:lnTo>
                  <a:lnTo>
                    <a:pt x="1321" y="3409"/>
                  </a:lnTo>
                  <a:lnTo>
                    <a:pt x="1382" y="3409"/>
                  </a:lnTo>
                  <a:lnTo>
                    <a:pt x="1474" y="3409"/>
                  </a:lnTo>
                  <a:lnTo>
                    <a:pt x="1628" y="2795"/>
                  </a:lnTo>
                  <a:lnTo>
                    <a:pt x="1720" y="2549"/>
                  </a:lnTo>
                  <a:lnTo>
                    <a:pt x="1965" y="2396"/>
                  </a:lnTo>
                  <a:lnTo>
                    <a:pt x="1965" y="2242"/>
                  </a:lnTo>
                  <a:lnTo>
                    <a:pt x="2180" y="1935"/>
                  </a:lnTo>
                  <a:lnTo>
                    <a:pt x="2211" y="1781"/>
                  </a:lnTo>
                  <a:lnTo>
                    <a:pt x="2365" y="1751"/>
                  </a:lnTo>
                  <a:lnTo>
                    <a:pt x="2426" y="1751"/>
                  </a:lnTo>
                  <a:lnTo>
                    <a:pt x="2518" y="1505"/>
                  </a:lnTo>
                  <a:lnTo>
                    <a:pt x="2733" y="1106"/>
                  </a:lnTo>
                  <a:lnTo>
                    <a:pt x="2733" y="830"/>
                  </a:lnTo>
                  <a:lnTo>
                    <a:pt x="2825" y="584"/>
                  </a:lnTo>
                  <a:lnTo>
                    <a:pt x="2887" y="522"/>
                  </a:lnTo>
                  <a:lnTo>
                    <a:pt x="2979" y="553"/>
                  </a:lnTo>
                  <a:lnTo>
                    <a:pt x="3163" y="584"/>
                  </a:lnTo>
                  <a:lnTo>
                    <a:pt x="3224" y="461"/>
                  </a:lnTo>
                  <a:lnTo>
                    <a:pt x="3347" y="461"/>
                  </a:lnTo>
                  <a:lnTo>
                    <a:pt x="3562" y="0"/>
                  </a:lnTo>
                  <a:lnTo>
                    <a:pt x="3654" y="62"/>
                  </a:lnTo>
                  <a:lnTo>
                    <a:pt x="3716" y="123"/>
                  </a:lnTo>
                  <a:lnTo>
                    <a:pt x="4053" y="246"/>
                  </a:lnTo>
                  <a:lnTo>
                    <a:pt x="4207" y="246"/>
                  </a:lnTo>
                  <a:lnTo>
                    <a:pt x="4360" y="123"/>
                  </a:lnTo>
                  <a:lnTo>
                    <a:pt x="4514" y="93"/>
                  </a:lnTo>
                  <a:lnTo>
                    <a:pt x="4606" y="215"/>
                  </a:lnTo>
                  <a:lnTo>
                    <a:pt x="4667" y="154"/>
                  </a:lnTo>
                  <a:lnTo>
                    <a:pt x="4821" y="154"/>
                  </a:lnTo>
                  <a:lnTo>
                    <a:pt x="5097" y="369"/>
                  </a:lnTo>
                  <a:lnTo>
                    <a:pt x="5097" y="308"/>
                  </a:lnTo>
                  <a:lnTo>
                    <a:pt x="5251" y="277"/>
                  </a:lnTo>
                  <a:lnTo>
                    <a:pt x="5404" y="308"/>
                  </a:lnTo>
                  <a:lnTo>
                    <a:pt x="5558" y="461"/>
                  </a:lnTo>
                  <a:lnTo>
                    <a:pt x="5681" y="492"/>
                  </a:lnTo>
                  <a:lnTo>
                    <a:pt x="5988" y="737"/>
                  </a:lnTo>
                  <a:lnTo>
                    <a:pt x="6049" y="860"/>
                  </a:lnTo>
                  <a:lnTo>
                    <a:pt x="6295" y="891"/>
                  </a:lnTo>
                  <a:lnTo>
                    <a:pt x="6326" y="952"/>
                  </a:lnTo>
                  <a:lnTo>
                    <a:pt x="6479" y="983"/>
                  </a:lnTo>
                  <a:lnTo>
                    <a:pt x="6541" y="1044"/>
                  </a:lnTo>
                  <a:lnTo>
                    <a:pt x="6725" y="1167"/>
                  </a:lnTo>
                  <a:lnTo>
                    <a:pt x="6970" y="1413"/>
                  </a:lnTo>
                  <a:lnTo>
                    <a:pt x="7093" y="1444"/>
                  </a:lnTo>
                  <a:lnTo>
                    <a:pt x="7277" y="1659"/>
                  </a:lnTo>
                  <a:lnTo>
                    <a:pt x="7277" y="1843"/>
                  </a:lnTo>
                  <a:lnTo>
                    <a:pt x="7339" y="1935"/>
                  </a:lnTo>
                  <a:lnTo>
                    <a:pt x="7462" y="1935"/>
                  </a:lnTo>
                  <a:lnTo>
                    <a:pt x="7677" y="2242"/>
                  </a:lnTo>
                  <a:lnTo>
                    <a:pt x="7523" y="2273"/>
                  </a:lnTo>
                  <a:lnTo>
                    <a:pt x="7462" y="2488"/>
                  </a:lnTo>
                  <a:lnTo>
                    <a:pt x="7400" y="2610"/>
                  </a:lnTo>
                  <a:lnTo>
                    <a:pt x="7431" y="2825"/>
                  </a:lnTo>
                  <a:lnTo>
                    <a:pt x="7339" y="2979"/>
                  </a:lnTo>
                  <a:lnTo>
                    <a:pt x="7339" y="3132"/>
                  </a:lnTo>
                  <a:lnTo>
                    <a:pt x="7216" y="3317"/>
                  </a:lnTo>
                  <a:lnTo>
                    <a:pt x="7277" y="3409"/>
                  </a:lnTo>
                  <a:lnTo>
                    <a:pt x="7585" y="3409"/>
                  </a:lnTo>
                  <a:lnTo>
                    <a:pt x="7799" y="3286"/>
                  </a:lnTo>
                  <a:lnTo>
                    <a:pt x="8014" y="3225"/>
                  </a:lnTo>
                  <a:lnTo>
                    <a:pt x="8168" y="3317"/>
                  </a:lnTo>
                  <a:lnTo>
                    <a:pt x="8107" y="3409"/>
                  </a:lnTo>
                  <a:lnTo>
                    <a:pt x="8168" y="3716"/>
                  </a:lnTo>
                  <a:lnTo>
                    <a:pt x="8291" y="4176"/>
                  </a:lnTo>
                  <a:lnTo>
                    <a:pt x="8536" y="4269"/>
                  </a:lnTo>
                  <a:lnTo>
                    <a:pt x="8506" y="4514"/>
                  </a:lnTo>
                  <a:lnTo>
                    <a:pt x="8598" y="4791"/>
                  </a:lnTo>
                  <a:lnTo>
                    <a:pt x="8905" y="4852"/>
                  </a:lnTo>
                  <a:lnTo>
                    <a:pt x="9120" y="5006"/>
                  </a:lnTo>
                  <a:lnTo>
                    <a:pt x="11546" y="5773"/>
                  </a:lnTo>
                  <a:lnTo>
                    <a:pt x="12620" y="5742"/>
                  </a:lnTo>
                  <a:lnTo>
                    <a:pt x="10010" y="8322"/>
                  </a:lnTo>
                  <a:lnTo>
                    <a:pt x="9519" y="8291"/>
                  </a:lnTo>
                  <a:lnTo>
                    <a:pt x="8997" y="8322"/>
                  </a:lnTo>
                  <a:lnTo>
                    <a:pt x="8843" y="8414"/>
                  </a:lnTo>
                  <a:lnTo>
                    <a:pt x="8721" y="8414"/>
                  </a:lnTo>
                  <a:lnTo>
                    <a:pt x="8506" y="8537"/>
                  </a:lnTo>
                  <a:lnTo>
                    <a:pt x="8444" y="8690"/>
                  </a:lnTo>
                  <a:lnTo>
                    <a:pt x="8260" y="8782"/>
                  </a:lnTo>
                  <a:lnTo>
                    <a:pt x="8045" y="8905"/>
                  </a:lnTo>
                  <a:lnTo>
                    <a:pt x="7799" y="8936"/>
                  </a:lnTo>
                  <a:lnTo>
                    <a:pt x="7554" y="9089"/>
                  </a:lnTo>
                  <a:lnTo>
                    <a:pt x="7462" y="9181"/>
                  </a:lnTo>
                  <a:lnTo>
                    <a:pt x="7431" y="9212"/>
                  </a:lnTo>
                  <a:lnTo>
                    <a:pt x="7247" y="9212"/>
                  </a:lnTo>
                  <a:lnTo>
                    <a:pt x="6909" y="9243"/>
                  </a:lnTo>
                  <a:lnTo>
                    <a:pt x="6786" y="9181"/>
                  </a:lnTo>
                  <a:lnTo>
                    <a:pt x="6694" y="8997"/>
                  </a:lnTo>
                  <a:lnTo>
                    <a:pt x="6571" y="8936"/>
                  </a:lnTo>
                  <a:lnTo>
                    <a:pt x="6172" y="8997"/>
                  </a:lnTo>
                  <a:lnTo>
                    <a:pt x="6080" y="9028"/>
                  </a:lnTo>
                  <a:lnTo>
                    <a:pt x="5957" y="9028"/>
                  </a:lnTo>
                  <a:lnTo>
                    <a:pt x="5804" y="9089"/>
                  </a:lnTo>
                  <a:lnTo>
                    <a:pt x="5711" y="9212"/>
                  </a:lnTo>
                  <a:lnTo>
                    <a:pt x="5497" y="9550"/>
                  </a:lnTo>
                  <a:lnTo>
                    <a:pt x="5343" y="9550"/>
                  </a:lnTo>
                  <a:lnTo>
                    <a:pt x="5220" y="9550"/>
                  </a:lnTo>
                  <a:lnTo>
                    <a:pt x="5067" y="9519"/>
                  </a:lnTo>
                  <a:lnTo>
                    <a:pt x="4852" y="9550"/>
                  </a:lnTo>
                  <a:lnTo>
                    <a:pt x="4667" y="9458"/>
                  </a:lnTo>
                  <a:lnTo>
                    <a:pt x="4360" y="9458"/>
                  </a:lnTo>
                  <a:lnTo>
                    <a:pt x="4238" y="9427"/>
                  </a:lnTo>
                  <a:lnTo>
                    <a:pt x="4084" y="9274"/>
                  </a:lnTo>
                  <a:lnTo>
                    <a:pt x="3900" y="9120"/>
                  </a:lnTo>
                  <a:lnTo>
                    <a:pt x="3562" y="8782"/>
                  </a:lnTo>
                  <a:lnTo>
                    <a:pt x="3409" y="8690"/>
                  </a:lnTo>
                  <a:lnTo>
                    <a:pt x="2979" y="8721"/>
                  </a:lnTo>
                  <a:lnTo>
                    <a:pt x="2794" y="8659"/>
                  </a:lnTo>
                  <a:lnTo>
                    <a:pt x="2610" y="8721"/>
                  </a:lnTo>
                  <a:lnTo>
                    <a:pt x="2426" y="8690"/>
                  </a:lnTo>
                  <a:lnTo>
                    <a:pt x="2303" y="8537"/>
                  </a:lnTo>
                  <a:lnTo>
                    <a:pt x="2303" y="8045"/>
                  </a:lnTo>
                  <a:lnTo>
                    <a:pt x="2180" y="8015"/>
                  </a:lnTo>
                  <a:lnTo>
                    <a:pt x="1996" y="8045"/>
                  </a:lnTo>
                  <a:lnTo>
                    <a:pt x="1935" y="7892"/>
                  </a:lnTo>
                  <a:close/>
                </a:path>
              </a:pathLst>
            </a:custGeom>
            <a:solidFill>
              <a:srgbClr val="EEEEEE"/>
            </a:solidFill>
            <a:ln cap="flat" cmpd="sng" w="9525">
              <a:solidFill>
                <a:srgbClr val="EEEEEE"/>
              </a:solidFill>
              <a:prstDash val="solid"/>
              <a:round/>
              <a:headEnd len="sm" w="sm" type="none"/>
              <a:tailEnd len="sm" w="sm" type="none"/>
            </a:ln>
          </p:spPr>
        </p:sp>
        <p:sp>
          <p:nvSpPr>
            <p:cNvPr id="417" name="Google Shape;417;p68"/>
            <p:cNvSpPr/>
            <p:nvPr/>
          </p:nvSpPr>
          <p:spPr>
            <a:xfrm>
              <a:off x="7242120" y="1906920"/>
              <a:ext cx="305643" cy="271443"/>
            </a:xfrm>
            <a:custGeom>
              <a:rect b="b" l="l" r="r" t="t"/>
              <a:pathLst>
                <a:path extrusionOk="0" h="4913" w="5528">
                  <a:moveTo>
                    <a:pt x="4975" y="4913"/>
                  </a:moveTo>
                  <a:lnTo>
                    <a:pt x="4760" y="4606"/>
                  </a:lnTo>
                  <a:lnTo>
                    <a:pt x="4637" y="4606"/>
                  </a:lnTo>
                  <a:lnTo>
                    <a:pt x="4575" y="4514"/>
                  </a:lnTo>
                  <a:lnTo>
                    <a:pt x="4575" y="4330"/>
                  </a:lnTo>
                  <a:lnTo>
                    <a:pt x="4391" y="4115"/>
                  </a:lnTo>
                  <a:lnTo>
                    <a:pt x="4268" y="4084"/>
                  </a:lnTo>
                  <a:lnTo>
                    <a:pt x="4023" y="3838"/>
                  </a:lnTo>
                  <a:lnTo>
                    <a:pt x="3839" y="3715"/>
                  </a:lnTo>
                  <a:lnTo>
                    <a:pt x="3777" y="3654"/>
                  </a:lnTo>
                  <a:lnTo>
                    <a:pt x="3624" y="3623"/>
                  </a:lnTo>
                  <a:lnTo>
                    <a:pt x="3593" y="3562"/>
                  </a:lnTo>
                  <a:lnTo>
                    <a:pt x="3347" y="3531"/>
                  </a:lnTo>
                  <a:lnTo>
                    <a:pt x="3286" y="3408"/>
                  </a:lnTo>
                  <a:lnTo>
                    <a:pt x="2979" y="3163"/>
                  </a:lnTo>
                  <a:lnTo>
                    <a:pt x="2856" y="3132"/>
                  </a:lnTo>
                  <a:lnTo>
                    <a:pt x="2702" y="2979"/>
                  </a:lnTo>
                  <a:lnTo>
                    <a:pt x="2549" y="2948"/>
                  </a:lnTo>
                  <a:lnTo>
                    <a:pt x="2395" y="2979"/>
                  </a:lnTo>
                  <a:lnTo>
                    <a:pt x="2395" y="3040"/>
                  </a:lnTo>
                  <a:lnTo>
                    <a:pt x="2119" y="2825"/>
                  </a:lnTo>
                  <a:lnTo>
                    <a:pt x="1965" y="2825"/>
                  </a:lnTo>
                  <a:lnTo>
                    <a:pt x="1904" y="2886"/>
                  </a:lnTo>
                  <a:lnTo>
                    <a:pt x="1812" y="2764"/>
                  </a:lnTo>
                  <a:lnTo>
                    <a:pt x="1658" y="2794"/>
                  </a:lnTo>
                  <a:lnTo>
                    <a:pt x="1505" y="2917"/>
                  </a:lnTo>
                  <a:lnTo>
                    <a:pt x="1351" y="2917"/>
                  </a:lnTo>
                  <a:lnTo>
                    <a:pt x="1014" y="2794"/>
                  </a:lnTo>
                  <a:lnTo>
                    <a:pt x="952" y="2733"/>
                  </a:lnTo>
                  <a:lnTo>
                    <a:pt x="860" y="2671"/>
                  </a:lnTo>
                  <a:lnTo>
                    <a:pt x="645" y="3132"/>
                  </a:lnTo>
                  <a:lnTo>
                    <a:pt x="522" y="3132"/>
                  </a:lnTo>
                  <a:lnTo>
                    <a:pt x="461" y="3255"/>
                  </a:lnTo>
                  <a:lnTo>
                    <a:pt x="277" y="3224"/>
                  </a:lnTo>
                  <a:lnTo>
                    <a:pt x="123" y="3163"/>
                  </a:lnTo>
                  <a:lnTo>
                    <a:pt x="92" y="3009"/>
                  </a:lnTo>
                  <a:lnTo>
                    <a:pt x="0" y="2641"/>
                  </a:lnTo>
                  <a:lnTo>
                    <a:pt x="0" y="2457"/>
                  </a:lnTo>
                  <a:lnTo>
                    <a:pt x="92" y="2364"/>
                  </a:lnTo>
                  <a:lnTo>
                    <a:pt x="123" y="2211"/>
                  </a:lnTo>
                  <a:lnTo>
                    <a:pt x="246" y="2027"/>
                  </a:lnTo>
                  <a:lnTo>
                    <a:pt x="307" y="1597"/>
                  </a:lnTo>
                  <a:lnTo>
                    <a:pt x="399" y="1351"/>
                  </a:lnTo>
                  <a:lnTo>
                    <a:pt x="461" y="1259"/>
                  </a:lnTo>
                  <a:lnTo>
                    <a:pt x="430" y="1198"/>
                  </a:lnTo>
                  <a:lnTo>
                    <a:pt x="338" y="1136"/>
                  </a:lnTo>
                  <a:lnTo>
                    <a:pt x="430" y="952"/>
                  </a:lnTo>
                  <a:lnTo>
                    <a:pt x="430" y="798"/>
                  </a:lnTo>
                  <a:lnTo>
                    <a:pt x="522" y="737"/>
                  </a:lnTo>
                  <a:lnTo>
                    <a:pt x="737" y="737"/>
                  </a:lnTo>
                  <a:lnTo>
                    <a:pt x="768" y="645"/>
                  </a:lnTo>
                  <a:lnTo>
                    <a:pt x="707" y="553"/>
                  </a:lnTo>
                  <a:lnTo>
                    <a:pt x="737" y="461"/>
                  </a:lnTo>
                  <a:lnTo>
                    <a:pt x="891" y="430"/>
                  </a:lnTo>
                  <a:lnTo>
                    <a:pt x="983" y="338"/>
                  </a:lnTo>
                  <a:lnTo>
                    <a:pt x="1167" y="369"/>
                  </a:lnTo>
                  <a:lnTo>
                    <a:pt x="1229" y="246"/>
                  </a:lnTo>
                  <a:lnTo>
                    <a:pt x="1382" y="215"/>
                  </a:lnTo>
                  <a:lnTo>
                    <a:pt x="1505" y="154"/>
                  </a:lnTo>
                  <a:lnTo>
                    <a:pt x="1628" y="0"/>
                  </a:lnTo>
                  <a:lnTo>
                    <a:pt x="1628" y="0"/>
                  </a:lnTo>
                  <a:lnTo>
                    <a:pt x="1843" y="184"/>
                  </a:lnTo>
                  <a:lnTo>
                    <a:pt x="2180" y="1105"/>
                  </a:lnTo>
                  <a:lnTo>
                    <a:pt x="2273" y="1689"/>
                  </a:lnTo>
                  <a:lnTo>
                    <a:pt x="2334" y="1720"/>
                  </a:lnTo>
                  <a:lnTo>
                    <a:pt x="2395" y="1935"/>
                  </a:lnTo>
                  <a:lnTo>
                    <a:pt x="2395" y="1996"/>
                  </a:lnTo>
                  <a:lnTo>
                    <a:pt x="2487" y="2057"/>
                  </a:lnTo>
                  <a:lnTo>
                    <a:pt x="2580" y="2211"/>
                  </a:lnTo>
                  <a:lnTo>
                    <a:pt x="2610" y="2487"/>
                  </a:lnTo>
                  <a:lnTo>
                    <a:pt x="2764" y="2518"/>
                  </a:lnTo>
                  <a:lnTo>
                    <a:pt x="2733" y="2272"/>
                  </a:lnTo>
                  <a:lnTo>
                    <a:pt x="2702" y="2272"/>
                  </a:lnTo>
                  <a:lnTo>
                    <a:pt x="2733" y="2119"/>
                  </a:lnTo>
                  <a:lnTo>
                    <a:pt x="2795" y="2088"/>
                  </a:lnTo>
                  <a:lnTo>
                    <a:pt x="2948" y="2303"/>
                  </a:lnTo>
                  <a:lnTo>
                    <a:pt x="2887" y="2364"/>
                  </a:lnTo>
                  <a:lnTo>
                    <a:pt x="3009" y="2579"/>
                  </a:lnTo>
                  <a:lnTo>
                    <a:pt x="3102" y="2671"/>
                  </a:lnTo>
                  <a:lnTo>
                    <a:pt x="3194" y="2610"/>
                  </a:lnTo>
                  <a:lnTo>
                    <a:pt x="3317" y="2610"/>
                  </a:lnTo>
                  <a:lnTo>
                    <a:pt x="3378" y="2641"/>
                  </a:lnTo>
                  <a:lnTo>
                    <a:pt x="3470" y="2610"/>
                  </a:lnTo>
                  <a:lnTo>
                    <a:pt x="3624" y="2764"/>
                  </a:lnTo>
                  <a:lnTo>
                    <a:pt x="3716" y="2856"/>
                  </a:lnTo>
                  <a:lnTo>
                    <a:pt x="3931" y="2917"/>
                  </a:lnTo>
                  <a:lnTo>
                    <a:pt x="3992" y="3009"/>
                  </a:lnTo>
                  <a:lnTo>
                    <a:pt x="4268" y="3316"/>
                  </a:lnTo>
                  <a:lnTo>
                    <a:pt x="4391" y="3531"/>
                  </a:lnTo>
                  <a:lnTo>
                    <a:pt x="4545" y="3593"/>
                  </a:lnTo>
                  <a:lnTo>
                    <a:pt x="4668" y="3746"/>
                  </a:lnTo>
                  <a:lnTo>
                    <a:pt x="4729" y="3746"/>
                  </a:lnTo>
                  <a:lnTo>
                    <a:pt x="4760" y="3685"/>
                  </a:lnTo>
                  <a:lnTo>
                    <a:pt x="4790" y="3777"/>
                  </a:lnTo>
                  <a:lnTo>
                    <a:pt x="4944" y="4115"/>
                  </a:lnTo>
                  <a:lnTo>
                    <a:pt x="5036" y="4145"/>
                  </a:lnTo>
                  <a:lnTo>
                    <a:pt x="5159" y="4299"/>
                  </a:lnTo>
                  <a:lnTo>
                    <a:pt x="5128" y="4330"/>
                  </a:lnTo>
                  <a:lnTo>
                    <a:pt x="5220" y="4514"/>
                  </a:lnTo>
                  <a:lnTo>
                    <a:pt x="5282" y="4514"/>
                  </a:lnTo>
                  <a:lnTo>
                    <a:pt x="5374" y="4545"/>
                  </a:lnTo>
                  <a:lnTo>
                    <a:pt x="5435" y="4483"/>
                  </a:lnTo>
                  <a:lnTo>
                    <a:pt x="5466" y="4545"/>
                  </a:lnTo>
                  <a:lnTo>
                    <a:pt x="5527" y="4575"/>
                  </a:lnTo>
                  <a:lnTo>
                    <a:pt x="5374" y="4729"/>
                  </a:lnTo>
                  <a:lnTo>
                    <a:pt x="5220" y="4759"/>
                  </a:lnTo>
                  <a:lnTo>
                    <a:pt x="5159" y="4852"/>
                  </a:lnTo>
                  <a:close/>
                </a:path>
              </a:pathLst>
            </a:custGeom>
            <a:solidFill>
              <a:srgbClr val="EEEEEE"/>
            </a:solidFill>
            <a:ln cap="flat" cmpd="sng" w="9525">
              <a:solidFill>
                <a:srgbClr val="EEEEEE"/>
              </a:solidFill>
              <a:prstDash val="solid"/>
              <a:round/>
              <a:headEnd len="sm" w="sm" type="none"/>
              <a:tailEnd len="sm" w="sm" type="none"/>
            </a:ln>
          </p:spPr>
        </p:sp>
        <p:sp>
          <p:nvSpPr>
            <p:cNvPr id="418" name="Google Shape;418;p68"/>
            <p:cNvSpPr/>
            <p:nvPr/>
          </p:nvSpPr>
          <p:spPr>
            <a:xfrm>
              <a:off x="7491960" y="2160000"/>
              <a:ext cx="69119" cy="82801"/>
            </a:xfrm>
            <a:custGeom>
              <a:rect b="b" l="l" r="r" t="t"/>
              <a:pathLst>
                <a:path extrusionOk="0" h="1505" w="1259">
                  <a:moveTo>
                    <a:pt x="952" y="1413"/>
                  </a:moveTo>
                  <a:lnTo>
                    <a:pt x="798" y="1321"/>
                  </a:lnTo>
                  <a:lnTo>
                    <a:pt x="583" y="1382"/>
                  </a:lnTo>
                  <a:lnTo>
                    <a:pt x="369" y="1505"/>
                  </a:lnTo>
                  <a:lnTo>
                    <a:pt x="61" y="1505"/>
                  </a:lnTo>
                  <a:lnTo>
                    <a:pt x="0" y="1413"/>
                  </a:lnTo>
                  <a:lnTo>
                    <a:pt x="123" y="1228"/>
                  </a:lnTo>
                  <a:lnTo>
                    <a:pt x="123" y="1075"/>
                  </a:lnTo>
                  <a:lnTo>
                    <a:pt x="215" y="921"/>
                  </a:lnTo>
                  <a:lnTo>
                    <a:pt x="184" y="706"/>
                  </a:lnTo>
                  <a:lnTo>
                    <a:pt x="246" y="584"/>
                  </a:lnTo>
                  <a:lnTo>
                    <a:pt x="307" y="369"/>
                  </a:lnTo>
                  <a:lnTo>
                    <a:pt x="645" y="277"/>
                  </a:lnTo>
                  <a:lnTo>
                    <a:pt x="706" y="184"/>
                  </a:lnTo>
                  <a:lnTo>
                    <a:pt x="860" y="154"/>
                  </a:lnTo>
                  <a:lnTo>
                    <a:pt x="1013" y="0"/>
                  </a:lnTo>
                  <a:lnTo>
                    <a:pt x="1013" y="0"/>
                  </a:lnTo>
                  <a:lnTo>
                    <a:pt x="1013" y="62"/>
                  </a:lnTo>
                  <a:lnTo>
                    <a:pt x="1198" y="246"/>
                  </a:lnTo>
                  <a:lnTo>
                    <a:pt x="1259" y="246"/>
                  </a:lnTo>
                  <a:lnTo>
                    <a:pt x="1228" y="307"/>
                  </a:lnTo>
                  <a:lnTo>
                    <a:pt x="1259" y="584"/>
                  </a:lnTo>
                  <a:lnTo>
                    <a:pt x="1167" y="614"/>
                  </a:lnTo>
                  <a:lnTo>
                    <a:pt x="1013" y="768"/>
                  </a:lnTo>
                  <a:lnTo>
                    <a:pt x="891" y="768"/>
                  </a:lnTo>
                  <a:lnTo>
                    <a:pt x="829" y="891"/>
                  </a:lnTo>
                  <a:lnTo>
                    <a:pt x="645" y="891"/>
                  </a:lnTo>
                  <a:lnTo>
                    <a:pt x="737" y="1014"/>
                  </a:lnTo>
                  <a:lnTo>
                    <a:pt x="798" y="1014"/>
                  </a:lnTo>
                  <a:lnTo>
                    <a:pt x="921" y="983"/>
                  </a:lnTo>
                  <a:lnTo>
                    <a:pt x="1136" y="983"/>
                  </a:lnTo>
                  <a:lnTo>
                    <a:pt x="1167" y="1044"/>
                  </a:lnTo>
                  <a:lnTo>
                    <a:pt x="952" y="1382"/>
                  </a:lnTo>
                  <a:close/>
                </a:path>
              </a:pathLst>
            </a:custGeom>
            <a:solidFill>
              <a:srgbClr val="EEEEEE"/>
            </a:solidFill>
            <a:ln cap="flat" cmpd="sng" w="9525">
              <a:solidFill>
                <a:srgbClr val="EEEEEE"/>
              </a:solidFill>
              <a:prstDash val="solid"/>
              <a:round/>
              <a:headEnd len="sm" w="sm" type="none"/>
              <a:tailEnd len="sm" w="sm" type="none"/>
            </a:ln>
          </p:spPr>
        </p:sp>
        <p:sp>
          <p:nvSpPr>
            <p:cNvPr id="419" name="Google Shape;419;p68"/>
            <p:cNvSpPr/>
            <p:nvPr/>
          </p:nvSpPr>
          <p:spPr>
            <a:xfrm>
              <a:off x="7461360" y="2193840"/>
              <a:ext cx="468723" cy="619550"/>
            </a:xfrm>
            <a:custGeom>
              <a:rect b="b" l="l" r="r" t="t"/>
              <a:pathLst>
                <a:path extrusionOk="0" h="11208" w="8476">
                  <a:moveTo>
                    <a:pt x="768" y="6694"/>
                  </a:moveTo>
                  <a:lnTo>
                    <a:pt x="799" y="6663"/>
                  </a:lnTo>
                  <a:lnTo>
                    <a:pt x="891" y="6571"/>
                  </a:lnTo>
                  <a:lnTo>
                    <a:pt x="1136" y="6418"/>
                  </a:lnTo>
                  <a:lnTo>
                    <a:pt x="1382" y="6387"/>
                  </a:lnTo>
                  <a:lnTo>
                    <a:pt x="1597" y="6264"/>
                  </a:lnTo>
                  <a:lnTo>
                    <a:pt x="1781" y="6172"/>
                  </a:lnTo>
                  <a:lnTo>
                    <a:pt x="1843" y="6019"/>
                  </a:lnTo>
                  <a:lnTo>
                    <a:pt x="2058" y="5896"/>
                  </a:lnTo>
                  <a:lnTo>
                    <a:pt x="2180" y="5896"/>
                  </a:lnTo>
                  <a:lnTo>
                    <a:pt x="2334" y="5804"/>
                  </a:lnTo>
                  <a:lnTo>
                    <a:pt x="2856" y="5773"/>
                  </a:lnTo>
                  <a:lnTo>
                    <a:pt x="3347" y="5804"/>
                  </a:lnTo>
                  <a:lnTo>
                    <a:pt x="5957" y="3224"/>
                  </a:lnTo>
                  <a:lnTo>
                    <a:pt x="4883" y="3255"/>
                  </a:lnTo>
                  <a:lnTo>
                    <a:pt x="2457" y="2488"/>
                  </a:lnTo>
                  <a:lnTo>
                    <a:pt x="2242" y="2334"/>
                  </a:lnTo>
                  <a:lnTo>
                    <a:pt x="1935" y="2273"/>
                  </a:lnTo>
                  <a:lnTo>
                    <a:pt x="1843" y="1996"/>
                  </a:lnTo>
                  <a:lnTo>
                    <a:pt x="1873" y="1751"/>
                  </a:lnTo>
                  <a:lnTo>
                    <a:pt x="1628" y="1658"/>
                  </a:lnTo>
                  <a:lnTo>
                    <a:pt x="1505" y="1198"/>
                  </a:lnTo>
                  <a:lnTo>
                    <a:pt x="1444" y="891"/>
                  </a:lnTo>
                  <a:lnTo>
                    <a:pt x="1505" y="768"/>
                  </a:lnTo>
                  <a:lnTo>
                    <a:pt x="1720" y="430"/>
                  </a:lnTo>
                  <a:lnTo>
                    <a:pt x="1751" y="522"/>
                  </a:lnTo>
                  <a:lnTo>
                    <a:pt x="1812" y="522"/>
                  </a:lnTo>
                  <a:lnTo>
                    <a:pt x="2303" y="1075"/>
                  </a:lnTo>
                  <a:lnTo>
                    <a:pt x="2365" y="1198"/>
                  </a:lnTo>
                  <a:lnTo>
                    <a:pt x="2457" y="1229"/>
                  </a:lnTo>
                  <a:lnTo>
                    <a:pt x="2672" y="1413"/>
                  </a:lnTo>
                  <a:lnTo>
                    <a:pt x="2856" y="1474"/>
                  </a:lnTo>
                  <a:lnTo>
                    <a:pt x="3102" y="1444"/>
                  </a:lnTo>
                  <a:lnTo>
                    <a:pt x="3163" y="1351"/>
                  </a:lnTo>
                  <a:lnTo>
                    <a:pt x="3378" y="1198"/>
                  </a:lnTo>
                  <a:lnTo>
                    <a:pt x="3532" y="1198"/>
                  </a:lnTo>
                  <a:lnTo>
                    <a:pt x="3808" y="983"/>
                  </a:lnTo>
                  <a:lnTo>
                    <a:pt x="3900" y="983"/>
                  </a:lnTo>
                  <a:lnTo>
                    <a:pt x="3931" y="1044"/>
                  </a:lnTo>
                  <a:lnTo>
                    <a:pt x="4146" y="1014"/>
                  </a:lnTo>
                  <a:lnTo>
                    <a:pt x="4238" y="983"/>
                  </a:lnTo>
                  <a:lnTo>
                    <a:pt x="4391" y="1075"/>
                  </a:lnTo>
                  <a:lnTo>
                    <a:pt x="4637" y="1044"/>
                  </a:lnTo>
                  <a:lnTo>
                    <a:pt x="5159" y="737"/>
                  </a:lnTo>
                  <a:lnTo>
                    <a:pt x="5312" y="707"/>
                  </a:lnTo>
                  <a:lnTo>
                    <a:pt x="5466" y="768"/>
                  </a:lnTo>
                  <a:lnTo>
                    <a:pt x="5589" y="737"/>
                  </a:lnTo>
                  <a:lnTo>
                    <a:pt x="5804" y="737"/>
                  </a:lnTo>
                  <a:lnTo>
                    <a:pt x="6049" y="614"/>
                  </a:lnTo>
                  <a:lnTo>
                    <a:pt x="6295" y="614"/>
                  </a:lnTo>
                  <a:lnTo>
                    <a:pt x="6387" y="645"/>
                  </a:lnTo>
                  <a:lnTo>
                    <a:pt x="6479" y="645"/>
                  </a:lnTo>
                  <a:lnTo>
                    <a:pt x="6878" y="584"/>
                  </a:lnTo>
                  <a:lnTo>
                    <a:pt x="7032" y="461"/>
                  </a:lnTo>
                  <a:lnTo>
                    <a:pt x="7278" y="430"/>
                  </a:lnTo>
                  <a:lnTo>
                    <a:pt x="7339" y="492"/>
                  </a:lnTo>
                  <a:lnTo>
                    <a:pt x="7370" y="430"/>
                  </a:lnTo>
                  <a:lnTo>
                    <a:pt x="7615" y="400"/>
                  </a:lnTo>
                  <a:lnTo>
                    <a:pt x="7769" y="246"/>
                  </a:lnTo>
                  <a:lnTo>
                    <a:pt x="7800" y="277"/>
                  </a:lnTo>
                  <a:lnTo>
                    <a:pt x="7861" y="154"/>
                  </a:lnTo>
                  <a:lnTo>
                    <a:pt x="7830" y="123"/>
                  </a:lnTo>
                  <a:lnTo>
                    <a:pt x="7922" y="31"/>
                  </a:lnTo>
                  <a:lnTo>
                    <a:pt x="8015" y="31"/>
                  </a:lnTo>
                  <a:lnTo>
                    <a:pt x="7984" y="0"/>
                  </a:lnTo>
                  <a:lnTo>
                    <a:pt x="8107" y="62"/>
                  </a:lnTo>
                  <a:lnTo>
                    <a:pt x="8322" y="154"/>
                  </a:lnTo>
                  <a:lnTo>
                    <a:pt x="8414" y="123"/>
                  </a:lnTo>
                  <a:lnTo>
                    <a:pt x="8444" y="154"/>
                  </a:lnTo>
                  <a:lnTo>
                    <a:pt x="8352" y="277"/>
                  </a:lnTo>
                  <a:lnTo>
                    <a:pt x="8291" y="400"/>
                  </a:lnTo>
                  <a:lnTo>
                    <a:pt x="8291" y="553"/>
                  </a:lnTo>
                  <a:lnTo>
                    <a:pt x="8230" y="614"/>
                  </a:lnTo>
                  <a:lnTo>
                    <a:pt x="8291" y="707"/>
                  </a:lnTo>
                  <a:lnTo>
                    <a:pt x="8383" y="707"/>
                  </a:lnTo>
                  <a:lnTo>
                    <a:pt x="8414" y="768"/>
                  </a:lnTo>
                  <a:lnTo>
                    <a:pt x="8322" y="829"/>
                  </a:lnTo>
                  <a:lnTo>
                    <a:pt x="8230" y="1014"/>
                  </a:lnTo>
                  <a:lnTo>
                    <a:pt x="8322" y="1106"/>
                  </a:lnTo>
                  <a:lnTo>
                    <a:pt x="8352" y="1229"/>
                  </a:lnTo>
                  <a:lnTo>
                    <a:pt x="8291" y="1382"/>
                  </a:lnTo>
                  <a:lnTo>
                    <a:pt x="8383" y="1351"/>
                  </a:lnTo>
                  <a:lnTo>
                    <a:pt x="8383" y="1321"/>
                  </a:lnTo>
                  <a:lnTo>
                    <a:pt x="8414" y="1321"/>
                  </a:lnTo>
                  <a:lnTo>
                    <a:pt x="8475" y="1413"/>
                  </a:lnTo>
                  <a:lnTo>
                    <a:pt x="8414" y="1444"/>
                  </a:lnTo>
                  <a:lnTo>
                    <a:pt x="8414" y="1413"/>
                  </a:lnTo>
                  <a:lnTo>
                    <a:pt x="8291" y="1413"/>
                  </a:lnTo>
                  <a:lnTo>
                    <a:pt x="8230" y="1444"/>
                  </a:lnTo>
                  <a:lnTo>
                    <a:pt x="8107" y="1658"/>
                  </a:lnTo>
                  <a:lnTo>
                    <a:pt x="8168" y="1751"/>
                  </a:lnTo>
                  <a:lnTo>
                    <a:pt x="8137" y="1966"/>
                  </a:lnTo>
                  <a:lnTo>
                    <a:pt x="8076" y="2027"/>
                  </a:lnTo>
                  <a:lnTo>
                    <a:pt x="8107" y="2242"/>
                  </a:lnTo>
                  <a:lnTo>
                    <a:pt x="7830" y="2641"/>
                  </a:lnTo>
                  <a:lnTo>
                    <a:pt x="7615" y="3071"/>
                  </a:lnTo>
                  <a:lnTo>
                    <a:pt x="7493" y="3224"/>
                  </a:lnTo>
                  <a:lnTo>
                    <a:pt x="7431" y="3194"/>
                  </a:lnTo>
                  <a:lnTo>
                    <a:pt x="7247" y="3409"/>
                  </a:lnTo>
                  <a:lnTo>
                    <a:pt x="7247" y="3501"/>
                  </a:lnTo>
                  <a:lnTo>
                    <a:pt x="7308" y="3624"/>
                  </a:lnTo>
                  <a:lnTo>
                    <a:pt x="7216" y="3716"/>
                  </a:lnTo>
                  <a:lnTo>
                    <a:pt x="6756" y="4606"/>
                  </a:lnTo>
                  <a:lnTo>
                    <a:pt x="6725" y="4852"/>
                  </a:lnTo>
                  <a:lnTo>
                    <a:pt x="6418" y="5282"/>
                  </a:lnTo>
                  <a:lnTo>
                    <a:pt x="6418" y="5405"/>
                  </a:lnTo>
                  <a:lnTo>
                    <a:pt x="5865" y="6172"/>
                  </a:lnTo>
                  <a:lnTo>
                    <a:pt x="5804" y="6356"/>
                  </a:lnTo>
                  <a:lnTo>
                    <a:pt x="5558" y="6602"/>
                  </a:lnTo>
                  <a:lnTo>
                    <a:pt x="5098" y="7155"/>
                  </a:lnTo>
                  <a:lnTo>
                    <a:pt x="4207" y="7953"/>
                  </a:lnTo>
                  <a:lnTo>
                    <a:pt x="3808" y="8291"/>
                  </a:lnTo>
                  <a:lnTo>
                    <a:pt x="3532" y="8352"/>
                  </a:lnTo>
                  <a:lnTo>
                    <a:pt x="3286" y="8506"/>
                  </a:lnTo>
                  <a:lnTo>
                    <a:pt x="3010" y="8721"/>
                  </a:lnTo>
                  <a:lnTo>
                    <a:pt x="2426" y="9335"/>
                  </a:lnTo>
                  <a:lnTo>
                    <a:pt x="2303" y="9366"/>
                  </a:lnTo>
                  <a:lnTo>
                    <a:pt x="1843" y="9888"/>
                  </a:lnTo>
                  <a:lnTo>
                    <a:pt x="1781" y="9918"/>
                  </a:lnTo>
                  <a:lnTo>
                    <a:pt x="1689" y="10041"/>
                  </a:lnTo>
                  <a:lnTo>
                    <a:pt x="1536" y="10072"/>
                  </a:lnTo>
                  <a:lnTo>
                    <a:pt x="1351" y="10256"/>
                  </a:lnTo>
                  <a:lnTo>
                    <a:pt x="1290" y="10410"/>
                  </a:lnTo>
                  <a:lnTo>
                    <a:pt x="584" y="11177"/>
                  </a:lnTo>
                  <a:lnTo>
                    <a:pt x="584" y="11208"/>
                  </a:lnTo>
                  <a:lnTo>
                    <a:pt x="0" y="10686"/>
                  </a:lnTo>
                  <a:lnTo>
                    <a:pt x="31" y="7431"/>
                  </a:lnTo>
                  <a:lnTo>
                    <a:pt x="799" y="6694"/>
                  </a:lnTo>
                  <a:close/>
                </a:path>
              </a:pathLst>
            </a:custGeom>
            <a:solidFill>
              <a:srgbClr val="EEEEEE"/>
            </a:solidFill>
            <a:ln cap="flat" cmpd="sng" w="9525">
              <a:solidFill>
                <a:srgbClr val="EEEEEE"/>
              </a:solidFill>
              <a:prstDash val="solid"/>
              <a:round/>
              <a:headEnd len="sm" w="sm" type="none"/>
              <a:tailEnd len="sm" w="sm" type="none"/>
            </a:ln>
          </p:spPr>
        </p:sp>
        <p:sp>
          <p:nvSpPr>
            <p:cNvPr id="420" name="Google Shape;420;p68"/>
            <p:cNvSpPr/>
            <p:nvPr/>
          </p:nvSpPr>
          <p:spPr>
            <a:xfrm>
              <a:off x="7023240" y="2491200"/>
              <a:ext cx="480231" cy="468723"/>
            </a:xfrm>
            <a:custGeom>
              <a:rect b="b" l="l" r="r" t="t"/>
              <a:pathLst>
                <a:path extrusionOk="0" h="8476" w="8690">
                  <a:moveTo>
                    <a:pt x="2150" y="1076"/>
                  </a:moveTo>
                  <a:lnTo>
                    <a:pt x="2242" y="953"/>
                  </a:lnTo>
                  <a:lnTo>
                    <a:pt x="2334" y="922"/>
                  </a:lnTo>
                  <a:lnTo>
                    <a:pt x="2395" y="830"/>
                  </a:lnTo>
                  <a:lnTo>
                    <a:pt x="2549" y="676"/>
                  </a:lnTo>
                  <a:lnTo>
                    <a:pt x="2641" y="707"/>
                  </a:lnTo>
                  <a:lnTo>
                    <a:pt x="2825" y="400"/>
                  </a:lnTo>
                  <a:lnTo>
                    <a:pt x="3163" y="1"/>
                  </a:lnTo>
                  <a:lnTo>
                    <a:pt x="3255" y="154"/>
                  </a:lnTo>
                  <a:lnTo>
                    <a:pt x="3439" y="124"/>
                  </a:lnTo>
                  <a:lnTo>
                    <a:pt x="3562" y="154"/>
                  </a:lnTo>
                  <a:lnTo>
                    <a:pt x="3562" y="646"/>
                  </a:lnTo>
                  <a:lnTo>
                    <a:pt x="3685" y="799"/>
                  </a:lnTo>
                  <a:lnTo>
                    <a:pt x="3869" y="830"/>
                  </a:lnTo>
                  <a:lnTo>
                    <a:pt x="4053" y="768"/>
                  </a:lnTo>
                  <a:lnTo>
                    <a:pt x="4238" y="830"/>
                  </a:lnTo>
                  <a:lnTo>
                    <a:pt x="4668" y="799"/>
                  </a:lnTo>
                  <a:lnTo>
                    <a:pt x="4821" y="891"/>
                  </a:lnTo>
                  <a:lnTo>
                    <a:pt x="5159" y="1229"/>
                  </a:lnTo>
                  <a:lnTo>
                    <a:pt x="5343" y="1352"/>
                  </a:lnTo>
                  <a:lnTo>
                    <a:pt x="5497" y="1505"/>
                  </a:lnTo>
                  <a:lnTo>
                    <a:pt x="5619" y="1567"/>
                  </a:lnTo>
                  <a:lnTo>
                    <a:pt x="5926" y="1567"/>
                  </a:lnTo>
                  <a:lnTo>
                    <a:pt x="6080" y="1628"/>
                  </a:lnTo>
                  <a:lnTo>
                    <a:pt x="6326" y="1598"/>
                  </a:lnTo>
                  <a:lnTo>
                    <a:pt x="6479" y="1659"/>
                  </a:lnTo>
                  <a:lnTo>
                    <a:pt x="6571" y="1659"/>
                  </a:lnTo>
                  <a:lnTo>
                    <a:pt x="6756" y="1659"/>
                  </a:lnTo>
                  <a:lnTo>
                    <a:pt x="6970" y="1321"/>
                  </a:lnTo>
                  <a:lnTo>
                    <a:pt x="7032" y="1229"/>
                  </a:lnTo>
                  <a:lnTo>
                    <a:pt x="7216" y="1137"/>
                  </a:lnTo>
                  <a:lnTo>
                    <a:pt x="7339" y="1137"/>
                  </a:lnTo>
                  <a:lnTo>
                    <a:pt x="7431" y="1106"/>
                  </a:lnTo>
                  <a:lnTo>
                    <a:pt x="7830" y="1045"/>
                  </a:lnTo>
                  <a:lnTo>
                    <a:pt x="7922" y="1106"/>
                  </a:lnTo>
                  <a:lnTo>
                    <a:pt x="8045" y="1290"/>
                  </a:lnTo>
                  <a:lnTo>
                    <a:pt x="8168" y="1352"/>
                  </a:lnTo>
                  <a:lnTo>
                    <a:pt x="8475" y="1321"/>
                  </a:lnTo>
                  <a:lnTo>
                    <a:pt x="8690" y="1321"/>
                  </a:lnTo>
                  <a:lnTo>
                    <a:pt x="7922" y="2027"/>
                  </a:lnTo>
                  <a:lnTo>
                    <a:pt x="7922" y="5313"/>
                  </a:lnTo>
                  <a:lnTo>
                    <a:pt x="8506" y="5835"/>
                  </a:lnTo>
                  <a:lnTo>
                    <a:pt x="8506" y="5896"/>
                  </a:lnTo>
                  <a:lnTo>
                    <a:pt x="8260" y="6234"/>
                  </a:lnTo>
                  <a:lnTo>
                    <a:pt x="8168" y="6234"/>
                  </a:lnTo>
                  <a:lnTo>
                    <a:pt x="8076" y="6357"/>
                  </a:lnTo>
                  <a:lnTo>
                    <a:pt x="8137" y="6418"/>
                  </a:lnTo>
                  <a:lnTo>
                    <a:pt x="7861" y="6510"/>
                  </a:lnTo>
                  <a:lnTo>
                    <a:pt x="7707" y="6725"/>
                  </a:lnTo>
                  <a:lnTo>
                    <a:pt x="7462" y="6725"/>
                  </a:lnTo>
                  <a:lnTo>
                    <a:pt x="7339" y="6756"/>
                  </a:lnTo>
                  <a:lnTo>
                    <a:pt x="7339" y="6818"/>
                  </a:lnTo>
                  <a:lnTo>
                    <a:pt x="7247" y="6971"/>
                  </a:lnTo>
                  <a:lnTo>
                    <a:pt x="7247" y="7094"/>
                  </a:lnTo>
                  <a:lnTo>
                    <a:pt x="7278" y="7125"/>
                  </a:lnTo>
                  <a:lnTo>
                    <a:pt x="7155" y="7340"/>
                  </a:lnTo>
                  <a:lnTo>
                    <a:pt x="7001" y="7524"/>
                  </a:lnTo>
                  <a:lnTo>
                    <a:pt x="7001" y="7708"/>
                  </a:lnTo>
                  <a:lnTo>
                    <a:pt x="6878" y="7954"/>
                  </a:lnTo>
                  <a:lnTo>
                    <a:pt x="6602" y="8384"/>
                  </a:lnTo>
                  <a:lnTo>
                    <a:pt x="6418" y="8476"/>
                  </a:lnTo>
                  <a:lnTo>
                    <a:pt x="6356" y="8476"/>
                  </a:lnTo>
                  <a:lnTo>
                    <a:pt x="5312" y="7739"/>
                  </a:lnTo>
                  <a:lnTo>
                    <a:pt x="5251" y="7647"/>
                  </a:lnTo>
                  <a:lnTo>
                    <a:pt x="5220" y="7554"/>
                  </a:lnTo>
                  <a:lnTo>
                    <a:pt x="5251" y="7462"/>
                  </a:lnTo>
                  <a:lnTo>
                    <a:pt x="5097" y="7186"/>
                  </a:lnTo>
                  <a:lnTo>
                    <a:pt x="2057" y="5436"/>
                  </a:lnTo>
                  <a:lnTo>
                    <a:pt x="1812" y="5436"/>
                  </a:lnTo>
                  <a:lnTo>
                    <a:pt x="2027" y="4607"/>
                  </a:lnTo>
                  <a:lnTo>
                    <a:pt x="2088" y="4392"/>
                  </a:lnTo>
                  <a:lnTo>
                    <a:pt x="2242" y="4238"/>
                  </a:lnTo>
                  <a:lnTo>
                    <a:pt x="2272" y="4023"/>
                  </a:lnTo>
                  <a:lnTo>
                    <a:pt x="2426" y="3900"/>
                  </a:lnTo>
                  <a:lnTo>
                    <a:pt x="2487" y="3747"/>
                  </a:lnTo>
                  <a:lnTo>
                    <a:pt x="2549" y="3655"/>
                  </a:lnTo>
                  <a:lnTo>
                    <a:pt x="2549" y="3593"/>
                  </a:lnTo>
                  <a:lnTo>
                    <a:pt x="2856" y="3593"/>
                  </a:lnTo>
                  <a:lnTo>
                    <a:pt x="2917" y="3378"/>
                  </a:lnTo>
                  <a:lnTo>
                    <a:pt x="2917" y="3256"/>
                  </a:lnTo>
                  <a:lnTo>
                    <a:pt x="3102" y="3041"/>
                  </a:lnTo>
                  <a:lnTo>
                    <a:pt x="3132" y="2887"/>
                  </a:lnTo>
                  <a:lnTo>
                    <a:pt x="3071" y="2703"/>
                  </a:lnTo>
                  <a:lnTo>
                    <a:pt x="2948" y="2580"/>
                  </a:lnTo>
                  <a:lnTo>
                    <a:pt x="3040" y="2488"/>
                  </a:lnTo>
                  <a:lnTo>
                    <a:pt x="2948" y="2427"/>
                  </a:lnTo>
                  <a:lnTo>
                    <a:pt x="2825" y="2365"/>
                  </a:lnTo>
                  <a:lnTo>
                    <a:pt x="2733" y="2120"/>
                  </a:lnTo>
                  <a:lnTo>
                    <a:pt x="2549" y="1935"/>
                  </a:lnTo>
                  <a:lnTo>
                    <a:pt x="2549" y="1751"/>
                  </a:lnTo>
                  <a:lnTo>
                    <a:pt x="2487" y="1598"/>
                  </a:lnTo>
                  <a:lnTo>
                    <a:pt x="2365" y="1567"/>
                  </a:lnTo>
                  <a:lnTo>
                    <a:pt x="2365" y="1413"/>
                  </a:lnTo>
                  <a:lnTo>
                    <a:pt x="2303" y="1383"/>
                  </a:lnTo>
                  <a:lnTo>
                    <a:pt x="2242" y="1168"/>
                  </a:lnTo>
                  <a:lnTo>
                    <a:pt x="2150" y="1045"/>
                  </a:lnTo>
                  <a:close/>
                  <a:moveTo>
                    <a:pt x="0" y="5497"/>
                  </a:moveTo>
                  <a:lnTo>
                    <a:pt x="338" y="5497"/>
                  </a:lnTo>
                  <a:lnTo>
                    <a:pt x="645" y="5497"/>
                  </a:lnTo>
                  <a:lnTo>
                    <a:pt x="31" y="5497"/>
                  </a:lnTo>
                  <a:close/>
                </a:path>
              </a:pathLst>
            </a:custGeom>
            <a:solidFill>
              <a:srgbClr val="49AC57"/>
            </a:solidFill>
            <a:ln cap="flat" cmpd="sng" w="9525">
              <a:solidFill>
                <a:srgbClr val="49AC57"/>
              </a:solidFill>
              <a:prstDash val="solid"/>
              <a:round/>
              <a:headEnd len="sm" w="sm" type="none"/>
              <a:tailEnd len="sm" w="sm" type="none"/>
            </a:ln>
          </p:spPr>
        </p:sp>
        <p:sp>
          <p:nvSpPr>
            <p:cNvPr id="421" name="Google Shape;421;p68"/>
            <p:cNvSpPr/>
            <p:nvPr/>
          </p:nvSpPr>
          <p:spPr>
            <a:xfrm>
              <a:off x="6929640" y="2550600"/>
              <a:ext cx="266403" cy="261356"/>
            </a:xfrm>
            <a:custGeom>
              <a:rect b="b" l="l" r="r" t="t"/>
              <a:pathLst>
                <a:path extrusionOk="0" h="4730" w="4822">
                  <a:moveTo>
                    <a:pt x="3685" y="3532"/>
                  </a:moveTo>
                  <a:lnTo>
                    <a:pt x="3716" y="3317"/>
                  </a:lnTo>
                  <a:lnTo>
                    <a:pt x="3869" y="3163"/>
                  </a:lnTo>
                  <a:lnTo>
                    <a:pt x="3992" y="2948"/>
                  </a:lnTo>
                  <a:lnTo>
                    <a:pt x="4115" y="2825"/>
                  </a:lnTo>
                  <a:lnTo>
                    <a:pt x="4176" y="2672"/>
                  </a:lnTo>
                  <a:lnTo>
                    <a:pt x="4269" y="2611"/>
                  </a:lnTo>
                  <a:lnTo>
                    <a:pt x="4269" y="2518"/>
                  </a:lnTo>
                  <a:lnTo>
                    <a:pt x="4545" y="2518"/>
                  </a:lnTo>
                  <a:lnTo>
                    <a:pt x="4606" y="2334"/>
                  </a:lnTo>
                  <a:lnTo>
                    <a:pt x="4606" y="2211"/>
                  </a:lnTo>
                  <a:lnTo>
                    <a:pt x="4791" y="1996"/>
                  </a:lnTo>
                  <a:lnTo>
                    <a:pt x="4821" y="1812"/>
                  </a:lnTo>
                  <a:lnTo>
                    <a:pt x="4760" y="1628"/>
                  </a:lnTo>
                  <a:lnTo>
                    <a:pt x="4668" y="1536"/>
                  </a:lnTo>
                  <a:lnTo>
                    <a:pt x="4729" y="1444"/>
                  </a:lnTo>
                  <a:lnTo>
                    <a:pt x="4637" y="1352"/>
                  </a:lnTo>
                  <a:lnTo>
                    <a:pt x="4514" y="1321"/>
                  </a:lnTo>
                  <a:lnTo>
                    <a:pt x="4422" y="1045"/>
                  </a:lnTo>
                  <a:lnTo>
                    <a:pt x="4238" y="860"/>
                  </a:lnTo>
                  <a:lnTo>
                    <a:pt x="4238" y="707"/>
                  </a:lnTo>
                  <a:lnTo>
                    <a:pt x="4176" y="523"/>
                  </a:lnTo>
                  <a:lnTo>
                    <a:pt x="4054" y="492"/>
                  </a:lnTo>
                  <a:lnTo>
                    <a:pt x="4084" y="369"/>
                  </a:lnTo>
                  <a:lnTo>
                    <a:pt x="3992" y="308"/>
                  </a:lnTo>
                  <a:lnTo>
                    <a:pt x="3931" y="93"/>
                  </a:lnTo>
                  <a:lnTo>
                    <a:pt x="3869" y="1"/>
                  </a:lnTo>
                  <a:lnTo>
                    <a:pt x="3654" y="123"/>
                  </a:lnTo>
                  <a:lnTo>
                    <a:pt x="3562" y="277"/>
                  </a:lnTo>
                  <a:lnTo>
                    <a:pt x="3378" y="369"/>
                  </a:lnTo>
                  <a:lnTo>
                    <a:pt x="3194" y="308"/>
                  </a:lnTo>
                  <a:lnTo>
                    <a:pt x="2887" y="308"/>
                  </a:lnTo>
                  <a:lnTo>
                    <a:pt x="2702" y="400"/>
                  </a:lnTo>
                  <a:lnTo>
                    <a:pt x="2580" y="400"/>
                  </a:lnTo>
                  <a:lnTo>
                    <a:pt x="2518" y="430"/>
                  </a:lnTo>
                  <a:lnTo>
                    <a:pt x="2395" y="400"/>
                  </a:lnTo>
                  <a:lnTo>
                    <a:pt x="2303" y="492"/>
                  </a:lnTo>
                  <a:lnTo>
                    <a:pt x="2303" y="645"/>
                  </a:lnTo>
                  <a:lnTo>
                    <a:pt x="2211" y="645"/>
                  </a:lnTo>
                  <a:lnTo>
                    <a:pt x="2027" y="584"/>
                  </a:lnTo>
                  <a:lnTo>
                    <a:pt x="1996" y="430"/>
                  </a:lnTo>
                  <a:lnTo>
                    <a:pt x="1843" y="400"/>
                  </a:lnTo>
                  <a:lnTo>
                    <a:pt x="1720" y="430"/>
                  </a:lnTo>
                  <a:lnTo>
                    <a:pt x="1505" y="369"/>
                  </a:lnTo>
                  <a:lnTo>
                    <a:pt x="1351" y="308"/>
                  </a:lnTo>
                  <a:lnTo>
                    <a:pt x="1259" y="400"/>
                  </a:lnTo>
                  <a:lnTo>
                    <a:pt x="1229" y="523"/>
                  </a:lnTo>
                  <a:lnTo>
                    <a:pt x="1290" y="584"/>
                  </a:lnTo>
                  <a:lnTo>
                    <a:pt x="1259" y="615"/>
                  </a:lnTo>
                  <a:lnTo>
                    <a:pt x="1259" y="615"/>
                  </a:lnTo>
                  <a:lnTo>
                    <a:pt x="1229" y="768"/>
                  </a:lnTo>
                  <a:lnTo>
                    <a:pt x="1136" y="891"/>
                  </a:lnTo>
                  <a:lnTo>
                    <a:pt x="1136" y="1106"/>
                  </a:lnTo>
                  <a:lnTo>
                    <a:pt x="1075" y="1382"/>
                  </a:lnTo>
                  <a:lnTo>
                    <a:pt x="1075" y="1597"/>
                  </a:lnTo>
                  <a:lnTo>
                    <a:pt x="1167" y="1659"/>
                  </a:lnTo>
                  <a:lnTo>
                    <a:pt x="1259" y="1781"/>
                  </a:lnTo>
                  <a:lnTo>
                    <a:pt x="1321" y="1904"/>
                  </a:lnTo>
                  <a:lnTo>
                    <a:pt x="1290" y="1996"/>
                  </a:lnTo>
                  <a:lnTo>
                    <a:pt x="860" y="2580"/>
                  </a:lnTo>
                  <a:lnTo>
                    <a:pt x="614" y="2856"/>
                  </a:lnTo>
                  <a:lnTo>
                    <a:pt x="522" y="2979"/>
                  </a:lnTo>
                  <a:lnTo>
                    <a:pt x="215" y="3562"/>
                  </a:lnTo>
                  <a:lnTo>
                    <a:pt x="154" y="3655"/>
                  </a:lnTo>
                  <a:lnTo>
                    <a:pt x="154" y="3869"/>
                  </a:lnTo>
                  <a:lnTo>
                    <a:pt x="123" y="4177"/>
                  </a:lnTo>
                  <a:lnTo>
                    <a:pt x="31" y="4484"/>
                  </a:lnTo>
                  <a:lnTo>
                    <a:pt x="31" y="4668"/>
                  </a:lnTo>
                  <a:lnTo>
                    <a:pt x="0" y="4699"/>
                  </a:lnTo>
                  <a:lnTo>
                    <a:pt x="31" y="4729"/>
                  </a:lnTo>
                  <a:lnTo>
                    <a:pt x="185" y="4699"/>
                  </a:lnTo>
                  <a:lnTo>
                    <a:pt x="307" y="4606"/>
                  </a:lnTo>
                  <a:lnTo>
                    <a:pt x="400" y="4637"/>
                  </a:lnTo>
                  <a:lnTo>
                    <a:pt x="461" y="4699"/>
                  </a:lnTo>
                  <a:lnTo>
                    <a:pt x="584" y="4699"/>
                  </a:lnTo>
                  <a:lnTo>
                    <a:pt x="645" y="4637"/>
                  </a:lnTo>
                  <a:lnTo>
                    <a:pt x="645" y="4545"/>
                  </a:lnTo>
                  <a:lnTo>
                    <a:pt x="799" y="4514"/>
                  </a:lnTo>
                  <a:lnTo>
                    <a:pt x="829" y="4545"/>
                  </a:lnTo>
                  <a:lnTo>
                    <a:pt x="860" y="4484"/>
                  </a:lnTo>
                  <a:lnTo>
                    <a:pt x="952" y="4484"/>
                  </a:lnTo>
                  <a:lnTo>
                    <a:pt x="1014" y="4422"/>
                  </a:lnTo>
                  <a:lnTo>
                    <a:pt x="1689" y="4422"/>
                  </a:lnTo>
                  <a:lnTo>
                    <a:pt x="1720" y="4422"/>
                  </a:lnTo>
                  <a:lnTo>
                    <a:pt x="2334" y="4391"/>
                  </a:lnTo>
                  <a:lnTo>
                    <a:pt x="3470" y="4330"/>
                  </a:lnTo>
                  <a:close/>
                </a:path>
              </a:pathLst>
            </a:custGeom>
            <a:solidFill>
              <a:srgbClr val="49AC57"/>
            </a:solidFill>
            <a:ln cap="flat" cmpd="sng" w="9525">
              <a:solidFill>
                <a:srgbClr val="49AC57"/>
              </a:solidFill>
              <a:prstDash val="solid"/>
              <a:round/>
              <a:headEnd len="sm" w="sm" type="none"/>
              <a:tailEnd len="sm" w="sm" type="none"/>
            </a:ln>
          </p:spPr>
        </p:sp>
        <p:sp>
          <p:nvSpPr>
            <p:cNvPr id="422" name="Google Shape;422;p68"/>
            <p:cNvSpPr/>
            <p:nvPr/>
          </p:nvSpPr>
          <p:spPr>
            <a:xfrm>
              <a:off x="6241680" y="2233080"/>
              <a:ext cx="595809" cy="402473"/>
            </a:xfrm>
            <a:custGeom>
              <a:rect b="b" l="l" r="r" t="t"/>
              <a:pathLst>
                <a:path extrusionOk="0" h="7278" w="10779">
                  <a:moveTo>
                    <a:pt x="6786" y="1"/>
                  </a:moveTo>
                  <a:lnTo>
                    <a:pt x="6879" y="93"/>
                  </a:lnTo>
                  <a:lnTo>
                    <a:pt x="6879" y="216"/>
                  </a:lnTo>
                  <a:lnTo>
                    <a:pt x="6848" y="277"/>
                  </a:lnTo>
                  <a:lnTo>
                    <a:pt x="7032" y="400"/>
                  </a:lnTo>
                  <a:lnTo>
                    <a:pt x="7063" y="492"/>
                  </a:lnTo>
                  <a:lnTo>
                    <a:pt x="7278" y="799"/>
                  </a:lnTo>
                  <a:lnTo>
                    <a:pt x="7401" y="1106"/>
                  </a:lnTo>
                  <a:lnTo>
                    <a:pt x="7462" y="1229"/>
                  </a:lnTo>
                  <a:lnTo>
                    <a:pt x="7431" y="1413"/>
                  </a:lnTo>
                  <a:lnTo>
                    <a:pt x="7370" y="1474"/>
                  </a:lnTo>
                  <a:lnTo>
                    <a:pt x="7308" y="1659"/>
                  </a:lnTo>
                  <a:lnTo>
                    <a:pt x="7339" y="1904"/>
                  </a:lnTo>
                  <a:lnTo>
                    <a:pt x="7431" y="1996"/>
                  </a:lnTo>
                  <a:lnTo>
                    <a:pt x="7646" y="1996"/>
                  </a:lnTo>
                  <a:lnTo>
                    <a:pt x="7708" y="1935"/>
                  </a:lnTo>
                  <a:lnTo>
                    <a:pt x="7953" y="1935"/>
                  </a:lnTo>
                  <a:lnTo>
                    <a:pt x="8045" y="1996"/>
                  </a:lnTo>
                  <a:lnTo>
                    <a:pt x="7984" y="2119"/>
                  </a:lnTo>
                  <a:lnTo>
                    <a:pt x="8015" y="2242"/>
                  </a:lnTo>
                  <a:lnTo>
                    <a:pt x="8138" y="2365"/>
                  </a:lnTo>
                  <a:lnTo>
                    <a:pt x="8352" y="2457"/>
                  </a:lnTo>
                  <a:lnTo>
                    <a:pt x="8475" y="2457"/>
                  </a:lnTo>
                  <a:lnTo>
                    <a:pt x="8598" y="2518"/>
                  </a:lnTo>
                  <a:lnTo>
                    <a:pt x="8660" y="2641"/>
                  </a:lnTo>
                  <a:lnTo>
                    <a:pt x="8813" y="2733"/>
                  </a:lnTo>
                  <a:lnTo>
                    <a:pt x="8936" y="2733"/>
                  </a:lnTo>
                  <a:lnTo>
                    <a:pt x="9028" y="2826"/>
                  </a:lnTo>
                  <a:lnTo>
                    <a:pt x="8967" y="2948"/>
                  </a:lnTo>
                  <a:lnTo>
                    <a:pt x="8874" y="3040"/>
                  </a:lnTo>
                  <a:lnTo>
                    <a:pt x="8844" y="3102"/>
                  </a:lnTo>
                  <a:lnTo>
                    <a:pt x="8782" y="3163"/>
                  </a:lnTo>
                  <a:lnTo>
                    <a:pt x="8967" y="3317"/>
                  </a:lnTo>
                  <a:lnTo>
                    <a:pt x="9089" y="3347"/>
                  </a:lnTo>
                  <a:lnTo>
                    <a:pt x="9151" y="3317"/>
                  </a:lnTo>
                  <a:lnTo>
                    <a:pt x="9304" y="3378"/>
                  </a:lnTo>
                  <a:lnTo>
                    <a:pt x="9366" y="3378"/>
                  </a:lnTo>
                  <a:lnTo>
                    <a:pt x="9611" y="3532"/>
                  </a:lnTo>
                  <a:lnTo>
                    <a:pt x="9704" y="3655"/>
                  </a:lnTo>
                  <a:lnTo>
                    <a:pt x="9704" y="3869"/>
                  </a:lnTo>
                  <a:lnTo>
                    <a:pt x="9796" y="3962"/>
                  </a:lnTo>
                  <a:lnTo>
                    <a:pt x="9949" y="4023"/>
                  </a:lnTo>
                  <a:lnTo>
                    <a:pt x="10011" y="4084"/>
                  </a:lnTo>
                  <a:lnTo>
                    <a:pt x="9980" y="4238"/>
                  </a:lnTo>
                  <a:lnTo>
                    <a:pt x="10072" y="4330"/>
                  </a:lnTo>
                  <a:lnTo>
                    <a:pt x="10348" y="4392"/>
                  </a:lnTo>
                  <a:lnTo>
                    <a:pt x="10471" y="4484"/>
                  </a:lnTo>
                  <a:lnTo>
                    <a:pt x="10440" y="4576"/>
                  </a:lnTo>
                  <a:lnTo>
                    <a:pt x="10471" y="4821"/>
                  </a:lnTo>
                  <a:lnTo>
                    <a:pt x="10563" y="4883"/>
                  </a:lnTo>
                  <a:lnTo>
                    <a:pt x="10717" y="4975"/>
                  </a:lnTo>
                  <a:lnTo>
                    <a:pt x="10778" y="5067"/>
                  </a:lnTo>
                  <a:lnTo>
                    <a:pt x="10778" y="5128"/>
                  </a:lnTo>
                  <a:lnTo>
                    <a:pt x="10748" y="5098"/>
                  </a:lnTo>
                  <a:lnTo>
                    <a:pt x="10594" y="5006"/>
                  </a:lnTo>
                  <a:lnTo>
                    <a:pt x="10410" y="5006"/>
                  </a:lnTo>
                  <a:lnTo>
                    <a:pt x="10164" y="5128"/>
                  </a:lnTo>
                  <a:lnTo>
                    <a:pt x="10103" y="5098"/>
                  </a:lnTo>
                  <a:lnTo>
                    <a:pt x="9796" y="5098"/>
                  </a:lnTo>
                  <a:lnTo>
                    <a:pt x="9673" y="5006"/>
                  </a:lnTo>
                  <a:lnTo>
                    <a:pt x="9550" y="4975"/>
                  </a:lnTo>
                  <a:lnTo>
                    <a:pt x="9489" y="4944"/>
                  </a:lnTo>
                  <a:lnTo>
                    <a:pt x="9396" y="4944"/>
                  </a:lnTo>
                  <a:lnTo>
                    <a:pt x="9212" y="4914"/>
                  </a:lnTo>
                  <a:lnTo>
                    <a:pt x="9120" y="4852"/>
                  </a:lnTo>
                  <a:lnTo>
                    <a:pt x="8997" y="4852"/>
                  </a:lnTo>
                  <a:lnTo>
                    <a:pt x="8997" y="4914"/>
                  </a:lnTo>
                  <a:lnTo>
                    <a:pt x="9028" y="4975"/>
                  </a:lnTo>
                  <a:lnTo>
                    <a:pt x="8936" y="5128"/>
                  </a:lnTo>
                  <a:lnTo>
                    <a:pt x="8813" y="5128"/>
                  </a:lnTo>
                  <a:lnTo>
                    <a:pt x="8721" y="5159"/>
                  </a:lnTo>
                  <a:lnTo>
                    <a:pt x="8506" y="5159"/>
                  </a:lnTo>
                  <a:lnTo>
                    <a:pt x="8414" y="5251"/>
                  </a:lnTo>
                  <a:lnTo>
                    <a:pt x="8352" y="5221"/>
                  </a:lnTo>
                  <a:lnTo>
                    <a:pt x="8291" y="5128"/>
                  </a:lnTo>
                  <a:lnTo>
                    <a:pt x="8260" y="5128"/>
                  </a:lnTo>
                  <a:lnTo>
                    <a:pt x="8230" y="5067"/>
                  </a:lnTo>
                  <a:lnTo>
                    <a:pt x="8107" y="5067"/>
                  </a:lnTo>
                  <a:lnTo>
                    <a:pt x="7769" y="5221"/>
                  </a:lnTo>
                  <a:lnTo>
                    <a:pt x="7646" y="5251"/>
                  </a:lnTo>
                  <a:lnTo>
                    <a:pt x="7585" y="5343"/>
                  </a:lnTo>
                  <a:lnTo>
                    <a:pt x="7216" y="5374"/>
                  </a:lnTo>
                  <a:lnTo>
                    <a:pt x="7124" y="5435"/>
                  </a:lnTo>
                  <a:lnTo>
                    <a:pt x="7032" y="5313"/>
                  </a:lnTo>
                  <a:lnTo>
                    <a:pt x="6879" y="5282"/>
                  </a:lnTo>
                  <a:lnTo>
                    <a:pt x="6694" y="5282"/>
                  </a:lnTo>
                  <a:lnTo>
                    <a:pt x="6602" y="5435"/>
                  </a:lnTo>
                  <a:lnTo>
                    <a:pt x="6449" y="5558"/>
                  </a:lnTo>
                  <a:lnTo>
                    <a:pt x="6479" y="5681"/>
                  </a:lnTo>
                  <a:lnTo>
                    <a:pt x="6572" y="5743"/>
                  </a:lnTo>
                  <a:lnTo>
                    <a:pt x="6541" y="5804"/>
                  </a:lnTo>
                  <a:lnTo>
                    <a:pt x="6326" y="5835"/>
                  </a:lnTo>
                  <a:lnTo>
                    <a:pt x="6264" y="5804"/>
                  </a:lnTo>
                  <a:lnTo>
                    <a:pt x="6050" y="5773"/>
                  </a:lnTo>
                  <a:lnTo>
                    <a:pt x="5927" y="5712"/>
                  </a:lnTo>
                  <a:lnTo>
                    <a:pt x="5804" y="5712"/>
                  </a:lnTo>
                  <a:lnTo>
                    <a:pt x="5712" y="5743"/>
                  </a:lnTo>
                  <a:lnTo>
                    <a:pt x="5589" y="5743"/>
                  </a:lnTo>
                  <a:lnTo>
                    <a:pt x="5374" y="5712"/>
                  </a:lnTo>
                  <a:lnTo>
                    <a:pt x="5220" y="5620"/>
                  </a:lnTo>
                  <a:lnTo>
                    <a:pt x="5036" y="5620"/>
                  </a:lnTo>
                  <a:lnTo>
                    <a:pt x="4975" y="5589"/>
                  </a:lnTo>
                  <a:lnTo>
                    <a:pt x="4760" y="5405"/>
                  </a:lnTo>
                  <a:lnTo>
                    <a:pt x="4637" y="5343"/>
                  </a:lnTo>
                  <a:lnTo>
                    <a:pt x="4391" y="5159"/>
                  </a:lnTo>
                  <a:lnTo>
                    <a:pt x="4299" y="5128"/>
                  </a:lnTo>
                  <a:lnTo>
                    <a:pt x="4176" y="5036"/>
                  </a:lnTo>
                  <a:lnTo>
                    <a:pt x="4084" y="5036"/>
                  </a:lnTo>
                  <a:lnTo>
                    <a:pt x="4084" y="5128"/>
                  </a:lnTo>
                  <a:lnTo>
                    <a:pt x="3931" y="5098"/>
                  </a:lnTo>
                  <a:lnTo>
                    <a:pt x="3808" y="5221"/>
                  </a:lnTo>
                  <a:lnTo>
                    <a:pt x="3716" y="5221"/>
                  </a:lnTo>
                  <a:lnTo>
                    <a:pt x="3654" y="5282"/>
                  </a:lnTo>
                  <a:lnTo>
                    <a:pt x="3624" y="5405"/>
                  </a:lnTo>
                  <a:lnTo>
                    <a:pt x="3562" y="5497"/>
                  </a:lnTo>
                  <a:lnTo>
                    <a:pt x="3562" y="5558"/>
                  </a:lnTo>
                  <a:lnTo>
                    <a:pt x="3501" y="5620"/>
                  </a:lnTo>
                  <a:lnTo>
                    <a:pt x="3378" y="5650"/>
                  </a:lnTo>
                  <a:lnTo>
                    <a:pt x="3378" y="5743"/>
                  </a:lnTo>
                  <a:lnTo>
                    <a:pt x="3501" y="5896"/>
                  </a:lnTo>
                  <a:lnTo>
                    <a:pt x="3440" y="5988"/>
                  </a:lnTo>
                  <a:lnTo>
                    <a:pt x="3409" y="6111"/>
                  </a:lnTo>
                  <a:lnTo>
                    <a:pt x="3409" y="6234"/>
                  </a:lnTo>
                  <a:lnTo>
                    <a:pt x="3317" y="6265"/>
                  </a:lnTo>
                  <a:lnTo>
                    <a:pt x="3225" y="6295"/>
                  </a:lnTo>
                  <a:lnTo>
                    <a:pt x="3071" y="6203"/>
                  </a:lnTo>
                  <a:lnTo>
                    <a:pt x="3010" y="6142"/>
                  </a:lnTo>
                  <a:lnTo>
                    <a:pt x="2918" y="6142"/>
                  </a:lnTo>
                  <a:lnTo>
                    <a:pt x="2764" y="6142"/>
                  </a:lnTo>
                  <a:lnTo>
                    <a:pt x="2672" y="6203"/>
                  </a:lnTo>
                  <a:lnTo>
                    <a:pt x="2549" y="6172"/>
                  </a:lnTo>
                  <a:lnTo>
                    <a:pt x="2211" y="6326"/>
                  </a:lnTo>
                  <a:lnTo>
                    <a:pt x="2119" y="6418"/>
                  </a:lnTo>
                  <a:lnTo>
                    <a:pt x="1996" y="6449"/>
                  </a:lnTo>
                  <a:lnTo>
                    <a:pt x="1781" y="6633"/>
                  </a:lnTo>
                  <a:lnTo>
                    <a:pt x="1413" y="7278"/>
                  </a:lnTo>
                  <a:lnTo>
                    <a:pt x="1382" y="7247"/>
                  </a:lnTo>
                  <a:lnTo>
                    <a:pt x="1352" y="7186"/>
                  </a:lnTo>
                  <a:lnTo>
                    <a:pt x="1352" y="7063"/>
                  </a:lnTo>
                  <a:lnTo>
                    <a:pt x="1352" y="6879"/>
                  </a:lnTo>
                  <a:lnTo>
                    <a:pt x="1075" y="6694"/>
                  </a:lnTo>
                  <a:lnTo>
                    <a:pt x="983" y="6602"/>
                  </a:lnTo>
                  <a:lnTo>
                    <a:pt x="860" y="6357"/>
                  </a:lnTo>
                  <a:lnTo>
                    <a:pt x="645" y="6050"/>
                  </a:lnTo>
                  <a:lnTo>
                    <a:pt x="584" y="5865"/>
                  </a:lnTo>
                  <a:lnTo>
                    <a:pt x="461" y="5712"/>
                  </a:lnTo>
                  <a:lnTo>
                    <a:pt x="215" y="5589"/>
                  </a:lnTo>
                  <a:lnTo>
                    <a:pt x="154" y="5528"/>
                  </a:lnTo>
                  <a:lnTo>
                    <a:pt x="154" y="5190"/>
                  </a:lnTo>
                  <a:lnTo>
                    <a:pt x="123" y="5006"/>
                  </a:lnTo>
                  <a:lnTo>
                    <a:pt x="62" y="4791"/>
                  </a:lnTo>
                  <a:lnTo>
                    <a:pt x="93" y="4606"/>
                  </a:lnTo>
                  <a:lnTo>
                    <a:pt x="31" y="4392"/>
                  </a:lnTo>
                  <a:lnTo>
                    <a:pt x="0" y="4207"/>
                  </a:lnTo>
                  <a:lnTo>
                    <a:pt x="93" y="4084"/>
                  </a:lnTo>
                  <a:lnTo>
                    <a:pt x="185" y="4054"/>
                  </a:lnTo>
                  <a:lnTo>
                    <a:pt x="338" y="3839"/>
                  </a:lnTo>
                  <a:lnTo>
                    <a:pt x="430" y="3624"/>
                  </a:lnTo>
                  <a:lnTo>
                    <a:pt x="584" y="3347"/>
                  </a:lnTo>
                  <a:lnTo>
                    <a:pt x="645" y="3163"/>
                  </a:lnTo>
                  <a:lnTo>
                    <a:pt x="768" y="3133"/>
                  </a:lnTo>
                  <a:lnTo>
                    <a:pt x="922" y="2918"/>
                  </a:lnTo>
                  <a:lnTo>
                    <a:pt x="922" y="2856"/>
                  </a:lnTo>
                  <a:lnTo>
                    <a:pt x="1014" y="2979"/>
                  </a:lnTo>
                  <a:lnTo>
                    <a:pt x="1044" y="3133"/>
                  </a:lnTo>
                  <a:lnTo>
                    <a:pt x="1198" y="3133"/>
                  </a:lnTo>
                  <a:lnTo>
                    <a:pt x="1352" y="3102"/>
                  </a:lnTo>
                  <a:lnTo>
                    <a:pt x="1566" y="3102"/>
                  </a:lnTo>
                  <a:lnTo>
                    <a:pt x="1659" y="2887"/>
                  </a:lnTo>
                  <a:lnTo>
                    <a:pt x="1659" y="2733"/>
                  </a:lnTo>
                  <a:lnTo>
                    <a:pt x="1751" y="2641"/>
                  </a:lnTo>
                  <a:lnTo>
                    <a:pt x="1843" y="2733"/>
                  </a:lnTo>
                  <a:lnTo>
                    <a:pt x="1904" y="2918"/>
                  </a:lnTo>
                  <a:lnTo>
                    <a:pt x="1966" y="2979"/>
                  </a:lnTo>
                  <a:lnTo>
                    <a:pt x="2119" y="2979"/>
                  </a:lnTo>
                  <a:lnTo>
                    <a:pt x="2334" y="2795"/>
                  </a:lnTo>
                  <a:lnTo>
                    <a:pt x="2580" y="2703"/>
                  </a:lnTo>
                  <a:lnTo>
                    <a:pt x="2764" y="2580"/>
                  </a:lnTo>
                  <a:lnTo>
                    <a:pt x="3255" y="2457"/>
                  </a:lnTo>
                  <a:lnTo>
                    <a:pt x="3470" y="2457"/>
                  </a:lnTo>
                  <a:lnTo>
                    <a:pt x="3593" y="2334"/>
                  </a:lnTo>
                  <a:lnTo>
                    <a:pt x="3839" y="2181"/>
                  </a:lnTo>
                  <a:lnTo>
                    <a:pt x="3808" y="2058"/>
                  </a:lnTo>
                  <a:lnTo>
                    <a:pt x="3716" y="2058"/>
                  </a:lnTo>
                  <a:lnTo>
                    <a:pt x="3562" y="1874"/>
                  </a:lnTo>
                  <a:lnTo>
                    <a:pt x="3593" y="1751"/>
                  </a:lnTo>
                  <a:lnTo>
                    <a:pt x="3685" y="1689"/>
                  </a:lnTo>
                  <a:lnTo>
                    <a:pt x="3808" y="1720"/>
                  </a:lnTo>
                  <a:lnTo>
                    <a:pt x="4023" y="1689"/>
                  </a:lnTo>
                  <a:lnTo>
                    <a:pt x="4146" y="1751"/>
                  </a:lnTo>
                  <a:lnTo>
                    <a:pt x="4361" y="1782"/>
                  </a:lnTo>
                  <a:lnTo>
                    <a:pt x="4606" y="1751"/>
                  </a:lnTo>
                  <a:lnTo>
                    <a:pt x="4913" y="1689"/>
                  </a:lnTo>
                  <a:lnTo>
                    <a:pt x="5067" y="1597"/>
                  </a:lnTo>
                  <a:lnTo>
                    <a:pt x="5190" y="1505"/>
                  </a:lnTo>
                  <a:lnTo>
                    <a:pt x="5220" y="1382"/>
                  </a:lnTo>
                  <a:lnTo>
                    <a:pt x="5220" y="1260"/>
                  </a:lnTo>
                  <a:lnTo>
                    <a:pt x="5251" y="1137"/>
                  </a:lnTo>
                  <a:lnTo>
                    <a:pt x="5374" y="1045"/>
                  </a:lnTo>
                  <a:lnTo>
                    <a:pt x="5343" y="922"/>
                  </a:lnTo>
                  <a:lnTo>
                    <a:pt x="5466" y="799"/>
                  </a:lnTo>
                  <a:lnTo>
                    <a:pt x="5528" y="830"/>
                  </a:lnTo>
                  <a:lnTo>
                    <a:pt x="5620" y="830"/>
                  </a:lnTo>
                  <a:lnTo>
                    <a:pt x="5773" y="584"/>
                  </a:lnTo>
                  <a:lnTo>
                    <a:pt x="5865" y="553"/>
                  </a:lnTo>
                  <a:lnTo>
                    <a:pt x="5865" y="430"/>
                  </a:lnTo>
                  <a:lnTo>
                    <a:pt x="5896" y="308"/>
                  </a:lnTo>
                  <a:lnTo>
                    <a:pt x="6111" y="216"/>
                  </a:lnTo>
                  <a:lnTo>
                    <a:pt x="6264" y="93"/>
                  </a:lnTo>
                  <a:lnTo>
                    <a:pt x="6449" y="93"/>
                  </a:lnTo>
                  <a:lnTo>
                    <a:pt x="6541" y="154"/>
                  </a:lnTo>
                  <a:lnTo>
                    <a:pt x="6756" y="62"/>
                  </a:lnTo>
                  <a:close/>
                </a:path>
              </a:pathLst>
            </a:custGeom>
            <a:solidFill>
              <a:srgbClr val="EEEEEE"/>
            </a:solidFill>
            <a:ln cap="flat" cmpd="sng" w="9525">
              <a:solidFill>
                <a:srgbClr val="EEEEEE"/>
              </a:solidFill>
              <a:prstDash val="solid"/>
              <a:round/>
              <a:headEnd len="sm" w="sm" type="none"/>
              <a:tailEnd len="sm" w="sm" type="none"/>
            </a:ln>
          </p:spPr>
        </p:sp>
        <p:sp>
          <p:nvSpPr>
            <p:cNvPr id="423" name="Google Shape;423;p68"/>
            <p:cNvSpPr/>
            <p:nvPr/>
          </p:nvSpPr>
          <p:spPr>
            <a:xfrm>
              <a:off x="5997240" y="1171080"/>
              <a:ext cx="709927" cy="660588"/>
            </a:xfrm>
            <a:custGeom>
              <a:rect b="b" l="l" r="r" t="t"/>
              <a:pathLst>
                <a:path extrusionOk="0" h="11945" w="12836">
                  <a:moveTo>
                    <a:pt x="12038" y="11945"/>
                  </a:moveTo>
                  <a:lnTo>
                    <a:pt x="12038" y="11638"/>
                  </a:lnTo>
                  <a:lnTo>
                    <a:pt x="12836" y="11546"/>
                  </a:lnTo>
                  <a:lnTo>
                    <a:pt x="12467" y="3378"/>
                  </a:lnTo>
                  <a:lnTo>
                    <a:pt x="12375" y="2979"/>
                  </a:lnTo>
                  <a:lnTo>
                    <a:pt x="12283" y="2733"/>
                  </a:lnTo>
                  <a:lnTo>
                    <a:pt x="12375" y="2488"/>
                  </a:lnTo>
                  <a:lnTo>
                    <a:pt x="12498" y="2181"/>
                  </a:lnTo>
                  <a:lnTo>
                    <a:pt x="12498" y="2027"/>
                  </a:lnTo>
                  <a:lnTo>
                    <a:pt x="12406" y="1781"/>
                  </a:lnTo>
                  <a:lnTo>
                    <a:pt x="12467" y="1444"/>
                  </a:lnTo>
                  <a:lnTo>
                    <a:pt x="12529" y="1290"/>
                  </a:lnTo>
                  <a:lnTo>
                    <a:pt x="12467" y="1075"/>
                  </a:lnTo>
                  <a:lnTo>
                    <a:pt x="12345" y="952"/>
                  </a:lnTo>
                  <a:lnTo>
                    <a:pt x="12191" y="922"/>
                  </a:lnTo>
                  <a:lnTo>
                    <a:pt x="12038" y="952"/>
                  </a:lnTo>
                  <a:lnTo>
                    <a:pt x="11485" y="860"/>
                  </a:lnTo>
                  <a:lnTo>
                    <a:pt x="11362" y="768"/>
                  </a:lnTo>
                  <a:lnTo>
                    <a:pt x="11147" y="768"/>
                  </a:lnTo>
                  <a:lnTo>
                    <a:pt x="10840" y="676"/>
                  </a:lnTo>
                  <a:lnTo>
                    <a:pt x="10779" y="584"/>
                  </a:lnTo>
                  <a:lnTo>
                    <a:pt x="10840" y="553"/>
                  </a:lnTo>
                  <a:lnTo>
                    <a:pt x="10840" y="461"/>
                  </a:lnTo>
                  <a:lnTo>
                    <a:pt x="10502" y="246"/>
                  </a:lnTo>
                  <a:lnTo>
                    <a:pt x="10318" y="246"/>
                  </a:lnTo>
                  <a:lnTo>
                    <a:pt x="10042" y="185"/>
                  </a:lnTo>
                  <a:lnTo>
                    <a:pt x="9950" y="154"/>
                  </a:lnTo>
                  <a:lnTo>
                    <a:pt x="9857" y="215"/>
                  </a:lnTo>
                  <a:lnTo>
                    <a:pt x="9704" y="123"/>
                  </a:lnTo>
                  <a:lnTo>
                    <a:pt x="9642" y="123"/>
                  </a:lnTo>
                  <a:lnTo>
                    <a:pt x="9366" y="277"/>
                  </a:lnTo>
                  <a:lnTo>
                    <a:pt x="8967" y="307"/>
                  </a:lnTo>
                  <a:lnTo>
                    <a:pt x="8629" y="461"/>
                  </a:lnTo>
                  <a:lnTo>
                    <a:pt x="8414" y="676"/>
                  </a:lnTo>
                  <a:lnTo>
                    <a:pt x="8384" y="891"/>
                  </a:lnTo>
                  <a:lnTo>
                    <a:pt x="8261" y="983"/>
                  </a:lnTo>
                  <a:lnTo>
                    <a:pt x="8230" y="1382"/>
                  </a:lnTo>
                  <a:lnTo>
                    <a:pt x="8384" y="1628"/>
                  </a:lnTo>
                  <a:lnTo>
                    <a:pt x="8506" y="1966"/>
                  </a:lnTo>
                  <a:lnTo>
                    <a:pt x="8414" y="2150"/>
                  </a:lnTo>
                  <a:lnTo>
                    <a:pt x="8199" y="2365"/>
                  </a:lnTo>
                  <a:lnTo>
                    <a:pt x="8169" y="2457"/>
                  </a:lnTo>
                  <a:lnTo>
                    <a:pt x="7892" y="2672"/>
                  </a:lnTo>
                  <a:lnTo>
                    <a:pt x="7739" y="2733"/>
                  </a:lnTo>
                  <a:lnTo>
                    <a:pt x="7370" y="2610"/>
                  </a:lnTo>
                  <a:lnTo>
                    <a:pt x="7032" y="2334"/>
                  </a:lnTo>
                  <a:lnTo>
                    <a:pt x="6787" y="2150"/>
                  </a:lnTo>
                  <a:lnTo>
                    <a:pt x="6418" y="1935"/>
                  </a:lnTo>
                  <a:lnTo>
                    <a:pt x="5804" y="1689"/>
                  </a:lnTo>
                  <a:lnTo>
                    <a:pt x="5528" y="1659"/>
                  </a:lnTo>
                  <a:lnTo>
                    <a:pt x="5436" y="1689"/>
                  </a:lnTo>
                  <a:lnTo>
                    <a:pt x="5129" y="1689"/>
                  </a:lnTo>
                  <a:lnTo>
                    <a:pt x="4852" y="1566"/>
                  </a:lnTo>
                  <a:lnTo>
                    <a:pt x="4607" y="1075"/>
                  </a:lnTo>
                  <a:lnTo>
                    <a:pt x="4607" y="829"/>
                  </a:lnTo>
                  <a:lnTo>
                    <a:pt x="4392" y="553"/>
                  </a:lnTo>
                  <a:lnTo>
                    <a:pt x="3870" y="461"/>
                  </a:lnTo>
                  <a:lnTo>
                    <a:pt x="3593" y="277"/>
                  </a:lnTo>
                  <a:lnTo>
                    <a:pt x="3133" y="277"/>
                  </a:lnTo>
                  <a:lnTo>
                    <a:pt x="2887" y="185"/>
                  </a:lnTo>
                  <a:lnTo>
                    <a:pt x="2304" y="277"/>
                  </a:lnTo>
                  <a:lnTo>
                    <a:pt x="1874" y="185"/>
                  </a:lnTo>
                  <a:lnTo>
                    <a:pt x="1720" y="31"/>
                  </a:lnTo>
                  <a:lnTo>
                    <a:pt x="1536" y="0"/>
                  </a:lnTo>
                  <a:lnTo>
                    <a:pt x="1505" y="62"/>
                  </a:lnTo>
                  <a:lnTo>
                    <a:pt x="1567" y="400"/>
                  </a:lnTo>
                  <a:lnTo>
                    <a:pt x="1628" y="461"/>
                  </a:lnTo>
                  <a:lnTo>
                    <a:pt x="1444" y="737"/>
                  </a:lnTo>
                  <a:lnTo>
                    <a:pt x="983" y="1044"/>
                  </a:lnTo>
                  <a:lnTo>
                    <a:pt x="983" y="1137"/>
                  </a:lnTo>
                  <a:lnTo>
                    <a:pt x="830" y="1351"/>
                  </a:lnTo>
                  <a:lnTo>
                    <a:pt x="615" y="1321"/>
                  </a:lnTo>
                  <a:lnTo>
                    <a:pt x="523" y="1413"/>
                  </a:lnTo>
                  <a:lnTo>
                    <a:pt x="492" y="1505"/>
                  </a:lnTo>
                  <a:lnTo>
                    <a:pt x="461" y="1628"/>
                  </a:lnTo>
                  <a:lnTo>
                    <a:pt x="553" y="1873"/>
                  </a:lnTo>
                  <a:lnTo>
                    <a:pt x="584" y="2088"/>
                  </a:lnTo>
                  <a:lnTo>
                    <a:pt x="523" y="2119"/>
                  </a:lnTo>
                  <a:lnTo>
                    <a:pt x="523" y="2211"/>
                  </a:lnTo>
                  <a:lnTo>
                    <a:pt x="492" y="2273"/>
                  </a:lnTo>
                  <a:lnTo>
                    <a:pt x="400" y="2426"/>
                  </a:lnTo>
                  <a:lnTo>
                    <a:pt x="246" y="2488"/>
                  </a:lnTo>
                  <a:lnTo>
                    <a:pt x="216" y="2549"/>
                  </a:lnTo>
                  <a:lnTo>
                    <a:pt x="124" y="2549"/>
                  </a:lnTo>
                  <a:lnTo>
                    <a:pt x="124" y="2549"/>
                  </a:lnTo>
                  <a:lnTo>
                    <a:pt x="31" y="2610"/>
                  </a:lnTo>
                  <a:lnTo>
                    <a:pt x="31" y="2887"/>
                  </a:lnTo>
                  <a:lnTo>
                    <a:pt x="124" y="2948"/>
                  </a:lnTo>
                  <a:lnTo>
                    <a:pt x="216" y="3132"/>
                  </a:lnTo>
                  <a:lnTo>
                    <a:pt x="216" y="3685"/>
                  </a:lnTo>
                  <a:lnTo>
                    <a:pt x="246" y="3992"/>
                  </a:lnTo>
                  <a:lnTo>
                    <a:pt x="246" y="4084"/>
                  </a:lnTo>
                  <a:lnTo>
                    <a:pt x="277" y="4483"/>
                  </a:lnTo>
                  <a:lnTo>
                    <a:pt x="369" y="4729"/>
                  </a:lnTo>
                  <a:lnTo>
                    <a:pt x="308" y="5190"/>
                  </a:lnTo>
                  <a:lnTo>
                    <a:pt x="277" y="5282"/>
                  </a:lnTo>
                  <a:lnTo>
                    <a:pt x="339" y="5466"/>
                  </a:lnTo>
                  <a:lnTo>
                    <a:pt x="369" y="5742"/>
                  </a:lnTo>
                  <a:lnTo>
                    <a:pt x="308" y="5865"/>
                  </a:lnTo>
                  <a:lnTo>
                    <a:pt x="124" y="6019"/>
                  </a:lnTo>
                  <a:lnTo>
                    <a:pt x="62" y="6111"/>
                  </a:lnTo>
                  <a:lnTo>
                    <a:pt x="1" y="6142"/>
                  </a:lnTo>
                  <a:lnTo>
                    <a:pt x="93" y="6295"/>
                  </a:lnTo>
                  <a:lnTo>
                    <a:pt x="308" y="6541"/>
                  </a:lnTo>
                  <a:lnTo>
                    <a:pt x="461" y="6848"/>
                  </a:lnTo>
                  <a:lnTo>
                    <a:pt x="523" y="6909"/>
                  </a:lnTo>
                  <a:lnTo>
                    <a:pt x="553" y="7124"/>
                  </a:lnTo>
                  <a:lnTo>
                    <a:pt x="523" y="7216"/>
                  </a:lnTo>
                  <a:lnTo>
                    <a:pt x="553" y="7462"/>
                  </a:lnTo>
                  <a:lnTo>
                    <a:pt x="646" y="7554"/>
                  </a:lnTo>
                  <a:lnTo>
                    <a:pt x="676" y="7708"/>
                  </a:lnTo>
                  <a:lnTo>
                    <a:pt x="768" y="7800"/>
                  </a:lnTo>
                  <a:lnTo>
                    <a:pt x="1106" y="7800"/>
                  </a:lnTo>
                  <a:lnTo>
                    <a:pt x="1413" y="7830"/>
                  </a:lnTo>
                  <a:lnTo>
                    <a:pt x="1567" y="7923"/>
                  </a:lnTo>
                  <a:lnTo>
                    <a:pt x="1659" y="8107"/>
                  </a:lnTo>
                  <a:lnTo>
                    <a:pt x="1843" y="8445"/>
                  </a:lnTo>
                  <a:lnTo>
                    <a:pt x="1905" y="8506"/>
                  </a:lnTo>
                  <a:lnTo>
                    <a:pt x="2027" y="8629"/>
                  </a:lnTo>
                  <a:lnTo>
                    <a:pt x="2119" y="8752"/>
                  </a:lnTo>
                  <a:lnTo>
                    <a:pt x="3563" y="9089"/>
                  </a:lnTo>
                  <a:lnTo>
                    <a:pt x="3716" y="9243"/>
                  </a:lnTo>
                  <a:lnTo>
                    <a:pt x="5374" y="8537"/>
                  </a:lnTo>
                  <a:lnTo>
                    <a:pt x="12038" y="11945"/>
                  </a:lnTo>
                  <a:lnTo>
                    <a:pt x="12038" y="11945"/>
                  </a:lnTo>
                  <a:close/>
                </a:path>
              </a:pathLst>
            </a:custGeom>
            <a:solidFill>
              <a:srgbClr val="EEEEEE"/>
            </a:solidFill>
            <a:ln cap="flat" cmpd="sng" w="9525">
              <a:solidFill>
                <a:srgbClr val="EEEEEE"/>
              </a:solidFill>
              <a:prstDash val="solid"/>
              <a:round/>
              <a:headEnd len="sm" w="sm" type="none"/>
              <a:tailEnd len="sm" w="sm" type="none"/>
            </a:ln>
          </p:spPr>
        </p:sp>
        <p:sp>
          <p:nvSpPr>
            <p:cNvPr id="424" name="Google Shape;424;p68"/>
            <p:cNvSpPr/>
            <p:nvPr/>
          </p:nvSpPr>
          <p:spPr>
            <a:xfrm>
              <a:off x="5907240" y="957240"/>
              <a:ext cx="179642" cy="354602"/>
            </a:xfrm>
            <a:custGeom>
              <a:rect b="b" l="l" r="r" t="t"/>
              <a:pathLst>
                <a:path extrusionOk="0" h="6419" w="3256">
                  <a:moveTo>
                    <a:pt x="1720" y="6418"/>
                  </a:moveTo>
                  <a:lnTo>
                    <a:pt x="1812" y="6418"/>
                  </a:lnTo>
                  <a:lnTo>
                    <a:pt x="1873" y="6387"/>
                  </a:lnTo>
                  <a:lnTo>
                    <a:pt x="1996" y="6295"/>
                  </a:lnTo>
                  <a:lnTo>
                    <a:pt x="2088" y="6142"/>
                  </a:lnTo>
                  <a:lnTo>
                    <a:pt x="2150" y="6080"/>
                  </a:lnTo>
                  <a:lnTo>
                    <a:pt x="2150" y="6019"/>
                  </a:lnTo>
                  <a:lnTo>
                    <a:pt x="2180" y="5957"/>
                  </a:lnTo>
                  <a:lnTo>
                    <a:pt x="2180" y="5742"/>
                  </a:lnTo>
                  <a:lnTo>
                    <a:pt x="2088" y="5497"/>
                  </a:lnTo>
                  <a:lnTo>
                    <a:pt x="2119" y="5374"/>
                  </a:lnTo>
                  <a:lnTo>
                    <a:pt x="2119" y="5282"/>
                  </a:lnTo>
                  <a:lnTo>
                    <a:pt x="2242" y="5220"/>
                  </a:lnTo>
                  <a:lnTo>
                    <a:pt x="2426" y="5220"/>
                  </a:lnTo>
                  <a:lnTo>
                    <a:pt x="2580" y="5006"/>
                  </a:lnTo>
                  <a:lnTo>
                    <a:pt x="2580" y="4913"/>
                  </a:lnTo>
                  <a:lnTo>
                    <a:pt x="3071" y="4606"/>
                  </a:lnTo>
                  <a:lnTo>
                    <a:pt x="3255" y="4330"/>
                  </a:lnTo>
                  <a:lnTo>
                    <a:pt x="3163" y="4269"/>
                  </a:lnTo>
                  <a:lnTo>
                    <a:pt x="3132" y="3931"/>
                  </a:lnTo>
                  <a:lnTo>
                    <a:pt x="3163" y="3869"/>
                  </a:lnTo>
                  <a:lnTo>
                    <a:pt x="3040" y="3869"/>
                  </a:lnTo>
                  <a:lnTo>
                    <a:pt x="2795" y="3716"/>
                  </a:lnTo>
                  <a:lnTo>
                    <a:pt x="2795" y="3624"/>
                  </a:lnTo>
                  <a:lnTo>
                    <a:pt x="2795" y="3501"/>
                  </a:lnTo>
                  <a:lnTo>
                    <a:pt x="2641" y="3440"/>
                  </a:lnTo>
                  <a:lnTo>
                    <a:pt x="2610" y="3470"/>
                  </a:lnTo>
                  <a:lnTo>
                    <a:pt x="2610" y="3532"/>
                  </a:lnTo>
                  <a:lnTo>
                    <a:pt x="2549" y="3593"/>
                  </a:lnTo>
                  <a:lnTo>
                    <a:pt x="2426" y="3532"/>
                  </a:lnTo>
                  <a:lnTo>
                    <a:pt x="2395" y="3409"/>
                  </a:lnTo>
                  <a:lnTo>
                    <a:pt x="2273" y="3440"/>
                  </a:lnTo>
                  <a:lnTo>
                    <a:pt x="1996" y="3255"/>
                  </a:lnTo>
                  <a:lnTo>
                    <a:pt x="1873" y="3010"/>
                  </a:lnTo>
                  <a:lnTo>
                    <a:pt x="1966" y="2764"/>
                  </a:lnTo>
                  <a:lnTo>
                    <a:pt x="2365" y="2488"/>
                  </a:lnTo>
                  <a:lnTo>
                    <a:pt x="2610" y="2242"/>
                  </a:lnTo>
                  <a:lnTo>
                    <a:pt x="2672" y="2181"/>
                  </a:lnTo>
                  <a:lnTo>
                    <a:pt x="2610" y="2088"/>
                  </a:lnTo>
                  <a:lnTo>
                    <a:pt x="2702" y="1966"/>
                  </a:lnTo>
                  <a:lnTo>
                    <a:pt x="2672" y="1874"/>
                  </a:lnTo>
                  <a:lnTo>
                    <a:pt x="2610" y="1812"/>
                  </a:lnTo>
                  <a:lnTo>
                    <a:pt x="2610" y="1536"/>
                  </a:lnTo>
                  <a:lnTo>
                    <a:pt x="2365" y="1444"/>
                  </a:lnTo>
                  <a:lnTo>
                    <a:pt x="2150" y="1198"/>
                  </a:lnTo>
                  <a:lnTo>
                    <a:pt x="2180" y="952"/>
                  </a:lnTo>
                  <a:lnTo>
                    <a:pt x="2395" y="830"/>
                  </a:lnTo>
                  <a:lnTo>
                    <a:pt x="2395" y="676"/>
                  </a:lnTo>
                  <a:lnTo>
                    <a:pt x="2549" y="430"/>
                  </a:lnTo>
                  <a:lnTo>
                    <a:pt x="2549" y="277"/>
                  </a:lnTo>
                  <a:lnTo>
                    <a:pt x="2488" y="215"/>
                  </a:lnTo>
                  <a:lnTo>
                    <a:pt x="2180" y="492"/>
                  </a:lnTo>
                  <a:lnTo>
                    <a:pt x="2088" y="584"/>
                  </a:lnTo>
                  <a:lnTo>
                    <a:pt x="1996" y="553"/>
                  </a:lnTo>
                  <a:lnTo>
                    <a:pt x="1873" y="277"/>
                  </a:lnTo>
                  <a:lnTo>
                    <a:pt x="1781" y="215"/>
                  </a:lnTo>
                  <a:lnTo>
                    <a:pt x="1812" y="93"/>
                  </a:lnTo>
                  <a:lnTo>
                    <a:pt x="1720" y="0"/>
                  </a:lnTo>
                  <a:lnTo>
                    <a:pt x="1536" y="31"/>
                  </a:lnTo>
                  <a:lnTo>
                    <a:pt x="1536" y="123"/>
                  </a:lnTo>
                  <a:lnTo>
                    <a:pt x="1444" y="31"/>
                  </a:lnTo>
                  <a:lnTo>
                    <a:pt x="1229" y="62"/>
                  </a:lnTo>
                  <a:lnTo>
                    <a:pt x="922" y="215"/>
                  </a:lnTo>
                  <a:lnTo>
                    <a:pt x="707" y="400"/>
                  </a:lnTo>
                  <a:lnTo>
                    <a:pt x="707" y="400"/>
                  </a:lnTo>
                  <a:lnTo>
                    <a:pt x="676" y="522"/>
                  </a:lnTo>
                  <a:lnTo>
                    <a:pt x="707" y="615"/>
                  </a:lnTo>
                  <a:lnTo>
                    <a:pt x="676" y="860"/>
                  </a:lnTo>
                  <a:lnTo>
                    <a:pt x="676" y="1137"/>
                  </a:lnTo>
                  <a:lnTo>
                    <a:pt x="522" y="1505"/>
                  </a:lnTo>
                  <a:lnTo>
                    <a:pt x="584" y="1720"/>
                  </a:lnTo>
                  <a:lnTo>
                    <a:pt x="676" y="1843"/>
                  </a:lnTo>
                  <a:lnTo>
                    <a:pt x="676" y="1904"/>
                  </a:lnTo>
                  <a:lnTo>
                    <a:pt x="614" y="1966"/>
                  </a:lnTo>
                  <a:lnTo>
                    <a:pt x="553" y="2088"/>
                  </a:lnTo>
                  <a:lnTo>
                    <a:pt x="645" y="2211"/>
                  </a:lnTo>
                  <a:lnTo>
                    <a:pt x="584" y="2273"/>
                  </a:lnTo>
                  <a:lnTo>
                    <a:pt x="584" y="2580"/>
                  </a:lnTo>
                  <a:lnTo>
                    <a:pt x="492" y="2641"/>
                  </a:lnTo>
                  <a:lnTo>
                    <a:pt x="400" y="2764"/>
                  </a:lnTo>
                  <a:lnTo>
                    <a:pt x="277" y="2795"/>
                  </a:lnTo>
                  <a:lnTo>
                    <a:pt x="92" y="3010"/>
                  </a:lnTo>
                  <a:lnTo>
                    <a:pt x="0" y="3409"/>
                  </a:lnTo>
                  <a:lnTo>
                    <a:pt x="62" y="3440"/>
                  </a:lnTo>
                  <a:lnTo>
                    <a:pt x="154" y="3654"/>
                  </a:lnTo>
                  <a:lnTo>
                    <a:pt x="123" y="3747"/>
                  </a:lnTo>
                  <a:lnTo>
                    <a:pt x="215" y="3900"/>
                  </a:lnTo>
                  <a:lnTo>
                    <a:pt x="307" y="3931"/>
                  </a:lnTo>
                  <a:lnTo>
                    <a:pt x="553" y="4115"/>
                  </a:lnTo>
                  <a:lnTo>
                    <a:pt x="614" y="4330"/>
                  </a:lnTo>
                  <a:lnTo>
                    <a:pt x="799" y="4422"/>
                  </a:lnTo>
                  <a:lnTo>
                    <a:pt x="860" y="4484"/>
                  </a:lnTo>
                  <a:lnTo>
                    <a:pt x="1014" y="4514"/>
                  </a:lnTo>
                  <a:lnTo>
                    <a:pt x="1198" y="4760"/>
                  </a:lnTo>
                  <a:close/>
                  <a:moveTo>
                    <a:pt x="2457" y="3286"/>
                  </a:moveTo>
                  <a:lnTo>
                    <a:pt x="2488" y="3225"/>
                  </a:lnTo>
                  <a:lnTo>
                    <a:pt x="2641" y="3225"/>
                  </a:lnTo>
                  <a:lnTo>
                    <a:pt x="2702" y="3317"/>
                  </a:lnTo>
                  <a:lnTo>
                    <a:pt x="2580" y="3409"/>
                  </a:lnTo>
                  <a:close/>
                </a:path>
              </a:pathLst>
            </a:custGeom>
            <a:solidFill>
              <a:srgbClr val="EEEEEE"/>
            </a:solidFill>
            <a:ln cap="flat" cmpd="sng" w="9525">
              <a:solidFill>
                <a:srgbClr val="EEEEEE"/>
              </a:solidFill>
              <a:prstDash val="solid"/>
              <a:round/>
              <a:headEnd len="sm" w="sm" type="none"/>
              <a:tailEnd len="sm" w="sm" type="none"/>
            </a:ln>
          </p:spPr>
        </p:sp>
        <p:sp>
          <p:nvSpPr>
            <p:cNvPr id="425" name="Google Shape;425;p68"/>
            <p:cNvSpPr/>
            <p:nvPr/>
          </p:nvSpPr>
          <p:spPr>
            <a:xfrm>
              <a:off x="5196960" y="969120"/>
              <a:ext cx="916902" cy="888118"/>
            </a:xfrm>
            <a:custGeom>
              <a:rect b="b" l="l" r="r" t="t"/>
              <a:pathLst>
                <a:path extrusionOk="0" h="16060" w="16582">
                  <a:moveTo>
                    <a:pt x="16581" y="12406"/>
                  </a:moveTo>
                  <a:lnTo>
                    <a:pt x="16489" y="12283"/>
                  </a:lnTo>
                  <a:lnTo>
                    <a:pt x="16367" y="12160"/>
                  </a:lnTo>
                  <a:lnTo>
                    <a:pt x="16305" y="12099"/>
                  </a:lnTo>
                  <a:lnTo>
                    <a:pt x="16121" y="11761"/>
                  </a:lnTo>
                  <a:lnTo>
                    <a:pt x="16029" y="11577"/>
                  </a:lnTo>
                  <a:lnTo>
                    <a:pt x="15875" y="11484"/>
                  </a:lnTo>
                  <a:lnTo>
                    <a:pt x="15568" y="11454"/>
                  </a:lnTo>
                  <a:lnTo>
                    <a:pt x="15230" y="11454"/>
                  </a:lnTo>
                  <a:lnTo>
                    <a:pt x="15138" y="11362"/>
                  </a:lnTo>
                  <a:lnTo>
                    <a:pt x="15108" y="11208"/>
                  </a:lnTo>
                  <a:lnTo>
                    <a:pt x="15015" y="11116"/>
                  </a:lnTo>
                  <a:lnTo>
                    <a:pt x="14985" y="10870"/>
                  </a:lnTo>
                  <a:lnTo>
                    <a:pt x="15015" y="10778"/>
                  </a:lnTo>
                  <a:lnTo>
                    <a:pt x="14985" y="10563"/>
                  </a:lnTo>
                  <a:lnTo>
                    <a:pt x="14923" y="10502"/>
                  </a:lnTo>
                  <a:lnTo>
                    <a:pt x="14770" y="10195"/>
                  </a:lnTo>
                  <a:lnTo>
                    <a:pt x="14555" y="9949"/>
                  </a:lnTo>
                  <a:lnTo>
                    <a:pt x="14463" y="9796"/>
                  </a:lnTo>
                  <a:lnTo>
                    <a:pt x="14524" y="9765"/>
                  </a:lnTo>
                  <a:lnTo>
                    <a:pt x="14586" y="9673"/>
                  </a:lnTo>
                  <a:lnTo>
                    <a:pt x="14770" y="9519"/>
                  </a:lnTo>
                  <a:lnTo>
                    <a:pt x="14831" y="9396"/>
                  </a:lnTo>
                  <a:lnTo>
                    <a:pt x="14801" y="9120"/>
                  </a:lnTo>
                  <a:lnTo>
                    <a:pt x="14739" y="8936"/>
                  </a:lnTo>
                  <a:lnTo>
                    <a:pt x="14770" y="8844"/>
                  </a:lnTo>
                  <a:lnTo>
                    <a:pt x="14831" y="8383"/>
                  </a:lnTo>
                  <a:lnTo>
                    <a:pt x="14739" y="8137"/>
                  </a:lnTo>
                  <a:lnTo>
                    <a:pt x="14708" y="7738"/>
                  </a:lnTo>
                  <a:lnTo>
                    <a:pt x="14708" y="7646"/>
                  </a:lnTo>
                  <a:lnTo>
                    <a:pt x="14678" y="7339"/>
                  </a:lnTo>
                  <a:lnTo>
                    <a:pt x="14678" y="6786"/>
                  </a:lnTo>
                  <a:lnTo>
                    <a:pt x="14586" y="6602"/>
                  </a:lnTo>
                  <a:lnTo>
                    <a:pt x="14493" y="6541"/>
                  </a:lnTo>
                  <a:lnTo>
                    <a:pt x="14493" y="6264"/>
                  </a:lnTo>
                  <a:lnTo>
                    <a:pt x="14586" y="6203"/>
                  </a:lnTo>
                  <a:lnTo>
                    <a:pt x="14064" y="4545"/>
                  </a:lnTo>
                  <a:lnTo>
                    <a:pt x="13849" y="4330"/>
                  </a:lnTo>
                  <a:lnTo>
                    <a:pt x="13726" y="4299"/>
                  </a:lnTo>
                  <a:lnTo>
                    <a:pt x="13634" y="4207"/>
                  </a:lnTo>
                  <a:lnTo>
                    <a:pt x="13449" y="4115"/>
                  </a:lnTo>
                  <a:lnTo>
                    <a:pt x="13388" y="3931"/>
                  </a:lnTo>
                  <a:lnTo>
                    <a:pt x="13142" y="3716"/>
                  </a:lnTo>
                  <a:lnTo>
                    <a:pt x="13081" y="3685"/>
                  </a:lnTo>
                  <a:lnTo>
                    <a:pt x="12958" y="3532"/>
                  </a:lnTo>
                  <a:lnTo>
                    <a:pt x="13020" y="3439"/>
                  </a:lnTo>
                  <a:lnTo>
                    <a:pt x="12897" y="3225"/>
                  </a:lnTo>
                  <a:lnTo>
                    <a:pt x="12835" y="3194"/>
                  </a:lnTo>
                  <a:lnTo>
                    <a:pt x="12958" y="2795"/>
                  </a:lnTo>
                  <a:lnTo>
                    <a:pt x="13142" y="2580"/>
                  </a:lnTo>
                  <a:lnTo>
                    <a:pt x="13265" y="2518"/>
                  </a:lnTo>
                  <a:lnTo>
                    <a:pt x="13327" y="2426"/>
                  </a:lnTo>
                  <a:lnTo>
                    <a:pt x="13419" y="2365"/>
                  </a:lnTo>
                  <a:lnTo>
                    <a:pt x="13480" y="2058"/>
                  </a:lnTo>
                  <a:lnTo>
                    <a:pt x="13572" y="1966"/>
                  </a:lnTo>
                  <a:lnTo>
                    <a:pt x="13449" y="1873"/>
                  </a:lnTo>
                  <a:lnTo>
                    <a:pt x="13511" y="1751"/>
                  </a:lnTo>
                  <a:lnTo>
                    <a:pt x="13572" y="1689"/>
                  </a:lnTo>
                  <a:lnTo>
                    <a:pt x="13572" y="1628"/>
                  </a:lnTo>
                  <a:lnTo>
                    <a:pt x="13480" y="1505"/>
                  </a:lnTo>
                  <a:lnTo>
                    <a:pt x="13419" y="1290"/>
                  </a:lnTo>
                  <a:lnTo>
                    <a:pt x="13572" y="922"/>
                  </a:lnTo>
                  <a:lnTo>
                    <a:pt x="13572" y="645"/>
                  </a:lnTo>
                  <a:lnTo>
                    <a:pt x="13603" y="400"/>
                  </a:lnTo>
                  <a:lnTo>
                    <a:pt x="13572" y="307"/>
                  </a:lnTo>
                  <a:lnTo>
                    <a:pt x="13572" y="185"/>
                  </a:lnTo>
                  <a:lnTo>
                    <a:pt x="13542" y="123"/>
                  </a:lnTo>
                  <a:lnTo>
                    <a:pt x="13296" y="185"/>
                  </a:lnTo>
                  <a:lnTo>
                    <a:pt x="13173" y="154"/>
                  </a:lnTo>
                  <a:lnTo>
                    <a:pt x="12835" y="246"/>
                  </a:lnTo>
                  <a:lnTo>
                    <a:pt x="12651" y="93"/>
                  </a:lnTo>
                  <a:lnTo>
                    <a:pt x="12436" y="0"/>
                  </a:lnTo>
                  <a:lnTo>
                    <a:pt x="12436" y="93"/>
                  </a:lnTo>
                  <a:lnTo>
                    <a:pt x="12283" y="246"/>
                  </a:lnTo>
                  <a:lnTo>
                    <a:pt x="12006" y="215"/>
                  </a:lnTo>
                  <a:lnTo>
                    <a:pt x="11976" y="62"/>
                  </a:lnTo>
                  <a:lnTo>
                    <a:pt x="11853" y="0"/>
                  </a:lnTo>
                  <a:lnTo>
                    <a:pt x="11669" y="31"/>
                  </a:lnTo>
                  <a:lnTo>
                    <a:pt x="11638" y="154"/>
                  </a:lnTo>
                  <a:lnTo>
                    <a:pt x="11484" y="185"/>
                  </a:lnTo>
                  <a:lnTo>
                    <a:pt x="11423" y="307"/>
                  </a:lnTo>
                  <a:lnTo>
                    <a:pt x="11300" y="246"/>
                  </a:lnTo>
                  <a:lnTo>
                    <a:pt x="11177" y="246"/>
                  </a:lnTo>
                  <a:lnTo>
                    <a:pt x="10993" y="400"/>
                  </a:lnTo>
                  <a:lnTo>
                    <a:pt x="10809" y="400"/>
                  </a:lnTo>
                  <a:lnTo>
                    <a:pt x="10717" y="215"/>
                  </a:lnTo>
                  <a:lnTo>
                    <a:pt x="10471" y="215"/>
                  </a:lnTo>
                  <a:lnTo>
                    <a:pt x="10379" y="185"/>
                  </a:lnTo>
                  <a:lnTo>
                    <a:pt x="10164" y="215"/>
                  </a:lnTo>
                  <a:lnTo>
                    <a:pt x="9980" y="185"/>
                  </a:lnTo>
                  <a:lnTo>
                    <a:pt x="9918" y="215"/>
                  </a:lnTo>
                  <a:lnTo>
                    <a:pt x="9765" y="154"/>
                  </a:lnTo>
                  <a:lnTo>
                    <a:pt x="9642" y="185"/>
                  </a:lnTo>
                  <a:lnTo>
                    <a:pt x="9581" y="338"/>
                  </a:lnTo>
                  <a:lnTo>
                    <a:pt x="9396" y="338"/>
                  </a:lnTo>
                  <a:lnTo>
                    <a:pt x="9243" y="277"/>
                  </a:lnTo>
                  <a:lnTo>
                    <a:pt x="9028" y="492"/>
                  </a:lnTo>
                  <a:lnTo>
                    <a:pt x="8905" y="492"/>
                  </a:lnTo>
                  <a:lnTo>
                    <a:pt x="8721" y="369"/>
                  </a:lnTo>
                  <a:lnTo>
                    <a:pt x="8537" y="430"/>
                  </a:lnTo>
                  <a:lnTo>
                    <a:pt x="8229" y="461"/>
                  </a:lnTo>
                  <a:lnTo>
                    <a:pt x="8045" y="430"/>
                  </a:lnTo>
                  <a:lnTo>
                    <a:pt x="7646" y="737"/>
                  </a:lnTo>
                  <a:lnTo>
                    <a:pt x="7400" y="768"/>
                  </a:lnTo>
                  <a:lnTo>
                    <a:pt x="7278" y="768"/>
                  </a:lnTo>
                  <a:lnTo>
                    <a:pt x="7093" y="891"/>
                  </a:lnTo>
                  <a:lnTo>
                    <a:pt x="7093" y="1014"/>
                  </a:lnTo>
                  <a:lnTo>
                    <a:pt x="6971" y="1167"/>
                  </a:lnTo>
                  <a:lnTo>
                    <a:pt x="6878" y="1167"/>
                  </a:lnTo>
                  <a:lnTo>
                    <a:pt x="6848" y="1106"/>
                  </a:lnTo>
                  <a:lnTo>
                    <a:pt x="6725" y="1106"/>
                  </a:lnTo>
                  <a:lnTo>
                    <a:pt x="6633" y="1167"/>
                  </a:lnTo>
                  <a:lnTo>
                    <a:pt x="6571" y="1229"/>
                  </a:lnTo>
                  <a:lnTo>
                    <a:pt x="6356" y="1259"/>
                  </a:lnTo>
                  <a:lnTo>
                    <a:pt x="6141" y="1351"/>
                  </a:lnTo>
                  <a:lnTo>
                    <a:pt x="6049" y="1444"/>
                  </a:lnTo>
                  <a:lnTo>
                    <a:pt x="6019" y="1536"/>
                  </a:lnTo>
                  <a:lnTo>
                    <a:pt x="5865" y="1720"/>
                  </a:lnTo>
                  <a:lnTo>
                    <a:pt x="5619" y="1812"/>
                  </a:lnTo>
                  <a:lnTo>
                    <a:pt x="5374" y="1812"/>
                  </a:lnTo>
                  <a:lnTo>
                    <a:pt x="5435" y="1904"/>
                  </a:lnTo>
                  <a:lnTo>
                    <a:pt x="5497" y="1996"/>
                  </a:lnTo>
                  <a:lnTo>
                    <a:pt x="5589" y="2119"/>
                  </a:lnTo>
                  <a:lnTo>
                    <a:pt x="5589" y="2273"/>
                  </a:lnTo>
                  <a:lnTo>
                    <a:pt x="5619" y="2334"/>
                  </a:lnTo>
                  <a:lnTo>
                    <a:pt x="5650" y="2580"/>
                  </a:lnTo>
                  <a:lnTo>
                    <a:pt x="5650" y="2917"/>
                  </a:lnTo>
                  <a:lnTo>
                    <a:pt x="5681" y="3040"/>
                  </a:lnTo>
                  <a:lnTo>
                    <a:pt x="5742" y="3654"/>
                  </a:lnTo>
                  <a:lnTo>
                    <a:pt x="5865" y="3900"/>
                  </a:lnTo>
                  <a:lnTo>
                    <a:pt x="5896" y="4054"/>
                  </a:lnTo>
                  <a:lnTo>
                    <a:pt x="6019" y="4084"/>
                  </a:lnTo>
                  <a:lnTo>
                    <a:pt x="6111" y="4176"/>
                  </a:lnTo>
                  <a:lnTo>
                    <a:pt x="6203" y="4176"/>
                  </a:lnTo>
                  <a:lnTo>
                    <a:pt x="6264" y="4238"/>
                  </a:lnTo>
                  <a:lnTo>
                    <a:pt x="6172" y="4453"/>
                  </a:lnTo>
                  <a:lnTo>
                    <a:pt x="6203" y="4514"/>
                  </a:lnTo>
                  <a:lnTo>
                    <a:pt x="6080" y="4668"/>
                  </a:lnTo>
                  <a:lnTo>
                    <a:pt x="5097" y="4668"/>
                  </a:lnTo>
                  <a:lnTo>
                    <a:pt x="4913" y="4698"/>
                  </a:lnTo>
                  <a:lnTo>
                    <a:pt x="4729" y="5036"/>
                  </a:lnTo>
                  <a:lnTo>
                    <a:pt x="4545" y="5190"/>
                  </a:lnTo>
                  <a:lnTo>
                    <a:pt x="4453" y="5374"/>
                  </a:lnTo>
                  <a:lnTo>
                    <a:pt x="4483" y="5620"/>
                  </a:lnTo>
                  <a:lnTo>
                    <a:pt x="4391" y="5804"/>
                  </a:lnTo>
                  <a:lnTo>
                    <a:pt x="3839" y="6203"/>
                  </a:lnTo>
                  <a:lnTo>
                    <a:pt x="2948" y="6694"/>
                  </a:lnTo>
                  <a:lnTo>
                    <a:pt x="2272" y="7093"/>
                  </a:lnTo>
                  <a:lnTo>
                    <a:pt x="1935" y="7155"/>
                  </a:lnTo>
                  <a:lnTo>
                    <a:pt x="1628" y="7186"/>
                  </a:lnTo>
                  <a:lnTo>
                    <a:pt x="1474" y="7216"/>
                  </a:lnTo>
                  <a:lnTo>
                    <a:pt x="1228" y="7216"/>
                  </a:lnTo>
                  <a:lnTo>
                    <a:pt x="799" y="7308"/>
                  </a:lnTo>
                  <a:lnTo>
                    <a:pt x="553" y="7462"/>
                  </a:lnTo>
                  <a:lnTo>
                    <a:pt x="399" y="7677"/>
                  </a:lnTo>
                  <a:lnTo>
                    <a:pt x="0" y="7953"/>
                  </a:lnTo>
                  <a:lnTo>
                    <a:pt x="0" y="8659"/>
                  </a:lnTo>
                  <a:lnTo>
                    <a:pt x="0" y="8659"/>
                  </a:lnTo>
                  <a:lnTo>
                    <a:pt x="0" y="8905"/>
                  </a:lnTo>
                  <a:lnTo>
                    <a:pt x="0" y="8905"/>
                  </a:lnTo>
                  <a:lnTo>
                    <a:pt x="0" y="8874"/>
                  </a:lnTo>
                  <a:lnTo>
                    <a:pt x="3009" y="10901"/>
                  </a:lnTo>
                  <a:lnTo>
                    <a:pt x="2979" y="10901"/>
                  </a:lnTo>
                  <a:lnTo>
                    <a:pt x="8414" y="14494"/>
                  </a:lnTo>
                  <a:lnTo>
                    <a:pt x="8506" y="14893"/>
                  </a:lnTo>
                  <a:lnTo>
                    <a:pt x="8690" y="15046"/>
                  </a:lnTo>
                  <a:lnTo>
                    <a:pt x="8966" y="15046"/>
                  </a:lnTo>
                  <a:lnTo>
                    <a:pt x="9212" y="15108"/>
                  </a:lnTo>
                  <a:lnTo>
                    <a:pt x="9366" y="15292"/>
                  </a:lnTo>
                  <a:lnTo>
                    <a:pt x="9550" y="15353"/>
                  </a:lnTo>
                  <a:lnTo>
                    <a:pt x="9734" y="15507"/>
                  </a:lnTo>
                  <a:lnTo>
                    <a:pt x="9703" y="15630"/>
                  </a:lnTo>
                  <a:lnTo>
                    <a:pt x="9642" y="15875"/>
                  </a:lnTo>
                  <a:lnTo>
                    <a:pt x="9703" y="15998"/>
                  </a:lnTo>
                  <a:lnTo>
                    <a:pt x="9888" y="16060"/>
                  </a:lnTo>
                  <a:lnTo>
                    <a:pt x="10287" y="16029"/>
                  </a:lnTo>
                  <a:lnTo>
                    <a:pt x="10594" y="15937"/>
                  </a:lnTo>
                  <a:lnTo>
                    <a:pt x="10594" y="15937"/>
                  </a:lnTo>
                  <a:lnTo>
                    <a:pt x="10594" y="15937"/>
                  </a:lnTo>
                  <a:lnTo>
                    <a:pt x="11853" y="15630"/>
                  </a:lnTo>
                  <a:lnTo>
                    <a:pt x="12866" y="14678"/>
                  </a:lnTo>
                  <a:close/>
                </a:path>
              </a:pathLst>
            </a:custGeom>
            <a:solidFill>
              <a:srgbClr val="EEEEEE"/>
            </a:solidFill>
            <a:ln cap="flat" cmpd="sng" w="9525">
              <a:solidFill>
                <a:srgbClr val="EEEEEE"/>
              </a:solidFill>
              <a:prstDash val="solid"/>
              <a:round/>
              <a:headEnd len="sm" w="sm" type="none"/>
              <a:tailEnd len="sm" w="sm" type="none"/>
            </a:ln>
          </p:spPr>
        </p:sp>
        <p:sp>
          <p:nvSpPr>
            <p:cNvPr id="426" name="Google Shape;426;p68"/>
            <p:cNvSpPr/>
            <p:nvPr/>
          </p:nvSpPr>
          <p:spPr>
            <a:xfrm>
              <a:off x="5013720" y="1028520"/>
              <a:ext cx="529566" cy="419394"/>
            </a:xfrm>
            <a:custGeom>
              <a:rect b="b" l="l" r="r" t="t"/>
              <a:pathLst>
                <a:path extrusionOk="0" h="7585" w="9581">
                  <a:moveTo>
                    <a:pt x="3316" y="7584"/>
                  </a:moveTo>
                  <a:lnTo>
                    <a:pt x="3316" y="6878"/>
                  </a:lnTo>
                  <a:lnTo>
                    <a:pt x="3715" y="6602"/>
                  </a:lnTo>
                  <a:lnTo>
                    <a:pt x="3869" y="6387"/>
                  </a:lnTo>
                  <a:lnTo>
                    <a:pt x="4115" y="6233"/>
                  </a:lnTo>
                  <a:lnTo>
                    <a:pt x="4544" y="6141"/>
                  </a:lnTo>
                  <a:lnTo>
                    <a:pt x="4790" y="6141"/>
                  </a:lnTo>
                  <a:lnTo>
                    <a:pt x="4944" y="6111"/>
                  </a:lnTo>
                  <a:lnTo>
                    <a:pt x="5251" y="6080"/>
                  </a:lnTo>
                  <a:lnTo>
                    <a:pt x="5588" y="6018"/>
                  </a:lnTo>
                  <a:lnTo>
                    <a:pt x="6264" y="5619"/>
                  </a:lnTo>
                  <a:lnTo>
                    <a:pt x="7155" y="5128"/>
                  </a:lnTo>
                  <a:lnTo>
                    <a:pt x="7707" y="4729"/>
                  </a:lnTo>
                  <a:lnTo>
                    <a:pt x="7799" y="4545"/>
                  </a:lnTo>
                  <a:lnTo>
                    <a:pt x="7769" y="4299"/>
                  </a:lnTo>
                  <a:lnTo>
                    <a:pt x="7861" y="4115"/>
                  </a:lnTo>
                  <a:lnTo>
                    <a:pt x="8045" y="3961"/>
                  </a:lnTo>
                  <a:lnTo>
                    <a:pt x="8229" y="3623"/>
                  </a:lnTo>
                  <a:lnTo>
                    <a:pt x="8413" y="3593"/>
                  </a:lnTo>
                  <a:lnTo>
                    <a:pt x="9396" y="3593"/>
                  </a:lnTo>
                  <a:lnTo>
                    <a:pt x="9519" y="3439"/>
                  </a:lnTo>
                  <a:lnTo>
                    <a:pt x="9488" y="3378"/>
                  </a:lnTo>
                  <a:lnTo>
                    <a:pt x="9580" y="3163"/>
                  </a:lnTo>
                  <a:lnTo>
                    <a:pt x="9519" y="3101"/>
                  </a:lnTo>
                  <a:lnTo>
                    <a:pt x="9427" y="3101"/>
                  </a:lnTo>
                  <a:lnTo>
                    <a:pt x="9335" y="3009"/>
                  </a:lnTo>
                  <a:lnTo>
                    <a:pt x="9212" y="2979"/>
                  </a:lnTo>
                  <a:lnTo>
                    <a:pt x="9181" y="2825"/>
                  </a:lnTo>
                  <a:lnTo>
                    <a:pt x="9058" y="2579"/>
                  </a:lnTo>
                  <a:lnTo>
                    <a:pt x="8997" y="1965"/>
                  </a:lnTo>
                  <a:lnTo>
                    <a:pt x="8966" y="1842"/>
                  </a:lnTo>
                  <a:lnTo>
                    <a:pt x="8966" y="1505"/>
                  </a:lnTo>
                  <a:lnTo>
                    <a:pt x="8935" y="1259"/>
                  </a:lnTo>
                  <a:lnTo>
                    <a:pt x="8905" y="1198"/>
                  </a:lnTo>
                  <a:lnTo>
                    <a:pt x="8905" y="1044"/>
                  </a:lnTo>
                  <a:lnTo>
                    <a:pt x="8813" y="921"/>
                  </a:lnTo>
                  <a:lnTo>
                    <a:pt x="8751" y="829"/>
                  </a:lnTo>
                  <a:lnTo>
                    <a:pt x="8690" y="737"/>
                  </a:lnTo>
                  <a:lnTo>
                    <a:pt x="8598" y="737"/>
                  </a:lnTo>
                  <a:lnTo>
                    <a:pt x="8106" y="706"/>
                  </a:lnTo>
                  <a:lnTo>
                    <a:pt x="8014" y="584"/>
                  </a:lnTo>
                  <a:lnTo>
                    <a:pt x="7984" y="430"/>
                  </a:lnTo>
                  <a:lnTo>
                    <a:pt x="7922" y="430"/>
                  </a:lnTo>
                  <a:lnTo>
                    <a:pt x="7891" y="430"/>
                  </a:lnTo>
                  <a:lnTo>
                    <a:pt x="7769" y="584"/>
                  </a:lnTo>
                  <a:lnTo>
                    <a:pt x="7492" y="645"/>
                  </a:lnTo>
                  <a:lnTo>
                    <a:pt x="7216" y="553"/>
                  </a:lnTo>
                  <a:lnTo>
                    <a:pt x="7093" y="553"/>
                  </a:lnTo>
                  <a:lnTo>
                    <a:pt x="6909" y="645"/>
                  </a:lnTo>
                  <a:lnTo>
                    <a:pt x="6663" y="676"/>
                  </a:lnTo>
                  <a:lnTo>
                    <a:pt x="6479" y="645"/>
                  </a:lnTo>
                  <a:lnTo>
                    <a:pt x="6264" y="399"/>
                  </a:lnTo>
                  <a:lnTo>
                    <a:pt x="6172" y="338"/>
                  </a:lnTo>
                  <a:lnTo>
                    <a:pt x="6141" y="215"/>
                  </a:lnTo>
                  <a:lnTo>
                    <a:pt x="6141" y="92"/>
                  </a:lnTo>
                  <a:lnTo>
                    <a:pt x="6172" y="62"/>
                  </a:lnTo>
                  <a:lnTo>
                    <a:pt x="6110" y="0"/>
                  </a:lnTo>
                  <a:lnTo>
                    <a:pt x="5957" y="62"/>
                  </a:lnTo>
                  <a:lnTo>
                    <a:pt x="5896" y="123"/>
                  </a:lnTo>
                  <a:lnTo>
                    <a:pt x="5742" y="92"/>
                  </a:lnTo>
                  <a:lnTo>
                    <a:pt x="5588" y="276"/>
                  </a:lnTo>
                  <a:lnTo>
                    <a:pt x="5558" y="737"/>
                  </a:lnTo>
                  <a:lnTo>
                    <a:pt x="5374" y="952"/>
                  </a:lnTo>
                  <a:lnTo>
                    <a:pt x="5343" y="1290"/>
                  </a:lnTo>
                  <a:lnTo>
                    <a:pt x="5251" y="1505"/>
                  </a:lnTo>
                  <a:lnTo>
                    <a:pt x="4852" y="1873"/>
                  </a:lnTo>
                  <a:lnTo>
                    <a:pt x="4790" y="1873"/>
                  </a:lnTo>
                  <a:lnTo>
                    <a:pt x="4606" y="1996"/>
                  </a:lnTo>
                  <a:lnTo>
                    <a:pt x="4299" y="2088"/>
                  </a:lnTo>
                  <a:lnTo>
                    <a:pt x="4053" y="2334"/>
                  </a:lnTo>
                  <a:lnTo>
                    <a:pt x="3961" y="2364"/>
                  </a:lnTo>
                  <a:lnTo>
                    <a:pt x="3654" y="2579"/>
                  </a:lnTo>
                  <a:lnTo>
                    <a:pt x="3439" y="2641"/>
                  </a:lnTo>
                  <a:lnTo>
                    <a:pt x="3316" y="2825"/>
                  </a:lnTo>
                  <a:lnTo>
                    <a:pt x="2948" y="3071"/>
                  </a:lnTo>
                  <a:lnTo>
                    <a:pt x="3071" y="3378"/>
                  </a:lnTo>
                  <a:lnTo>
                    <a:pt x="3071" y="3562"/>
                  </a:lnTo>
                  <a:lnTo>
                    <a:pt x="2733" y="3869"/>
                  </a:lnTo>
                  <a:lnTo>
                    <a:pt x="2518" y="4299"/>
                  </a:lnTo>
                  <a:lnTo>
                    <a:pt x="2518" y="4483"/>
                  </a:lnTo>
                  <a:lnTo>
                    <a:pt x="2641" y="4760"/>
                  </a:lnTo>
                  <a:lnTo>
                    <a:pt x="2549" y="5067"/>
                  </a:lnTo>
                  <a:lnTo>
                    <a:pt x="2610" y="5128"/>
                  </a:lnTo>
                  <a:lnTo>
                    <a:pt x="2702" y="5251"/>
                  </a:lnTo>
                  <a:lnTo>
                    <a:pt x="2641" y="5496"/>
                  </a:lnTo>
                  <a:lnTo>
                    <a:pt x="2119" y="6080"/>
                  </a:lnTo>
                  <a:lnTo>
                    <a:pt x="2057" y="6326"/>
                  </a:lnTo>
                  <a:lnTo>
                    <a:pt x="1842" y="6571"/>
                  </a:lnTo>
                  <a:lnTo>
                    <a:pt x="1566" y="6602"/>
                  </a:lnTo>
                  <a:lnTo>
                    <a:pt x="983" y="7124"/>
                  </a:lnTo>
                  <a:lnTo>
                    <a:pt x="184" y="7247"/>
                  </a:lnTo>
                  <a:lnTo>
                    <a:pt x="0" y="7554"/>
                  </a:lnTo>
                  <a:lnTo>
                    <a:pt x="3316" y="7584"/>
                  </a:lnTo>
                  <a:lnTo>
                    <a:pt x="3316" y="7584"/>
                  </a:lnTo>
                  <a:close/>
                </a:path>
              </a:pathLst>
            </a:custGeom>
            <a:solidFill>
              <a:srgbClr val="EEEEEE"/>
            </a:solidFill>
            <a:ln cap="flat" cmpd="sng" w="9525">
              <a:solidFill>
                <a:srgbClr val="EEEEEE"/>
              </a:solidFill>
              <a:prstDash val="solid"/>
              <a:round/>
              <a:headEnd len="sm" w="sm" type="none"/>
              <a:tailEnd len="sm" w="sm" type="none"/>
            </a:ln>
          </p:spPr>
        </p:sp>
        <p:sp>
          <p:nvSpPr>
            <p:cNvPr id="427" name="Google Shape;427;p68"/>
            <p:cNvSpPr/>
            <p:nvPr/>
          </p:nvSpPr>
          <p:spPr>
            <a:xfrm>
              <a:off x="4823280" y="1446480"/>
              <a:ext cx="373324" cy="303833"/>
            </a:xfrm>
            <a:custGeom>
              <a:rect b="b" l="l" r="r" t="t"/>
              <a:pathLst>
                <a:path extrusionOk="0" h="5498" w="6757">
                  <a:moveTo>
                    <a:pt x="6756" y="277"/>
                  </a:moveTo>
                  <a:lnTo>
                    <a:pt x="6756" y="31"/>
                  </a:lnTo>
                  <a:lnTo>
                    <a:pt x="3440" y="1"/>
                  </a:lnTo>
                  <a:lnTo>
                    <a:pt x="3102" y="431"/>
                  </a:lnTo>
                  <a:lnTo>
                    <a:pt x="3102" y="768"/>
                  </a:lnTo>
                  <a:lnTo>
                    <a:pt x="2949" y="768"/>
                  </a:lnTo>
                  <a:lnTo>
                    <a:pt x="2365" y="1075"/>
                  </a:lnTo>
                  <a:lnTo>
                    <a:pt x="2335" y="1229"/>
                  </a:lnTo>
                  <a:lnTo>
                    <a:pt x="2089" y="1352"/>
                  </a:lnTo>
                  <a:lnTo>
                    <a:pt x="2150" y="1567"/>
                  </a:lnTo>
                  <a:lnTo>
                    <a:pt x="1659" y="2304"/>
                  </a:lnTo>
                  <a:lnTo>
                    <a:pt x="1628" y="2549"/>
                  </a:lnTo>
                  <a:lnTo>
                    <a:pt x="1229" y="2918"/>
                  </a:lnTo>
                  <a:lnTo>
                    <a:pt x="1137" y="2979"/>
                  </a:lnTo>
                  <a:lnTo>
                    <a:pt x="922" y="3409"/>
                  </a:lnTo>
                  <a:lnTo>
                    <a:pt x="953" y="3532"/>
                  </a:lnTo>
                  <a:lnTo>
                    <a:pt x="615" y="3993"/>
                  </a:lnTo>
                  <a:lnTo>
                    <a:pt x="584" y="4054"/>
                  </a:lnTo>
                  <a:lnTo>
                    <a:pt x="707" y="4146"/>
                  </a:lnTo>
                  <a:lnTo>
                    <a:pt x="554" y="4207"/>
                  </a:lnTo>
                  <a:lnTo>
                    <a:pt x="277" y="4668"/>
                  </a:lnTo>
                  <a:lnTo>
                    <a:pt x="185" y="4699"/>
                  </a:lnTo>
                  <a:lnTo>
                    <a:pt x="62" y="4822"/>
                  </a:lnTo>
                  <a:lnTo>
                    <a:pt x="62" y="5037"/>
                  </a:lnTo>
                  <a:lnTo>
                    <a:pt x="1" y="5221"/>
                  </a:lnTo>
                  <a:lnTo>
                    <a:pt x="1" y="5497"/>
                  </a:lnTo>
                  <a:lnTo>
                    <a:pt x="3317" y="5466"/>
                  </a:lnTo>
                  <a:lnTo>
                    <a:pt x="3286" y="3931"/>
                  </a:lnTo>
                  <a:lnTo>
                    <a:pt x="3379" y="3716"/>
                  </a:lnTo>
                  <a:lnTo>
                    <a:pt x="3563" y="3593"/>
                  </a:lnTo>
                  <a:lnTo>
                    <a:pt x="3778" y="3563"/>
                  </a:lnTo>
                  <a:lnTo>
                    <a:pt x="4054" y="3563"/>
                  </a:lnTo>
                  <a:lnTo>
                    <a:pt x="4116" y="1383"/>
                  </a:lnTo>
                  <a:lnTo>
                    <a:pt x="6726" y="1413"/>
                  </a:lnTo>
                  <a:lnTo>
                    <a:pt x="6756" y="277"/>
                  </a:lnTo>
                  <a:close/>
                </a:path>
              </a:pathLst>
            </a:custGeom>
            <a:solidFill>
              <a:srgbClr val="EEEEEE"/>
            </a:solidFill>
            <a:ln cap="flat" cmpd="sng" w="9525">
              <a:solidFill>
                <a:srgbClr val="EEEEEE"/>
              </a:solidFill>
              <a:prstDash val="solid"/>
              <a:round/>
              <a:headEnd len="sm" w="sm" type="none"/>
              <a:tailEnd len="sm" w="sm" type="none"/>
            </a:ln>
          </p:spPr>
        </p:sp>
        <p:sp>
          <p:nvSpPr>
            <p:cNvPr id="428" name="Google Shape;428;p68"/>
            <p:cNvSpPr/>
            <p:nvPr/>
          </p:nvSpPr>
          <p:spPr>
            <a:xfrm>
              <a:off x="4820040" y="1460160"/>
              <a:ext cx="543237" cy="596160"/>
            </a:xfrm>
            <a:custGeom>
              <a:rect b="b" l="l" r="r" t="t"/>
              <a:pathLst>
                <a:path extrusionOk="0" h="10779" w="9827">
                  <a:moveTo>
                    <a:pt x="62" y="5251"/>
                  </a:moveTo>
                  <a:lnTo>
                    <a:pt x="3378" y="5220"/>
                  </a:lnTo>
                  <a:lnTo>
                    <a:pt x="3347" y="3685"/>
                  </a:lnTo>
                  <a:lnTo>
                    <a:pt x="3440" y="3470"/>
                  </a:lnTo>
                  <a:lnTo>
                    <a:pt x="3624" y="3347"/>
                  </a:lnTo>
                  <a:lnTo>
                    <a:pt x="3839" y="3317"/>
                  </a:lnTo>
                  <a:lnTo>
                    <a:pt x="4115" y="3317"/>
                  </a:lnTo>
                  <a:lnTo>
                    <a:pt x="4177" y="1137"/>
                  </a:lnTo>
                  <a:lnTo>
                    <a:pt x="6787" y="1167"/>
                  </a:lnTo>
                  <a:lnTo>
                    <a:pt x="6817" y="0"/>
                  </a:lnTo>
                  <a:lnTo>
                    <a:pt x="9826" y="2027"/>
                  </a:lnTo>
                  <a:lnTo>
                    <a:pt x="9796" y="2027"/>
                  </a:lnTo>
                  <a:lnTo>
                    <a:pt x="9796" y="2027"/>
                  </a:lnTo>
                  <a:lnTo>
                    <a:pt x="8813" y="2058"/>
                  </a:lnTo>
                  <a:lnTo>
                    <a:pt x="9427" y="9335"/>
                  </a:lnTo>
                  <a:lnTo>
                    <a:pt x="9704" y="9489"/>
                  </a:lnTo>
                  <a:lnTo>
                    <a:pt x="9427" y="10256"/>
                  </a:lnTo>
                  <a:lnTo>
                    <a:pt x="6479" y="10256"/>
                  </a:lnTo>
                  <a:lnTo>
                    <a:pt x="6387" y="10225"/>
                  </a:lnTo>
                  <a:lnTo>
                    <a:pt x="6295" y="10103"/>
                  </a:lnTo>
                  <a:lnTo>
                    <a:pt x="6203" y="10103"/>
                  </a:lnTo>
                  <a:lnTo>
                    <a:pt x="6050" y="10256"/>
                  </a:lnTo>
                  <a:lnTo>
                    <a:pt x="5957" y="10164"/>
                  </a:lnTo>
                  <a:lnTo>
                    <a:pt x="5957" y="9918"/>
                  </a:lnTo>
                  <a:lnTo>
                    <a:pt x="5773" y="9857"/>
                  </a:lnTo>
                  <a:lnTo>
                    <a:pt x="5343" y="10041"/>
                  </a:lnTo>
                  <a:lnTo>
                    <a:pt x="5128" y="10410"/>
                  </a:lnTo>
                  <a:lnTo>
                    <a:pt x="5067" y="10348"/>
                  </a:lnTo>
                  <a:lnTo>
                    <a:pt x="4913" y="10103"/>
                  </a:lnTo>
                  <a:lnTo>
                    <a:pt x="4883" y="9888"/>
                  </a:lnTo>
                  <a:lnTo>
                    <a:pt x="4699" y="9888"/>
                  </a:lnTo>
                  <a:lnTo>
                    <a:pt x="4422" y="9949"/>
                  </a:lnTo>
                  <a:lnTo>
                    <a:pt x="4422" y="10287"/>
                  </a:lnTo>
                  <a:lnTo>
                    <a:pt x="4453" y="10379"/>
                  </a:lnTo>
                  <a:lnTo>
                    <a:pt x="4361" y="10625"/>
                  </a:lnTo>
                  <a:lnTo>
                    <a:pt x="4084" y="10625"/>
                  </a:lnTo>
                  <a:lnTo>
                    <a:pt x="3900" y="10778"/>
                  </a:lnTo>
                  <a:lnTo>
                    <a:pt x="3900" y="10778"/>
                  </a:lnTo>
                  <a:lnTo>
                    <a:pt x="3869" y="10655"/>
                  </a:lnTo>
                  <a:lnTo>
                    <a:pt x="3624" y="10533"/>
                  </a:lnTo>
                  <a:lnTo>
                    <a:pt x="3501" y="10471"/>
                  </a:lnTo>
                  <a:lnTo>
                    <a:pt x="3440" y="10287"/>
                  </a:lnTo>
                  <a:lnTo>
                    <a:pt x="3255" y="10256"/>
                  </a:lnTo>
                  <a:lnTo>
                    <a:pt x="3255" y="10072"/>
                  </a:lnTo>
                  <a:lnTo>
                    <a:pt x="3102" y="9918"/>
                  </a:lnTo>
                  <a:lnTo>
                    <a:pt x="3071" y="9703"/>
                  </a:lnTo>
                  <a:lnTo>
                    <a:pt x="2979" y="9642"/>
                  </a:lnTo>
                  <a:lnTo>
                    <a:pt x="2856" y="9673"/>
                  </a:lnTo>
                  <a:lnTo>
                    <a:pt x="2795" y="9611"/>
                  </a:lnTo>
                  <a:lnTo>
                    <a:pt x="2641" y="9673"/>
                  </a:lnTo>
                  <a:lnTo>
                    <a:pt x="2549" y="9642"/>
                  </a:lnTo>
                  <a:lnTo>
                    <a:pt x="2549" y="9550"/>
                  </a:lnTo>
                  <a:lnTo>
                    <a:pt x="2365" y="9335"/>
                  </a:lnTo>
                  <a:lnTo>
                    <a:pt x="2150" y="9274"/>
                  </a:lnTo>
                  <a:lnTo>
                    <a:pt x="1751" y="9151"/>
                  </a:lnTo>
                  <a:lnTo>
                    <a:pt x="1628" y="9151"/>
                  </a:lnTo>
                  <a:lnTo>
                    <a:pt x="1198" y="9304"/>
                  </a:lnTo>
                  <a:lnTo>
                    <a:pt x="737" y="9396"/>
                  </a:lnTo>
                  <a:lnTo>
                    <a:pt x="584" y="9550"/>
                  </a:lnTo>
                  <a:lnTo>
                    <a:pt x="461" y="9550"/>
                  </a:lnTo>
                  <a:lnTo>
                    <a:pt x="308" y="9642"/>
                  </a:lnTo>
                  <a:lnTo>
                    <a:pt x="369" y="9304"/>
                  </a:lnTo>
                  <a:lnTo>
                    <a:pt x="492" y="8813"/>
                  </a:lnTo>
                  <a:lnTo>
                    <a:pt x="707" y="8506"/>
                  </a:lnTo>
                  <a:lnTo>
                    <a:pt x="768" y="7923"/>
                  </a:lnTo>
                  <a:lnTo>
                    <a:pt x="584" y="7063"/>
                  </a:lnTo>
                  <a:lnTo>
                    <a:pt x="338" y="6694"/>
                  </a:lnTo>
                  <a:lnTo>
                    <a:pt x="461" y="6633"/>
                  </a:lnTo>
                  <a:lnTo>
                    <a:pt x="553" y="6633"/>
                  </a:lnTo>
                  <a:lnTo>
                    <a:pt x="615" y="6357"/>
                  </a:lnTo>
                  <a:lnTo>
                    <a:pt x="553" y="6172"/>
                  </a:lnTo>
                  <a:lnTo>
                    <a:pt x="676" y="6080"/>
                  </a:lnTo>
                  <a:lnTo>
                    <a:pt x="430" y="5712"/>
                  </a:lnTo>
                  <a:lnTo>
                    <a:pt x="338" y="5804"/>
                  </a:lnTo>
                  <a:lnTo>
                    <a:pt x="246" y="5773"/>
                  </a:lnTo>
                  <a:lnTo>
                    <a:pt x="185" y="5558"/>
                  </a:lnTo>
                  <a:lnTo>
                    <a:pt x="1" y="5773"/>
                  </a:lnTo>
                  <a:lnTo>
                    <a:pt x="1" y="5466"/>
                  </a:lnTo>
                  <a:lnTo>
                    <a:pt x="62" y="5282"/>
                  </a:lnTo>
                  <a:close/>
                </a:path>
              </a:pathLst>
            </a:custGeom>
            <a:solidFill>
              <a:srgbClr val="EFEFEF"/>
            </a:solidFill>
            <a:ln cap="flat" cmpd="sng" w="9525">
              <a:solidFill>
                <a:srgbClr val="EEEEEE"/>
              </a:solidFill>
              <a:prstDash val="solid"/>
              <a:round/>
              <a:headEnd len="sm" w="sm" type="none"/>
              <a:tailEnd len="sm" w="sm" type="none"/>
            </a:ln>
          </p:spPr>
        </p:sp>
        <p:sp>
          <p:nvSpPr>
            <p:cNvPr id="429" name="Google Shape;429;p68"/>
            <p:cNvSpPr/>
            <p:nvPr/>
          </p:nvSpPr>
          <p:spPr>
            <a:xfrm>
              <a:off x="5035680" y="1572120"/>
              <a:ext cx="746989" cy="692642"/>
            </a:xfrm>
            <a:custGeom>
              <a:rect b="b" l="l" r="r" t="t"/>
              <a:pathLst>
                <a:path extrusionOk="0" h="12528" w="13511">
                  <a:moveTo>
                    <a:pt x="0" y="8751"/>
                  </a:moveTo>
                  <a:lnTo>
                    <a:pt x="184" y="8598"/>
                  </a:lnTo>
                  <a:lnTo>
                    <a:pt x="461" y="8598"/>
                  </a:lnTo>
                  <a:lnTo>
                    <a:pt x="553" y="8352"/>
                  </a:lnTo>
                  <a:lnTo>
                    <a:pt x="522" y="8260"/>
                  </a:lnTo>
                  <a:lnTo>
                    <a:pt x="522" y="7922"/>
                  </a:lnTo>
                  <a:lnTo>
                    <a:pt x="799" y="7861"/>
                  </a:lnTo>
                  <a:lnTo>
                    <a:pt x="983" y="7861"/>
                  </a:lnTo>
                  <a:lnTo>
                    <a:pt x="1013" y="8076"/>
                  </a:lnTo>
                  <a:lnTo>
                    <a:pt x="1167" y="8321"/>
                  </a:lnTo>
                  <a:lnTo>
                    <a:pt x="1228" y="8383"/>
                  </a:lnTo>
                  <a:lnTo>
                    <a:pt x="1443" y="8014"/>
                  </a:lnTo>
                  <a:lnTo>
                    <a:pt x="1873" y="7830"/>
                  </a:lnTo>
                  <a:lnTo>
                    <a:pt x="2057" y="7891"/>
                  </a:lnTo>
                  <a:lnTo>
                    <a:pt x="2057" y="8137"/>
                  </a:lnTo>
                  <a:lnTo>
                    <a:pt x="2150" y="8229"/>
                  </a:lnTo>
                  <a:lnTo>
                    <a:pt x="2303" y="8076"/>
                  </a:lnTo>
                  <a:lnTo>
                    <a:pt x="2395" y="8076"/>
                  </a:lnTo>
                  <a:lnTo>
                    <a:pt x="2487" y="8198"/>
                  </a:lnTo>
                  <a:lnTo>
                    <a:pt x="2579" y="8229"/>
                  </a:lnTo>
                  <a:lnTo>
                    <a:pt x="5527" y="8229"/>
                  </a:lnTo>
                  <a:lnTo>
                    <a:pt x="5804" y="7462"/>
                  </a:lnTo>
                  <a:lnTo>
                    <a:pt x="5527" y="7308"/>
                  </a:lnTo>
                  <a:lnTo>
                    <a:pt x="4913" y="31"/>
                  </a:lnTo>
                  <a:lnTo>
                    <a:pt x="5896" y="0"/>
                  </a:lnTo>
                  <a:lnTo>
                    <a:pt x="11331" y="3593"/>
                  </a:lnTo>
                  <a:lnTo>
                    <a:pt x="11423" y="3992"/>
                  </a:lnTo>
                  <a:lnTo>
                    <a:pt x="11607" y="4145"/>
                  </a:lnTo>
                  <a:lnTo>
                    <a:pt x="11883" y="4145"/>
                  </a:lnTo>
                  <a:lnTo>
                    <a:pt x="12129" y="4207"/>
                  </a:lnTo>
                  <a:lnTo>
                    <a:pt x="12283" y="4391"/>
                  </a:lnTo>
                  <a:lnTo>
                    <a:pt x="12467" y="4452"/>
                  </a:lnTo>
                  <a:lnTo>
                    <a:pt x="12651" y="4606"/>
                  </a:lnTo>
                  <a:lnTo>
                    <a:pt x="12620" y="4729"/>
                  </a:lnTo>
                  <a:lnTo>
                    <a:pt x="12559" y="4974"/>
                  </a:lnTo>
                  <a:lnTo>
                    <a:pt x="12620" y="5097"/>
                  </a:lnTo>
                  <a:lnTo>
                    <a:pt x="12805" y="5159"/>
                  </a:lnTo>
                  <a:lnTo>
                    <a:pt x="13204" y="5128"/>
                  </a:lnTo>
                  <a:lnTo>
                    <a:pt x="13511" y="5036"/>
                  </a:lnTo>
                  <a:lnTo>
                    <a:pt x="13511" y="5036"/>
                  </a:lnTo>
                  <a:lnTo>
                    <a:pt x="13449" y="6632"/>
                  </a:lnTo>
                  <a:lnTo>
                    <a:pt x="13419" y="7369"/>
                  </a:lnTo>
                  <a:lnTo>
                    <a:pt x="13265" y="7462"/>
                  </a:lnTo>
                  <a:lnTo>
                    <a:pt x="13234" y="7738"/>
                  </a:lnTo>
                  <a:lnTo>
                    <a:pt x="13204" y="7922"/>
                  </a:lnTo>
                  <a:lnTo>
                    <a:pt x="12774" y="8137"/>
                  </a:lnTo>
                  <a:lnTo>
                    <a:pt x="12528" y="8291"/>
                  </a:lnTo>
                  <a:lnTo>
                    <a:pt x="12283" y="8291"/>
                  </a:lnTo>
                  <a:lnTo>
                    <a:pt x="12037" y="8444"/>
                  </a:lnTo>
                  <a:lnTo>
                    <a:pt x="11883" y="8444"/>
                  </a:lnTo>
                  <a:lnTo>
                    <a:pt x="11515" y="8444"/>
                  </a:lnTo>
                  <a:lnTo>
                    <a:pt x="11300" y="8567"/>
                  </a:lnTo>
                  <a:lnTo>
                    <a:pt x="11116" y="8536"/>
                  </a:lnTo>
                  <a:lnTo>
                    <a:pt x="10532" y="8598"/>
                  </a:lnTo>
                  <a:lnTo>
                    <a:pt x="10348" y="8536"/>
                  </a:lnTo>
                  <a:lnTo>
                    <a:pt x="10317" y="8598"/>
                  </a:lnTo>
                  <a:lnTo>
                    <a:pt x="10256" y="8536"/>
                  </a:lnTo>
                  <a:lnTo>
                    <a:pt x="10133" y="8506"/>
                  </a:lnTo>
                  <a:lnTo>
                    <a:pt x="9888" y="8444"/>
                  </a:lnTo>
                  <a:lnTo>
                    <a:pt x="9673" y="8475"/>
                  </a:lnTo>
                  <a:lnTo>
                    <a:pt x="9273" y="8536"/>
                  </a:lnTo>
                  <a:lnTo>
                    <a:pt x="9028" y="8690"/>
                  </a:lnTo>
                  <a:lnTo>
                    <a:pt x="8813" y="8843"/>
                  </a:lnTo>
                  <a:lnTo>
                    <a:pt x="8199" y="9212"/>
                  </a:lnTo>
                  <a:lnTo>
                    <a:pt x="7738" y="9488"/>
                  </a:lnTo>
                  <a:lnTo>
                    <a:pt x="7677" y="9672"/>
                  </a:lnTo>
                  <a:lnTo>
                    <a:pt x="7247" y="9795"/>
                  </a:lnTo>
                  <a:lnTo>
                    <a:pt x="7124" y="9764"/>
                  </a:lnTo>
                  <a:lnTo>
                    <a:pt x="6878" y="9764"/>
                  </a:lnTo>
                  <a:lnTo>
                    <a:pt x="6848" y="9887"/>
                  </a:lnTo>
                  <a:lnTo>
                    <a:pt x="6756" y="9918"/>
                  </a:lnTo>
                  <a:lnTo>
                    <a:pt x="6571" y="10256"/>
                  </a:lnTo>
                  <a:lnTo>
                    <a:pt x="6541" y="10379"/>
                  </a:lnTo>
                  <a:lnTo>
                    <a:pt x="6387" y="10624"/>
                  </a:lnTo>
                  <a:lnTo>
                    <a:pt x="6141" y="11054"/>
                  </a:lnTo>
                  <a:lnTo>
                    <a:pt x="5926" y="11208"/>
                  </a:lnTo>
                  <a:lnTo>
                    <a:pt x="5773" y="11330"/>
                  </a:lnTo>
                  <a:lnTo>
                    <a:pt x="5834" y="11484"/>
                  </a:lnTo>
                  <a:lnTo>
                    <a:pt x="5865" y="11730"/>
                  </a:lnTo>
                  <a:lnTo>
                    <a:pt x="5711" y="11760"/>
                  </a:lnTo>
                  <a:lnTo>
                    <a:pt x="5681" y="11914"/>
                  </a:lnTo>
                  <a:lnTo>
                    <a:pt x="5773" y="12037"/>
                  </a:lnTo>
                  <a:lnTo>
                    <a:pt x="5711" y="12252"/>
                  </a:lnTo>
                  <a:lnTo>
                    <a:pt x="5619" y="12313"/>
                  </a:lnTo>
                  <a:lnTo>
                    <a:pt x="5466" y="12528"/>
                  </a:lnTo>
                  <a:lnTo>
                    <a:pt x="5189" y="12467"/>
                  </a:lnTo>
                  <a:lnTo>
                    <a:pt x="5128" y="12374"/>
                  </a:lnTo>
                  <a:lnTo>
                    <a:pt x="5189" y="12313"/>
                  </a:lnTo>
                  <a:lnTo>
                    <a:pt x="4975" y="12282"/>
                  </a:lnTo>
                  <a:lnTo>
                    <a:pt x="4698" y="12344"/>
                  </a:lnTo>
                  <a:lnTo>
                    <a:pt x="4698" y="12405"/>
                  </a:lnTo>
                  <a:lnTo>
                    <a:pt x="4606" y="12467"/>
                  </a:lnTo>
                  <a:lnTo>
                    <a:pt x="4268" y="12436"/>
                  </a:lnTo>
                  <a:lnTo>
                    <a:pt x="4084" y="12344"/>
                  </a:lnTo>
                  <a:lnTo>
                    <a:pt x="3992" y="12374"/>
                  </a:lnTo>
                  <a:lnTo>
                    <a:pt x="3746" y="12497"/>
                  </a:lnTo>
                  <a:lnTo>
                    <a:pt x="3746" y="12374"/>
                  </a:lnTo>
                  <a:lnTo>
                    <a:pt x="3654" y="12282"/>
                  </a:lnTo>
                  <a:lnTo>
                    <a:pt x="3439" y="12282"/>
                  </a:lnTo>
                  <a:lnTo>
                    <a:pt x="3439" y="12190"/>
                  </a:lnTo>
                  <a:lnTo>
                    <a:pt x="3378" y="12098"/>
                  </a:lnTo>
                  <a:lnTo>
                    <a:pt x="3378" y="11945"/>
                  </a:lnTo>
                  <a:lnTo>
                    <a:pt x="3286" y="11945"/>
                  </a:lnTo>
                  <a:lnTo>
                    <a:pt x="3194" y="12037"/>
                  </a:lnTo>
                  <a:lnTo>
                    <a:pt x="3040" y="12067"/>
                  </a:lnTo>
                  <a:lnTo>
                    <a:pt x="3132" y="11852"/>
                  </a:lnTo>
                  <a:lnTo>
                    <a:pt x="3286" y="11638"/>
                  </a:lnTo>
                  <a:lnTo>
                    <a:pt x="3286" y="11545"/>
                  </a:lnTo>
                  <a:lnTo>
                    <a:pt x="3101" y="11515"/>
                  </a:lnTo>
                  <a:lnTo>
                    <a:pt x="3009" y="11453"/>
                  </a:lnTo>
                  <a:lnTo>
                    <a:pt x="3040" y="11208"/>
                  </a:lnTo>
                  <a:lnTo>
                    <a:pt x="2948" y="11023"/>
                  </a:lnTo>
                  <a:lnTo>
                    <a:pt x="2794" y="10870"/>
                  </a:lnTo>
                  <a:lnTo>
                    <a:pt x="2764" y="10808"/>
                  </a:lnTo>
                  <a:lnTo>
                    <a:pt x="2610" y="10839"/>
                  </a:lnTo>
                  <a:lnTo>
                    <a:pt x="2549" y="10901"/>
                  </a:lnTo>
                  <a:lnTo>
                    <a:pt x="2334" y="10808"/>
                  </a:lnTo>
                  <a:lnTo>
                    <a:pt x="2150" y="10808"/>
                  </a:lnTo>
                  <a:lnTo>
                    <a:pt x="1996" y="11054"/>
                  </a:lnTo>
                  <a:lnTo>
                    <a:pt x="1904" y="11054"/>
                  </a:lnTo>
                  <a:lnTo>
                    <a:pt x="1720" y="11177"/>
                  </a:lnTo>
                  <a:lnTo>
                    <a:pt x="1505" y="11177"/>
                  </a:lnTo>
                  <a:lnTo>
                    <a:pt x="1321" y="11054"/>
                  </a:lnTo>
                  <a:lnTo>
                    <a:pt x="1228" y="10993"/>
                  </a:lnTo>
                  <a:lnTo>
                    <a:pt x="1044" y="11085"/>
                  </a:lnTo>
                  <a:lnTo>
                    <a:pt x="952" y="11023"/>
                  </a:lnTo>
                  <a:lnTo>
                    <a:pt x="952" y="11023"/>
                  </a:lnTo>
                  <a:lnTo>
                    <a:pt x="983" y="10931"/>
                  </a:lnTo>
                  <a:lnTo>
                    <a:pt x="983" y="10778"/>
                  </a:lnTo>
                  <a:lnTo>
                    <a:pt x="768" y="10655"/>
                  </a:lnTo>
                  <a:lnTo>
                    <a:pt x="768" y="10532"/>
                  </a:lnTo>
                  <a:lnTo>
                    <a:pt x="829" y="10440"/>
                  </a:lnTo>
                  <a:lnTo>
                    <a:pt x="829" y="10348"/>
                  </a:lnTo>
                  <a:lnTo>
                    <a:pt x="706" y="10225"/>
                  </a:lnTo>
                  <a:lnTo>
                    <a:pt x="676" y="10102"/>
                  </a:lnTo>
                  <a:lnTo>
                    <a:pt x="584" y="10010"/>
                  </a:lnTo>
                  <a:lnTo>
                    <a:pt x="491" y="10041"/>
                  </a:lnTo>
                  <a:lnTo>
                    <a:pt x="399" y="9949"/>
                  </a:lnTo>
                  <a:lnTo>
                    <a:pt x="307" y="9734"/>
                  </a:lnTo>
                  <a:lnTo>
                    <a:pt x="92" y="9550"/>
                  </a:lnTo>
                  <a:lnTo>
                    <a:pt x="92" y="9457"/>
                  </a:lnTo>
                  <a:lnTo>
                    <a:pt x="154" y="9120"/>
                  </a:lnTo>
                  <a:lnTo>
                    <a:pt x="123" y="8997"/>
                  </a:lnTo>
                  <a:lnTo>
                    <a:pt x="123" y="8843"/>
                  </a:lnTo>
                  <a:close/>
                </a:path>
              </a:pathLst>
            </a:custGeom>
            <a:solidFill>
              <a:srgbClr val="EEEEEE"/>
            </a:solidFill>
            <a:ln cap="flat" cmpd="sng" w="9525">
              <a:solidFill>
                <a:srgbClr val="EEEEEE"/>
              </a:solidFill>
              <a:prstDash val="solid"/>
              <a:round/>
              <a:headEnd len="sm" w="sm" type="none"/>
              <a:tailEnd len="sm" w="sm" type="none"/>
            </a:ln>
          </p:spPr>
        </p:sp>
        <p:sp>
          <p:nvSpPr>
            <p:cNvPr id="430" name="Google Shape;430;p68"/>
            <p:cNvSpPr/>
            <p:nvPr/>
          </p:nvSpPr>
          <p:spPr>
            <a:xfrm>
              <a:off x="5349960" y="2039400"/>
              <a:ext cx="346314" cy="250918"/>
            </a:xfrm>
            <a:custGeom>
              <a:rect b="b" l="l" r="r" t="t"/>
              <a:pathLst>
                <a:path extrusionOk="0" h="4545" w="6265">
                  <a:moveTo>
                    <a:pt x="31" y="3808"/>
                  </a:moveTo>
                  <a:lnTo>
                    <a:pt x="93" y="3593"/>
                  </a:lnTo>
                  <a:lnTo>
                    <a:pt x="1" y="3470"/>
                  </a:lnTo>
                  <a:lnTo>
                    <a:pt x="31" y="3316"/>
                  </a:lnTo>
                  <a:lnTo>
                    <a:pt x="185" y="3286"/>
                  </a:lnTo>
                  <a:lnTo>
                    <a:pt x="154" y="3040"/>
                  </a:lnTo>
                  <a:lnTo>
                    <a:pt x="93" y="2886"/>
                  </a:lnTo>
                  <a:lnTo>
                    <a:pt x="246" y="2764"/>
                  </a:lnTo>
                  <a:lnTo>
                    <a:pt x="461" y="2610"/>
                  </a:lnTo>
                  <a:lnTo>
                    <a:pt x="707" y="2180"/>
                  </a:lnTo>
                  <a:lnTo>
                    <a:pt x="861" y="1935"/>
                  </a:lnTo>
                  <a:lnTo>
                    <a:pt x="891" y="1812"/>
                  </a:lnTo>
                  <a:lnTo>
                    <a:pt x="1076" y="1474"/>
                  </a:lnTo>
                  <a:lnTo>
                    <a:pt x="1168" y="1443"/>
                  </a:lnTo>
                  <a:lnTo>
                    <a:pt x="1198" y="1320"/>
                  </a:lnTo>
                  <a:lnTo>
                    <a:pt x="1444" y="1320"/>
                  </a:lnTo>
                  <a:lnTo>
                    <a:pt x="1567" y="1351"/>
                  </a:lnTo>
                  <a:lnTo>
                    <a:pt x="1997" y="1228"/>
                  </a:lnTo>
                  <a:lnTo>
                    <a:pt x="2058" y="1044"/>
                  </a:lnTo>
                  <a:lnTo>
                    <a:pt x="2519" y="768"/>
                  </a:lnTo>
                  <a:lnTo>
                    <a:pt x="3133" y="399"/>
                  </a:lnTo>
                  <a:lnTo>
                    <a:pt x="3348" y="246"/>
                  </a:lnTo>
                  <a:lnTo>
                    <a:pt x="3593" y="92"/>
                  </a:lnTo>
                  <a:lnTo>
                    <a:pt x="3993" y="31"/>
                  </a:lnTo>
                  <a:lnTo>
                    <a:pt x="4208" y="0"/>
                  </a:lnTo>
                  <a:lnTo>
                    <a:pt x="4453" y="62"/>
                  </a:lnTo>
                  <a:lnTo>
                    <a:pt x="4576" y="92"/>
                  </a:lnTo>
                  <a:lnTo>
                    <a:pt x="4637" y="154"/>
                  </a:lnTo>
                  <a:lnTo>
                    <a:pt x="4607" y="215"/>
                  </a:lnTo>
                  <a:lnTo>
                    <a:pt x="4576" y="461"/>
                  </a:lnTo>
                  <a:lnTo>
                    <a:pt x="4484" y="614"/>
                  </a:lnTo>
                  <a:lnTo>
                    <a:pt x="4484" y="860"/>
                  </a:lnTo>
                  <a:lnTo>
                    <a:pt x="5282" y="1382"/>
                  </a:lnTo>
                  <a:lnTo>
                    <a:pt x="5282" y="1720"/>
                  </a:lnTo>
                  <a:lnTo>
                    <a:pt x="5559" y="1935"/>
                  </a:lnTo>
                  <a:lnTo>
                    <a:pt x="5927" y="1750"/>
                  </a:lnTo>
                  <a:lnTo>
                    <a:pt x="6019" y="1781"/>
                  </a:lnTo>
                  <a:lnTo>
                    <a:pt x="6050" y="1904"/>
                  </a:lnTo>
                  <a:lnTo>
                    <a:pt x="6111" y="1965"/>
                  </a:lnTo>
                  <a:lnTo>
                    <a:pt x="6111" y="2119"/>
                  </a:lnTo>
                  <a:lnTo>
                    <a:pt x="6019" y="2242"/>
                  </a:lnTo>
                  <a:lnTo>
                    <a:pt x="6203" y="2487"/>
                  </a:lnTo>
                  <a:lnTo>
                    <a:pt x="6265" y="2457"/>
                  </a:lnTo>
                  <a:lnTo>
                    <a:pt x="6265" y="2610"/>
                  </a:lnTo>
                  <a:lnTo>
                    <a:pt x="6081" y="2825"/>
                  </a:lnTo>
                  <a:lnTo>
                    <a:pt x="5927" y="2825"/>
                  </a:lnTo>
                  <a:lnTo>
                    <a:pt x="5681" y="2948"/>
                  </a:lnTo>
                  <a:lnTo>
                    <a:pt x="5589" y="2917"/>
                  </a:lnTo>
                  <a:lnTo>
                    <a:pt x="5436" y="3009"/>
                  </a:lnTo>
                  <a:lnTo>
                    <a:pt x="5436" y="3163"/>
                  </a:lnTo>
                  <a:lnTo>
                    <a:pt x="5313" y="3255"/>
                  </a:lnTo>
                  <a:lnTo>
                    <a:pt x="5344" y="3408"/>
                  </a:lnTo>
                  <a:lnTo>
                    <a:pt x="5129" y="3470"/>
                  </a:lnTo>
                  <a:lnTo>
                    <a:pt x="5098" y="3562"/>
                  </a:lnTo>
                  <a:lnTo>
                    <a:pt x="4238" y="3316"/>
                  </a:lnTo>
                  <a:lnTo>
                    <a:pt x="4177" y="3347"/>
                  </a:lnTo>
                  <a:lnTo>
                    <a:pt x="4177" y="3347"/>
                  </a:lnTo>
                  <a:lnTo>
                    <a:pt x="4115" y="3316"/>
                  </a:lnTo>
                  <a:lnTo>
                    <a:pt x="3900" y="3408"/>
                  </a:lnTo>
                  <a:lnTo>
                    <a:pt x="3716" y="3408"/>
                  </a:lnTo>
                  <a:lnTo>
                    <a:pt x="3409" y="3470"/>
                  </a:lnTo>
                  <a:lnTo>
                    <a:pt x="2979" y="3470"/>
                  </a:lnTo>
                  <a:lnTo>
                    <a:pt x="2918" y="3501"/>
                  </a:lnTo>
                  <a:lnTo>
                    <a:pt x="2304" y="3501"/>
                  </a:lnTo>
                  <a:lnTo>
                    <a:pt x="2027" y="3531"/>
                  </a:lnTo>
                  <a:lnTo>
                    <a:pt x="1997" y="3716"/>
                  </a:lnTo>
                  <a:lnTo>
                    <a:pt x="2058" y="3961"/>
                  </a:lnTo>
                  <a:lnTo>
                    <a:pt x="2120" y="4023"/>
                  </a:lnTo>
                  <a:lnTo>
                    <a:pt x="2242" y="4268"/>
                  </a:lnTo>
                  <a:lnTo>
                    <a:pt x="2242" y="4514"/>
                  </a:lnTo>
                  <a:lnTo>
                    <a:pt x="2058" y="4483"/>
                  </a:lnTo>
                  <a:lnTo>
                    <a:pt x="1935" y="4391"/>
                  </a:lnTo>
                  <a:lnTo>
                    <a:pt x="1843" y="4391"/>
                  </a:lnTo>
                  <a:lnTo>
                    <a:pt x="1659" y="4514"/>
                  </a:lnTo>
                  <a:lnTo>
                    <a:pt x="1475" y="4545"/>
                  </a:lnTo>
                  <a:lnTo>
                    <a:pt x="1198" y="4422"/>
                  </a:lnTo>
                  <a:lnTo>
                    <a:pt x="1137" y="4268"/>
                  </a:lnTo>
                  <a:lnTo>
                    <a:pt x="953" y="4207"/>
                  </a:lnTo>
                  <a:lnTo>
                    <a:pt x="830" y="4207"/>
                  </a:lnTo>
                  <a:lnTo>
                    <a:pt x="738" y="4145"/>
                  </a:lnTo>
                  <a:lnTo>
                    <a:pt x="615" y="4145"/>
                  </a:lnTo>
                  <a:lnTo>
                    <a:pt x="308" y="3961"/>
                  </a:lnTo>
                  <a:lnTo>
                    <a:pt x="62" y="3777"/>
                  </a:lnTo>
                  <a:close/>
                </a:path>
              </a:pathLst>
            </a:custGeom>
            <a:solidFill>
              <a:srgbClr val="EEEEEE"/>
            </a:solidFill>
            <a:ln cap="flat" cmpd="sng" w="9525">
              <a:solidFill>
                <a:srgbClr val="EEEEEE"/>
              </a:solidFill>
              <a:prstDash val="solid"/>
              <a:round/>
              <a:headEnd len="sm" w="sm" type="none"/>
              <a:tailEnd len="sm" w="sm" type="none"/>
            </a:ln>
          </p:spPr>
        </p:sp>
        <p:sp>
          <p:nvSpPr>
            <p:cNvPr id="431" name="Google Shape;431;p68"/>
            <p:cNvSpPr/>
            <p:nvPr/>
          </p:nvSpPr>
          <p:spPr>
            <a:xfrm>
              <a:off x="4794480" y="1966320"/>
              <a:ext cx="295203" cy="215638"/>
            </a:xfrm>
            <a:custGeom>
              <a:rect b="b" l="l" r="r" t="t"/>
              <a:pathLst>
                <a:path extrusionOk="0" h="3901" w="5344">
                  <a:moveTo>
                    <a:pt x="769" y="492"/>
                  </a:moveTo>
                  <a:lnTo>
                    <a:pt x="922" y="400"/>
                  </a:lnTo>
                  <a:lnTo>
                    <a:pt x="1045" y="400"/>
                  </a:lnTo>
                  <a:lnTo>
                    <a:pt x="1198" y="246"/>
                  </a:lnTo>
                  <a:lnTo>
                    <a:pt x="1659" y="154"/>
                  </a:lnTo>
                  <a:lnTo>
                    <a:pt x="2089" y="1"/>
                  </a:lnTo>
                  <a:lnTo>
                    <a:pt x="2212" y="1"/>
                  </a:lnTo>
                  <a:lnTo>
                    <a:pt x="2611" y="124"/>
                  </a:lnTo>
                  <a:lnTo>
                    <a:pt x="2826" y="185"/>
                  </a:lnTo>
                  <a:lnTo>
                    <a:pt x="3010" y="400"/>
                  </a:lnTo>
                  <a:lnTo>
                    <a:pt x="3010" y="492"/>
                  </a:lnTo>
                  <a:lnTo>
                    <a:pt x="3102" y="523"/>
                  </a:lnTo>
                  <a:lnTo>
                    <a:pt x="3256" y="461"/>
                  </a:lnTo>
                  <a:lnTo>
                    <a:pt x="3317" y="523"/>
                  </a:lnTo>
                  <a:lnTo>
                    <a:pt x="3440" y="492"/>
                  </a:lnTo>
                  <a:lnTo>
                    <a:pt x="3532" y="553"/>
                  </a:lnTo>
                  <a:lnTo>
                    <a:pt x="3563" y="768"/>
                  </a:lnTo>
                  <a:lnTo>
                    <a:pt x="3716" y="922"/>
                  </a:lnTo>
                  <a:lnTo>
                    <a:pt x="3716" y="1106"/>
                  </a:lnTo>
                  <a:lnTo>
                    <a:pt x="3901" y="1137"/>
                  </a:lnTo>
                  <a:lnTo>
                    <a:pt x="3962" y="1321"/>
                  </a:lnTo>
                  <a:lnTo>
                    <a:pt x="4085" y="1383"/>
                  </a:lnTo>
                  <a:lnTo>
                    <a:pt x="4330" y="1505"/>
                  </a:lnTo>
                  <a:lnTo>
                    <a:pt x="4361" y="1628"/>
                  </a:lnTo>
                  <a:lnTo>
                    <a:pt x="4484" y="1720"/>
                  </a:lnTo>
                  <a:lnTo>
                    <a:pt x="4484" y="1874"/>
                  </a:lnTo>
                  <a:lnTo>
                    <a:pt x="4515" y="1997"/>
                  </a:lnTo>
                  <a:lnTo>
                    <a:pt x="4453" y="2334"/>
                  </a:lnTo>
                  <a:lnTo>
                    <a:pt x="4453" y="2427"/>
                  </a:lnTo>
                  <a:lnTo>
                    <a:pt x="4668" y="2611"/>
                  </a:lnTo>
                  <a:lnTo>
                    <a:pt x="4760" y="2826"/>
                  </a:lnTo>
                  <a:lnTo>
                    <a:pt x="4852" y="2918"/>
                  </a:lnTo>
                  <a:lnTo>
                    <a:pt x="4945" y="2887"/>
                  </a:lnTo>
                  <a:lnTo>
                    <a:pt x="5037" y="2979"/>
                  </a:lnTo>
                  <a:lnTo>
                    <a:pt x="5067" y="3102"/>
                  </a:lnTo>
                  <a:lnTo>
                    <a:pt x="5190" y="3225"/>
                  </a:lnTo>
                  <a:lnTo>
                    <a:pt x="5190" y="3317"/>
                  </a:lnTo>
                  <a:lnTo>
                    <a:pt x="5129" y="3409"/>
                  </a:lnTo>
                  <a:lnTo>
                    <a:pt x="5129" y="3532"/>
                  </a:lnTo>
                  <a:lnTo>
                    <a:pt x="5344" y="3655"/>
                  </a:lnTo>
                  <a:lnTo>
                    <a:pt x="5344" y="3808"/>
                  </a:lnTo>
                  <a:lnTo>
                    <a:pt x="5313" y="3900"/>
                  </a:lnTo>
                  <a:lnTo>
                    <a:pt x="5282" y="3778"/>
                  </a:lnTo>
                  <a:lnTo>
                    <a:pt x="5129" y="3747"/>
                  </a:lnTo>
                  <a:lnTo>
                    <a:pt x="5037" y="3685"/>
                  </a:lnTo>
                  <a:lnTo>
                    <a:pt x="4883" y="3655"/>
                  </a:lnTo>
                  <a:lnTo>
                    <a:pt x="4730" y="3747"/>
                  </a:lnTo>
                  <a:lnTo>
                    <a:pt x="4484" y="3624"/>
                  </a:lnTo>
                  <a:lnTo>
                    <a:pt x="4238" y="3655"/>
                  </a:lnTo>
                  <a:lnTo>
                    <a:pt x="4085" y="3532"/>
                  </a:lnTo>
                  <a:lnTo>
                    <a:pt x="3747" y="3378"/>
                  </a:lnTo>
                  <a:lnTo>
                    <a:pt x="3225" y="3348"/>
                  </a:lnTo>
                  <a:lnTo>
                    <a:pt x="3072" y="3409"/>
                  </a:lnTo>
                  <a:lnTo>
                    <a:pt x="3072" y="3409"/>
                  </a:lnTo>
                  <a:lnTo>
                    <a:pt x="2857" y="3348"/>
                  </a:lnTo>
                  <a:lnTo>
                    <a:pt x="2120" y="3317"/>
                  </a:lnTo>
                  <a:lnTo>
                    <a:pt x="1813" y="3471"/>
                  </a:lnTo>
                  <a:lnTo>
                    <a:pt x="1659" y="3655"/>
                  </a:lnTo>
                  <a:lnTo>
                    <a:pt x="1106" y="3593"/>
                  </a:lnTo>
                  <a:lnTo>
                    <a:pt x="830" y="3747"/>
                  </a:lnTo>
                  <a:lnTo>
                    <a:pt x="646" y="3685"/>
                  </a:lnTo>
                  <a:lnTo>
                    <a:pt x="646" y="3532"/>
                  </a:lnTo>
                  <a:lnTo>
                    <a:pt x="584" y="3471"/>
                  </a:lnTo>
                  <a:lnTo>
                    <a:pt x="707" y="3501"/>
                  </a:lnTo>
                  <a:lnTo>
                    <a:pt x="799" y="3532"/>
                  </a:lnTo>
                  <a:lnTo>
                    <a:pt x="984" y="3409"/>
                  </a:lnTo>
                  <a:lnTo>
                    <a:pt x="707" y="3317"/>
                  </a:lnTo>
                  <a:lnTo>
                    <a:pt x="523" y="3409"/>
                  </a:lnTo>
                  <a:lnTo>
                    <a:pt x="462" y="3348"/>
                  </a:lnTo>
                  <a:lnTo>
                    <a:pt x="554" y="3256"/>
                  </a:lnTo>
                  <a:lnTo>
                    <a:pt x="554" y="3071"/>
                  </a:lnTo>
                  <a:lnTo>
                    <a:pt x="646" y="3010"/>
                  </a:lnTo>
                  <a:lnTo>
                    <a:pt x="1137" y="3010"/>
                  </a:lnTo>
                  <a:lnTo>
                    <a:pt x="1291" y="2826"/>
                  </a:lnTo>
                  <a:lnTo>
                    <a:pt x="1444" y="2795"/>
                  </a:lnTo>
                  <a:lnTo>
                    <a:pt x="1628" y="2672"/>
                  </a:lnTo>
                  <a:lnTo>
                    <a:pt x="1720" y="2703"/>
                  </a:lnTo>
                  <a:lnTo>
                    <a:pt x="1782" y="2734"/>
                  </a:lnTo>
                  <a:lnTo>
                    <a:pt x="1905" y="2641"/>
                  </a:lnTo>
                  <a:lnTo>
                    <a:pt x="1997" y="2611"/>
                  </a:lnTo>
                  <a:lnTo>
                    <a:pt x="2181" y="2734"/>
                  </a:lnTo>
                  <a:lnTo>
                    <a:pt x="2365" y="2734"/>
                  </a:lnTo>
                  <a:lnTo>
                    <a:pt x="2580" y="2826"/>
                  </a:lnTo>
                  <a:lnTo>
                    <a:pt x="2857" y="2918"/>
                  </a:lnTo>
                  <a:lnTo>
                    <a:pt x="3010" y="2918"/>
                  </a:lnTo>
                  <a:lnTo>
                    <a:pt x="3072" y="2826"/>
                  </a:lnTo>
                  <a:lnTo>
                    <a:pt x="3010" y="2734"/>
                  </a:lnTo>
                  <a:lnTo>
                    <a:pt x="2949" y="2734"/>
                  </a:lnTo>
                  <a:lnTo>
                    <a:pt x="2580" y="2519"/>
                  </a:lnTo>
                  <a:lnTo>
                    <a:pt x="2427" y="2519"/>
                  </a:lnTo>
                  <a:lnTo>
                    <a:pt x="2181" y="2334"/>
                  </a:lnTo>
                  <a:lnTo>
                    <a:pt x="1966" y="2334"/>
                  </a:lnTo>
                  <a:lnTo>
                    <a:pt x="1813" y="2304"/>
                  </a:lnTo>
                  <a:lnTo>
                    <a:pt x="1598" y="2396"/>
                  </a:lnTo>
                  <a:lnTo>
                    <a:pt x="1291" y="2611"/>
                  </a:lnTo>
                  <a:lnTo>
                    <a:pt x="1137" y="2611"/>
                  </a:lnTo>
                  <a:lnTo>
                    <a:pt x="1045" y="2672"/>
                  </a:lnTo>
                  <a:lnTo>
                    <a:pt x="676" y="2672"/>
                  </a:lnTo>
                  <a:lnTo>
                    <a:pt x="646" y="2580"/>
                  </a:lnTo>
                  <a:lnTo>
                    <a:pt x="769" y="2519"/>
                  </a:lnTo>
                  <a:lnTo>
                    <a:pt x="554" y="2396"/>
                  </a:lnTo>
                  <a:lnTo>
                    <a:pt x="646" y="2365"/>
                  </a:lnTo>
                  <a:lnTo>
                    <a:pt x="646" y="2212"/>
                  </a:lnTo>
                  <a:lnTo>
                    <a:pt x="492" y="2181"/>
                  </a:lnTo>
                  <a:lnTo>
                    <a:pt x="308" y="1843"/>
                  </a:lnTo>
                  <a:lnTo>
                    <a:pt x="1" y="1628"/>
                  </a:lnTo>
                  <a:lnTo>
                    <a:pt x="523" y="1168"/>
                  </a:lnTo>
                  <a:lnTo>
                    <a:pt x="738" y="768"/>
                  </a:lnTo>
                  <a:close/>
                </a:path>
              </a:pathLst>
            </a:custGeom>
            <a:solidFill>
              <a:srgbClr val="EEEEEE"/>
            </a:solidFill>
            <a:ln cap="flat" cmpd="sng" w="9525">
              <a:solidFill>
                <a:srgbClr val="EEEEEE"/>
              </a:solidFill>
              <a:prstDash val="solid"/>
              <a:round/>
              <a:headEnd len="sm" w="sm" type="none"/>
              <a:tailEnd len="sm" w="sm" type="none"/>
            </a:ln>
          </p:spPr>
        </p:sp>
        <p:sp>
          <p:nvSpPr>
            <p:cNvPr id="432" name="Google Shape;432;p68"/>
            <p:cNvSpPr/>
            <p:nvPr/>
          </p:nvSpPr>
          <p:spPr>
            <a:xfrm>
              <a:off x="4820040" y="2093760"/>
              <a:ext cx="144003" cy="42120"/>
            </a:xfrm>
            <a:custGeom>
              <a:rect b="b" l="l" r="r" t="t"/>
              <a:pathLst>
                <a:path extrusionOk="0" h="769" w="2611">
                  <a:moveTo>
                    <a:pt x="93" y="768"/>
                  </a:moveTo>
                  <a:lnTo>
                    <a:pt x="185" y="707"/>
                  </a:lnTo>
                  <a:lnTo>
                    <a:pt x="676" y="707"/>
                  </a:lnTo>
                  <a:lnTo>
                    <a:pt x="830" y="523"/>
                  </a:lnTo>
                  <a:lnTo>
                    <a:pt x="983" y="492"/>
                  </a:lnTo>
                  <a:lnTo>
                    <a:pt x="1167" y="369"/>
                  </a:lnTo>
                  <a:lnTo>
                    <a:pt x="1259" y="400"/>
                  </a:lnTo>
                  <a:lnTo>
                    <a:pt x="1321" y="431"/>
                  </a:lnTo>
                  <a:lnTo>
                    <a:pt x="1444" y="338"/>
                  </a:lnTo>
                  <a:lnTo>
                    <a:pt x="1536" y="308"/>
                  </a:lnTo>
                  <a:lnTo>
                    <a:pt x="1720" y="431"/>
                  </a:lnTo>
                  <a:lnTo>
                    <a:pt x="1904" y="431"/>
                  </a:lnTo>
                  <a:lnTo>
                    <a:pt x="2119" y="523"/>
                  </a:lnTo>
                  <a:lnTo>
                    <a:pt x="2396" y="615"/>
                  </a:lnTo>
                  <a:lnTo>
                    <a:pt x="2549" y="615"/>
                  </a:lnTo>
                  <a:lnTo>
                    <a:pt x="2611" y="523"/>
                  </a:lnTo>
                  <a:lnTo>
                    <a:pt x="2549" y="431"/>
                  </a:lnTo>
                  <a:lnTo>
                    <a:pt x="2488" y="431"/>
                  </a:lnTo>
                  <a:lnTo>
                    <a:pt x="2119" y="216"/>
                  </a:lnTo>
                  <a:lnTo>
                    <a:pt x="1966" y="216"/>
                  </a:lnTo>
                  <a:lnTo>
                    <a:pt x="1720" y="31"/>
                  </a:lnTo>
                  <a:lnTo>
                    <a:pt x="1505" y="31"/>
                  </a:lnTo>
                  <a:lnTo>
                    <a:pt x="1352" y="1"/>
                  </a:lnTo>
                  <a:lnTo>
                    <a:pt x="1137" y="93"/>
                  </a:lnTo>
                  <a:lnTo>
                    <a:pt x="830" y="308"/>
                  </a:lnTo>
                  <a:lnTo>
                    <a:pt x="676" y="308"/>
                  </a:lnTo>
                  <a:lnTo>
                    <a:pt x="584" y="369"/>
                  </a:lnTo>
                  <a:lnTo>
                    <a:pt x="215" y="369"/>
                  </a:lnTo>
                  <a:lnTo>
                    <a:pt x="246" y="492"/>
                  </a:lnTo>
                  <a:lnTo>
                    <a:pt x="461" y="584"/>
                  </a:lnTo>
                  <a:lnTo>
                    <a:pt x="676" y="553"/>
                  </a:lnTo>
                  <a:lnTo>
                    <a:pt x="523" y="646"/>
                  </a:lnTo>
                  <a:lnTo>
                    <a:pt x="308" y="676"/>
                  </a:lnTo>
                  <a:lnTo>
                    <a:pt x="123" y="461"/>
                  </a:lnTo>
                  <a:lnTo>
                    <a:pt x="1" y="584"/>
                  </a:lnTo>
                  <a:lnTo>
                    <a:pt x="93" y="707"/>
                  </a:lnTo>
                  <a:close/>
                </a:path>
              </a:pathLst>
            </a:custGeom>
            <a:solidFill>
              <a:srgbClr val="EEEEEE"/>
            </a:solidFill>
            <a:ln cap="flat" cmpd="sng" w="9525">
              <a:solidFill>
                <a:srgbClr val="EEEEEE"/>
              </a:solidFill>
              <a:prstDash val="solid"/>
              <a:round/>
              <a:headEnd len="sm" w="sm" type="none"/>
              <a:tailEnd len="sm" w="sm" type="none"/>
            </a:ln>
          </p:spPr>
        </p:sp>
        <p:sp>
          <p:nvSpPr>
            <p:cNvPr id="433" name="Google Shape;433;p68"/>
            <p:cNvSpPr/>
            <p:nvPr/>
          </p:nvSpPr>
          <p:spPr>
            <a:xfrm>
              <a:off x="4830120" y="2149560"/>
              <a:ext cx="138961" cy="86400"/>
            </a:xfrm>
            <a:custGeom>
              <a:rect b="b" l="l" r="r" t="t"/>
              <a:pathLst>
                <a:path extrusionOk="0" h="1567" w="2519">
                  <a:moveTo>
                    <a:pt x="1" y="369"/>
                  </a:moveTo>
                  <a:lnTo>
                    <a:pt x="185" y="431"/>
                  </a:lnTo>
                  <a:lnTo>
                    <a:pt x="461" y="277"/>
                  </a:lnTo>
                  <a:lnTo>
                    <a:pt x="1014" y="339"/>
                  </a:lnTo>
                  <a:lnTo>
                    <a:pt x="1168" y="155"/>
                  </a:lnTo>
                  <a:lnTo>
                    <a:pt x="1475" y="1"/>
                  </a:lnTo>
                  <a:lnTo>
                    <a:pt x="2212" y="32"/>
                  </a:lnTo>
                  <a:lnTo>
                    <a:pt x="2427" y="93"/>
                  </a:lnTo>
                  <a:lnTo>
                    <a:pt x="2457" y="339"/>
                  </a:lnTo>
                  <a:lnTo>
                    <a:pt x="2427" y="462"/>
                  </a:lnTo>
                  <a:lnTo>
                    <a:pt x="2427" y="738"/>
                  </a:lnTo>
                  <a:lnTo>
                    <a:pt x="2519" y="830"/>
                  </a:lnTo>
                  <a:lnTo>
                    <a:pt x="2488" y="984"/>
                  </a:lnTo>
                  <a:lnTo>
                    <a:pt x="2365" y="1106"/>
                  </a:lnTo>
                  <a:lnTo>
                    <a:pt x="2089" y="1137"/>
                  </a:lnTo>
                  <a:lnTo>
                    <a:pt x="1874" y="1291"/>
                  </a:lnTo>
                  <a:lnTo>
                    <a:pt x="1690" y="1321"/>
                  </a:lnTo>
                  <a:lnTo>
                    <a:pt x="1597" y="1506"/>
                  </a:lnTo>
                  <a:lnTo>
                    <a:pt x="1383" y="1567"/>
                  </a:lnTo>
                  <a:lnTo>
                    <a:pt x="1352" y="1536"/>
                  </a:lnTo>
                  <a:lnTo>
                    <a:pt x="1383" y="1383"/>
                  </a:lnTo>
                  <a:lnTo>
                    <a:pt x="1014" y="1413"/>
                  </a:lnTo>
                  <a:lnTo>
                    <a:pt x="1229" y="1199"/>
                  </a:lnTo>
                  <a:lnTo>
                    <a:pt x="1106" y="1199"/>
                  </a:lnTo>
                  <a:lnTo>
                    <a:pt x="1168" y="1137"/>
                  </a:lnTo>
                  <a:lnTo>
                    <a:pt x="1106" y="1045"/>
                  </a:lnTo>
                  <a:lnTo>
                    <a:pt x="953" y="1014"/>
                  </a:lnTo>
                  <a:lnTo>
                    <a:pt x="922" y="953"/>
                  </a:lnTo>
                  <a:lnTo>
                    <a:pt x="1321" y="953"/>
                  </a:lnTo>
                  <a:lnTo>
                    <a:pt x="1383" y="891"/>
                  </a:lnTo>
                  <a:lnTo>
                    <a:pt x="1168" y="769"/>
                  </a:lnTo>
                  <a:lnTo>
                    <a:pt x="953" y="830"/>
                  </a:lnTo>
                  <a:lnTo>
                    <a:pt x="738" y="891"/>
                  </a:lnTo>
                  <a:lnTo>
                    <a:pt x="646" y="891"/>
                  </a:lnTo>
                  <a:lnTo>
                    <a:pt x="615" y="799"/>
                  </a:lnTo>
                  <a:lnTo>
                    <a:pt x="461" y="769"/>
                  </a:lnTo>
                  <a:lnTo>
                    <a:pt x="277" y="615"/>
                  </a:lnTo>
                  <a:lnTo>
                    <a:pt x="461" y="523"/>
                  </a:lnTo>
                  <a:lnTo>
                    <a:pt x="339" y="492"/>
                  </a:lnTo>
                  <a:lnTo>
                    <a:pt x="62" y="492"/>
                  </a:lnTo>
                  <a:lnTo>
                    <a:pt x="1" y="369"/>
                  </a:lnTo>
                  <a:close/>
                </a:path>
              </a:pathLst>
            </a:custGeom>
            <a:solidFill>
              <a:schemeClr val="dk2"/>
            </a:solidFill>
            <a:ln cap="flat" cmpd="sng" w="9525">
              <a:solidFill>
                <a:schemeClr val="dk2"/>
              </a:solidFill>
              <a:prstDash val="solid"/>
              <a:round/>
              <a:headEnd len="sm" w="sm" type="none"/>
              <a:tailEnd len="sm" w="sm" type="none"/>
            </a:ln>
          </p:spPr>
        </p:sp>
        <p:sp>
          <p:nvSpPr>
            <p:cNvPr id="434" name="Google Shape;434;p68"/>
            <p:cNvSpPr/>
            <p:nvPr/>
          </p:nvSpPr>
          <p:spPr>
            <a:xfrm>
              <a:off x="4918320" y="2151360"/>
              <a:ext cx="323994" cy="320755"/>
            </a:xfrm>
            <a:custGeom>
              <a:rect b="b" l="l" r="r" t="t"/>
              <a:pathLst>
                <a:path extrusionOk="0" h="5805" w="5866">
                  <a:moveTo>
                    <a:pt x="0" y="1475"/>
                  </a:moveTo>
                  <a:lnTo>
                    <a:pt x="93" y="1290"/>
                  </a:lnTo>
                  <a:lnTo>
                    <a:pt x="277" y="1260"/>
                  </a:lnTo>
                  <a:lnTo>
                    <a:pt x="492" y="1106"/>
                  </a:lnTo>
                  <a:lnTo>
                    <a:pt x="768" y="1075"/>
                  </a:lnTo>
                  <a:lnTo>
                    <a:pt x="891" y="953"/>
                  </a:lnTo>
                  <a:lnTo>
                    <a:pt x="922" y="799"/>
                  </a:lnTo>
                  <a:lnTo>
                    <a:pt x="830" y="707"/>
                  </a:lnTo>
                  <a:lnTo>
                    <a:pt x="830" y="431"/>
                  </a:lnTo>
                  <a:lnTo>
                    <a:pt x="860" y="308"/>
                  </a:lnTo>
                  <a:lnTo>
                    <a:pt x="830" y="62"/>
                  </a:lnTo>
                  <a:lnTo>
                    <a:pt x="983" y="1"/>
                  </a:lnTo>
                  <a:lnTo>
                    <a:pt x="1505" y="31"/>
                  </a:lnTo>
                  <a:lnTo>
                    <a:pt x="1843" y="185"/>
                  </a:lnTo>
                  <a:lnTo>
                    <a:pt x="1996" y="308"/>
                  </a:lnTo>
                  <a:lnTo>
                    <a:pt x="2242" y="277"/>
                  </a:lnTo>
                  <a:lnTo>
                    <a:pt x="2488" y="400"/>
                  </a:lnTo>
                  <a:lnTo>
                    <a:pt x="2641" y="308"/>
                  </a:lnTo>
                  <a:lnTo>
                    <a:pt x="2795" y="338"/>
                  </a:lnTo>
                  <a:lnTo>
                    <a:pt x="2887" y="400"/>
                  </a:lnTo>
                  <a:lnTo>
                    <a:pt x="3040" y="431"/>
                  </a:lnTo>
                  <a:lnTo>
                    <a:pt x="3071" y="553"/>
                  </a:lnTo>
                  <a:lnTo>
                    <a:pt x="3163" y="615"/>
                  </a:lnTo>
                  <a:lnTo>
                    <a:pt x="3347" y="523"/>
                  </a:lnTo>
                  <a:lnTo>
                    <a:pt x="3440" y="584"/>
                  </a:lnTo>
                  <a:lnTo>
                    <a:pt x="3624" y="707"/>
                  </a:lnTo>
                  <a:lnTo>
                    <a:pt x="3839" y="707"/>
                  </a:lnTo>
                  <a:lnTo>
                    <a:pt x="4023" y="584"/>
                  </a:lnTo>
                  <a:lnTo>
                    <a:pt x="4115" y="584"/>
                  </a:lnTo>
                  <a:lnTo>
                    <a:pt x="4269" y="338"/>
                  </a:lnTo>
                  <a:lnTo>
                    <a:pt x="4453" y="338"/>
                  </a:lnTo>
                  <a:lnTo>
                    <a:pt x="4668" y="431"/>
                  </a:lnTo>
                  <a:lnTo>
                    <a:pt x="4729" y="369"/>
                  </a:lnTo>
                  <a:lnTo>
                    <a:pt x="4883" y="338"/>
                  </a:lnTo>
                  <a:lnTo>
                    <a:pt x="4913" y="400"/>
                  </a:lnTo>
                  <a:lnTo>
                    <a:pt x="5067" y="553"/>
                  </a:lnTo>
                  <a:lnTo>
                    <a:pt x="5159" y="738"/>
                  </a:lnTo>
                  <a:lnTo>
                    <a:pt x="5128" y="983"/>
                  </a:lnTo>
                  <a:lnTo>
                    <a:pt x="5220" y="1045"/>
                  </a:lnTo>
                  <a:lnTo>
                    <a:pt x="5405" y="1075"/>
                  </a:lnTo>
                  <a:lnTo>
                    <a:pt x="5405" y="1168"/>
                  </a:lnTo>
                  <a:lnTo>
                    <a:pt x="5251" y="1382"/>
                  </a:lnTo>
                  <a:lnTo>
                    <a:pt x="5159" y="1597"/>
                  </a:lnTo>
                  <a:lnTo>
                    <a:pt x="5313" y="1567"/>
                  </a:lnTo>
                  <a:lnTo>
                    <a:pt x="5405" y="1475"/>
                  </a:lnTo>
                  <a:lnTo>
                    <a:pt x="5497" y="1475"/>
                  </a:lnTo>
                  <a:lnTo>
                    <a:pt x="5497" y="1628"/>
                  </a:lnTo>
                  <a:lnTo>
                    <a:pt x="5558" y="1720"/>
                  </a:lnTo>
                  <a:lnTo>
                    <a:pt x="5558" y="1812"/>
                  </a:lnTo>
                  <a:lnTo>
                    <a:pt x="5773" y="1812"/>
                  </a:lnTo>
                  <a:lnTo>
                    <a:pt x="5865" y="1904"/>
                  </a:lnTo>
                  <a:lnTo>
                    <a:pt x="5865" y="2027"/>
                  </a:lnTo>
                  <a:lnTo>
                    <a:pt x="5773" y="2058"/>
                  </a:lnTo>
                  <a:lnTo>
                    <a:pt x="5466" y="2181"/>
                  </a:lnTo>
                  <a:lnTo>
                    <a:pt x="5466" y="2304"/>
                  </a:lnTo>
                  <a:lnTo>
                    <a:pt x="5528" y="2396"/>
                  </a:lnTo>
                  <a:lnTo>
                    <a:pt x="5558" y="2764"/>
                  </a:lnTo>
                  <a:lnTo>
                    <a:pt x="5528" y="2887"/>
                  </a:lnTo>
                  <a:lnTo>
                    <a:pt x="5558" y="3163"/>
                  </a:lnTo>
                  <a:lnTo>
                    <a:pt x="5650" y="3225"/>
                  </a:lnTo>
                  <a:lnTo>
                    <a:pt x="5742" y="3409"/>
                  </a:lnTo>
                  <a:lnTo>
                    <a:pt x="5742" y="3532"/>
                  </a:lnTo>
                  <a:lnTo>
                    <a:pt x="5589" y="3501"/>
                  </a:lnTo>
                  <a:lnTo>
                    <a:pt x="5497" y="3563"/>
                  </a:lnTo>
                  <a:lnTo>
                    <a:pt x="5497" y="3655"/>
                  </a:lnTo>
                  <a:lnTo>
                    <a:pt x="5650" y="3839"/>
                  </a:lnTo>
                  <a:lnTo>
                    <a:pt x="5712" y="3900"/>
                  </a:lnTo>
                  <a:lnTo>
                    <a:pt x="5681" y="4085"/>
                  </a:lnTo>
                  <a:lnTo>
                    <a:pt x="5466" y="4576"/>
                  </a:lnTo>
                  <a:lnTo>
                    <a:pt x="5313" y="4607"/>
                  </a:lnTo>
                  <a:lnTo>
                    <a:pt x="5282" y="4729"/>
                  </a:lnTo>
                  <a:lnTo>
                    <a:pt x="5343" y="4883"/>
                  </a:lnTo>
                  <a:lnTo>
                    <a:pt x="5190" y="5190"/>
                  </a:lnTo>
                  <a:lnTo>
                    <a:pt x="5067" y="5313"/>
                  </a:lnTo>
                  <a:lnTo>
                    <a:pt x="5098" y="5374"/>
                  </a:lnTo>
                  <a:lnTo>
                    <a:pt x="3839" y="5804"/>
                  </a:lnTo>
                  <a:lnTo>
                    <a:pt x="3532" y="5589"/>
                  </a:lnTo>
                  <a:lnTo>
                    <a:pt x="3409" y="5589"/>
                  </a:lnTo>
                  <a:lnTo>
                    <a:pt x="3194" y="5282"/>
                  </a:lnTo>
                  <a:lnTo>
                    <a:pt x="3040" y="5221"/>
                  </a:lnTo>
                  <a:lnTo>
                    <a:pt x="3132" y="5098"/>
                  </a:lnTo>
                  <a:lnTo>
                    <a:pt x="3102" y="5098"/>
                  </a:lnTo>
                  <a:lnTo>
                    <a:pt x="3440" y="4852"/>
                  </a:lnTo>
                  <a:lnTo>
                    <a:pt x="3501" y="3778"/>
                  </a:lnTo>
                  <a:lnTo>
                    <a:pt x="3532" y="3624"/>
                  </a:lnTo>
                  <a:lnTo>
                    <a:pt x="3440" y="3593"/>
                  </a:lnTo>
                  <a:lnTo>
                    <a:pt x="3440" y="3440"/>
                  </a:lnTo>
                  <a:lnTo>
                    <a:pt x="3562" y="3409"/>
                  </a:lnTo>
                  <a:lnTo>
                    <a:pt x="3562" y="3256"/>
                  </a:lnTo>
                  <a:lnTo>
                    <a:pt x="3409" y="3133"/>
                  </a:lnTo>
                  <a:lnTo>
                    <a:pt x="3440" y="2979"/>
                  </a:lnTo>
                  <a:lnTo>
                    <a:pt x="3225" y="2611"/>
                  </a:lnTo>
                  <a:lnTo>
                    <a:pt x="3132" y="2488"/>
                  </a:lnTo>
                  <a:lnTo>
                    <a:pt x="3040" y="2273"/>
                  </a:lnTo>
                  <a:lnTo>
                    <a:pt x="2334" y="2273"/>
                  </a:lnTo>
                  <a:lnTo>
                    <a:pt x="2119" y="2334"/>
                  </a:lnTo>
                  <a:lnTo>
                    <a:pt x="1996" y="2488"/>
                  </a:lnTo>
                  <a:lnTo>
                    <a:pt x="1751" y="2703"/>
                  </a:lnTo>
                  <a:lnTo>
                    <a:pt x="1751" y="2795"/>
                  </a:lnTo>
                  <a:lnTo>
                    <a:pt x="1505" y="2948"/>
                  </a:lnTo>
                  <a:lnTo>
                    <a:pt x="1382" y="2948"/>
                  </a:lnTo>
                  <a:lnTo>
                    <a:pt x="1259" y="2856"/>
                  </a:lnTo>
                  <a:lnTo>
                    <a:pt x="1014" y="2734"/>
                  </a:lnTo>
                  <a:lnTo>
                    <a:pt x="952" y="2488"/>
                  </a:lnTo>
                  <a:lnTo>
                    <a:pt x="799" y="2488"/>
                  </a:lnTo>
                  <a:lnTo>
                    <a:pt x="707" y="2396"/>
                  </a:lnTo>
                  <a:lnTo>
                    <a:pt x="707" y="2273"/>
                  </a:lnTo>
                  <a:lnTo>
                    <a:pt x="768" y="2212"/>
                  </a:lnTo>
                  <a:lnTo>
                    <a:pt x="645" y="2150"/>
                  </a:lnTo>
                  <a:lnTo>
                    <a:pt x="553" y="2242"/>
                  </a:lnTo>
                  <a:lnTo>
                    <a:pt x="430" y="2212"/>
                  </a:lnTo>
                  <a:lnTo>
                    <a:pt x="246" y="2181"/>
                  </a:lnTo>
                  <a:lnTo>
                    <a:pt x="62" y="1935"/>
                  </a:lnTo>
                  <a:lnTo>
                    <a:pt x="154" y="1628"/>
                  </a:lnTo>
                  <a:lnTo>
                    <a:pt x="0" y="1475"/>
                  </a:lnTo>
                  <a:close/>
                </a:path>
              </a:pathLst>
            </a:custGeom>
            <a:solidFill>
              <a:srgbClr val="EEEEEE"/>
            </a:solidFill>
            <a:ln cap="flat" cmpd="sng" w="9525">
              <a:solidFill>
                <a:srgbClr val="EEEEEE"/>
              </a:solidFill>
              <a:prstDash val="solid"/>
              <a:round/>
              <a:headEnd len="sm" w="sm" type="none"/>
              <a:tailEnd len="sm" w="sm" type="none"/>
            </a:ln>
          </p:spPr>
        </p:sp>
        <p:sp>
          <p:nvSpPr>
            <p:cNvPr id="435" name="Google Shape;435;p68"/>
            <p:cNvSpPr/>
            <p:nvPr/>
          </p:nvSpPr>
          <p:spPr>
            <a:xfrm>
              <a:off x="4989600" y="2277000"/>
              <a:ext cx="125282" cy="157678"/>
            </a:xfrm>
            <a:custGeom>
              <a:rect b="b" l="l" r="r" t="t"/>
              <a:pathLst>
                <a:path extrusionOk="0" h="2857" w="2273">
                  <a:moveTo>
                    <a:pt x="614" y="2396"/>
                  </a:moveTo>
                  <a:lnTo>
                    <a:pt x="614" y="2273"/>
                  </a:lnTo>
                  <a:lnTo>
                    <a:pt x="553" y="2212"/>
                  </a:lnTo>
                  <a:lnTo>
                    <a:pt x="461" y="2181"/>
                  </a:lnTo>
                  <a:lnTo>
                    <a:pt x="430" y="2242"/>
                  </a:lnTo>
                  <a:lnTo>
                    <a:pt x="430" y="2335"/>
                  </a:lnTo>
                  <a:lnTo>
                    <a:pt x="553" y="2396"/>
                  </a:lnTo>
                  <a:lnTo>
                    <a:pt x="614" y="2396"/>
                  </a:lnTo>
                  <a:close/>
                  <a:moveTo>
                    <a:pt x="92" y="676"/>
                  </a:moveTo>
                  <a:lnTo>
                    <a:pt x="215" y="676"/>
                  </a:lnTo>
                  <a:lnTo>
                    <a:pt x="461" y="523"/>
                  </a:lnTo>
                  <a:lnTo>
                    <a:pt x="461" y="431"/>
                  </a:lnTo>
                  <a:lnTo>
                    <a:pt x="706" y="216"/>
                  </a:lnTo>
                  <a:lnTo>
                    <a:pt x="829" y="93"/>
                  </a:lnTo>
                  <a:lnTo>
                    <a:pt x="1044" y="1"/>
                  </a:lnTo>
                  <a:lnTo>
                    <a:pt x="1720" y="1"/>
                  </a:lnTo>
                  <a:lnTo>
                    <a:pt x="1842" y="216"/>
                  </a:lnTo>
                  <a:lnTo>
                    <a:pt x="1935" y="339"/>
                  </a:lnTo>
                  <a:lnTo>
                    <a:pt x="2150" y="738"/>
                  </a:lnTo>
                  <a:lnTo>
                    <a:pt x="2119" y="861"/>
                  </a:lnTo>
                  <a:lnTo>
                    <a:pt x="2272" y="1014"/>
                  </a:lnTo>
                  <a:lnTo>
                    <a:pt x="2272" y="1137"/>
                  </a:lnTo>
                  <a:lnTo>
                    <a:pt x="2150" y="1198"/>
                  </a:lnTo>
                  <a:lnTo>
                    <a:pt x="2150" y="1352"/>
                  </a:lnTo>
                  <a:lnTo>
                    <a:pt x="2272" y="1383"/>
                  </a:lnTo>
                  <a:lnTo>
                    <a:pt x="2211" y="1506"/>
                  </a:lnTo>
                  <a:lnTo>
                    <a:pt x="2180" y="2611"/>
                  </a:lnTo>
                  <a:lnTo>
                    <a:pt x="1812" y="2857"/>
                  </a:lnTo>
                  <a:lnTo>
                    <a:pt x="1720" y="2795"/>
                  </a:lnTo>
                  <a:lnTo>
                    <a:pt x="1413" y="2795"/>
                  </a:lnTo>
                  <a:lnTo>
                    <a:pt x="952" y="2580"/>
                  </a:lnTo>
                  <a:lnTo>
                    <a:pt x="768" y="2519"/>
                  </a:lnTo>
                  <a:lnTo>
                    <a:pt x="829" y="2427"/>
                  </a:lnTo>
                  <a:lnTo>
                    <a:pt x="706" y="2304"/>
                  </a:lnTo>
                  <a:lnTo>
                    <a:pt x="614" y="2181"/>
                  </a:lnTo>
                  <a:lnTo>
                    <a:pt x="676" y="2058"/>
                  </a:lnTo>
                  <a:lnTo>
                    <a:pt x="676" y="1997"/>
                  </a:lnTo>
                  <a:lnTo>
                    <a:pt x="491" y="2058"/>
                  </a:lnTo>
                  <a:lnTo>
                    <a:pt x="338" y="1874"/>
                  </a:lnTo>
                  <a:lnTo>
                    <a:pt x="338" y="1690"/>
                  </a:lnTo>
                  <a:lnTo>
                    <a:pt x="246" y="1413"/>
                  </a:lnTo>
                  <a:lnTo>
                    <a:pt x="92" y="1413"/>
                  </a:lnTo>
                  <a:lnTo>
                    <a:pt x="31" y="1260"/>
                  </a:lnTo>
                  <a:lnTo>
                    <a:pt x="123" y="1045"/>
                  </a:lnTo>
                  <a:lnTo>
                    <a:pt x="0" y="984"/>
                  </a:lnTo>
                  <a:lnTo>
                    <a:pt x="0" y="861"/>
                  </a:lnTo>
                  <a:lnTo>
                    <a:pt x="92" y="707"/>
                  </a:lnTo>
                  <a:close/>
                </a:path>
              </a:pathLst>
            </a:custGeom>
            <a:solidFill>
              <a:srgbClr val="49AC57"/>
            </a:solidFill>
            <a:ln cap="flat" cmpd="sng" w="9525">
              <a:solidFill>
                <a:srgbClr val="49AC57"/>
              </a:solidFill>
              <a:prstDash val="solid"/>
              <a:round/>
              <a:headEnd len="sm" w="sm" type="none"/>
              <a:tailEnd len="sm" w="sm" type="none"/>
            </a:ln>
          </p:spPr>
        </p:sp>
        <p:sp>
          <p:nvSpPr>
            <p:cNvPr id="436" name="Google Shape;436;p68"/>
            <p:cNvSpPr/>
            <p:nvPr/>
          </p:nvSpPr>
          <p:spPr>
            <a:xfrm>
              <a:off x="5073120" y="2346840"/>
              <a:ext cx="183239" cy="198362"/>
            </a:xfrm>
            <a:custGeom>
              <a:rect b="b" l="l" r="r" t="t"/>
              <a:pathLst>
                <a:path extrusionOk="0" h="3594" w="3317">
                  <a:moveTo>
                    <a:pt x="1" y="1505"/>
                  </a:moveTo>
                  <a:lnTo>
                    <a:pt x="31" y="1383"/>
                  </a:lnTo>
                  <a:lnTo>
                    <a:pt x="93" y="1168"/>
                  </a:lnTo>
                  <a:lnTo>
                    <a:pt x="308" y="1076"/>
                  </a:lnTo>
                  <a:lnTo>
                    <a:pt x="492" y="861"/>
                  </a:lnTo>
                  <a:lnTo>
                    <a:pt x="461" y="738"/>
                  </a:lnTo>
                  <a:lnTo>
                    <a:pt x="523" y="523"/>
                  </a:lnTo>
                  <a:lnTo>
                    <a:pt x="646" y="461"/>
                  </a:lnTo>
                  <a:lnTo>
                    <a:pt x="646" y="339"/>
                  </a:lnTo>
                  <a:lnTo>
                    <a:pt x="707" y="185"/>
                  </a:lnTo>
                  <a:lnTo>
                    <a:pt x="922" y="93"/>
                  </a:lnTo>
                  <a:lnTo>
                    <a:pt x="983" y="124"/>
                  </a:lnTo>
                  <a:lnTo>
                    <a:pt x="1321" y="1"/>
                  </a:lnTo>
                  <a:lnTo>
                    <a:pt x="1505" y="62"/>
                  </a:lnTo>
                  <a:lnTo>
                    <a:pt x="1597" y="277"/>
                  </a:lnTo>
                  <a:lnTo>
                    <a:pt x="1751" y="339"/>
                  </a:lnTo>
                  <a:lnTo>
                    <a:pt x="1751" y="676"/>
                  </a:lnTo>
                  <a:lnTo>
                    <a:pt x="1720" y="861"/>
                  </a:lnTo>
                  <a:lnTo>
                    <a:pt x="1935" y="1106"/>
                  </a:lnTo>
                  <a:lnTo>
                    <a:pt x="2027" y="1076"/>
                  </a:lnTo>
                  <a:lnTo>
                    <a:pt x="2273" y="891"/>
                  </a:lnTo>
                  <a:lnTo>
                    <a:pt x="2365" y="922"/>
                  </a:lnTo>
                  <a:lnTo>
                    <a:pt x="2488" y="1014"/>
                  </a:lnTo>
                  <a:lnTo>
                    <a:pt x="2519" y="1106"/>
                  </a:lnTo>
                  <a:lnTo>
                    <a:pt x="2488" y="1198"/>
                  </a:lnTo>
                  <a:lnTo>
                    <a:pt x="2549" y="1352"/>
                  </a:lnTo>
                  <a:lnTo>
                    <a:pt x="2396" y="1659"/>
                  </a:lnTo>
                  <a:lnTo>
                    <a:pt x="2273" y="1782"/>
                  </a:lnTo>
                  <a:lnTo>
                    <a:pt x="2334" y="1935"/>
                  </a:lnTo>
                  <a:lnTo>
                    <a:pt x="2457" y="1997"/>
                  </a:lnTo>
                  <a:lnTo>
                    <a:pt x="2519" y="1935"/>
                  </a:lnTo>
                  <a:lnTo>
                    <a:pt x="2672" y="1935"/>
                  </a:lnTo>
                  <a:lnTo>
                    <a:pt x="2764" y="2058"/>
                  </a:lnTo>
                  <a:lnTo>
                    <a:pt x="2887" y="2027"/>
                  </a:lnTo>
                  <a:lnTo>
                    <a:pt x="2979" y="2089"/>
                  </a:lnTo>
                  <a:lnTo>
                    <a:pt x="3041" y="2242"/>
                  </a:lnTo>
                  <a:lnTo>
                    <a:pt x="3163" y="2335"/>
                  </a:lnTo>
                  <a:lnTo>
                    <a:pt x="3256" y="2335"/>
                  </a:lnTo>
                  <a:lnTo>
                    <a:pt x="3317" y="2519"/>
                  </a:lnTo>
                  <a:lnTo>
                    <a:pt x="3194" y="2611"/>
                  </a:lnTo>
                  <a:lnTo>
                    <a:pt x="3256" y="2703"/>
                  </a:lnTo>
                  <a:lnTo>
                    <a:pt x="3194" y="2795"/>
                  </a:lnTo>
                  <a:lnTo>
                    <a:pt x="3133" y="2949"/>
                  </a:lnTo>
                  <a:lnTo>
                    <a:pt x="3194" y="3071"/>
                  </a:lnTo>
                  <a:lnTo>
                    <a:pt x="3133" y="3256"/>
                  </a:lnTo>
                  <a:lnTo>
                    <a:pt x="3194" y="3409"/>
                  </a:lnTo>
                  <a:lnTo>
                    <a:pt x="3225" y="3593"/>
                  </a:lnTo>
                  <a:lnTo>
                    <a:pt x="2396" y="3286"/>
                  </a:lnTo>
                  <a:lnTo>
                    <a:pt x="1782" y="2826"/>
                  </a:lnTo>
                  <a:lnTo>
                    <a:pt x="1597" y="2826"/>
                  </a:lnTo>
                  <a:lnTo>
                    <a:pt x="1075" y="2304"/>
                  </a:lnTo>
                  <a:lnTo>
                    <a:pt x="738" y="2058"/>
                  </a:lnTo>
                  <a:lnTo>
                    <a:pt x="615" y="2058"/>
                  </a:lnTo>
                  <a:lnTo>
                    <a:pt x="400" y="1751"/>
                  </a:lnTo>
                  <a:lnTo>
                    <a:pt x="246" y="1690"/>
                  </a:lnTo>
                  <a:lnTo>
                    <a:pt x="338" y="1567"/>
                  </a:lnTo>
                  <a:lnTo>
                    <a:pt x="185" y="1505"/>
                  </a:lnTo>
                  <a:close/>
                </a:path>
              </a:pathLst>
            </a:custGeom>
            <a:solidFill>
              <a:srgbClr val="9E9E9E"/>
            </a:solidFill>
            <a:ln cap="flat" cmpd="sng" w="9525">
              <a:solidFill>
                <a:srgbClr val="9E9E9E"/>
              </a:solidFill>
              <a:prstDash val="solid"/>
              <a:round/>
              <a:headEnd len="sm" w="sm" type="none"/>
              <a:tailEnd len="sm" w="sm" type="none"/>
            </a:ln>
          </p:spPr>
        </p:sp>
        <p:sp>
          <p:nvSpPr>
            <p:cNvPr id="437" name="Google Shape;437;p68"/>
            <p:cNvSpPr/>
            <p:nvPr/>
          </p:nvSpPr>
          <p:spPr>
            <a:xfrm>
              <a:off x="5198760" y="2248200"/>
              <a:ext cx="285116" cy="298803"/>
            </a:xfrm>
            <a:custGeom>
              <a:rect b="b" l="l" r="r" t="t"/>
              <a:pathLst>
                <a:path extrusionOk="0" h="5406" w="5160">
                  <a:moveTo>
                    <a:pt x="953" y="5374"/>
                  </a:moveTo>
                  <a:lnTo>
                    <a:pt x="922" y="5190"/>
                  </a:lnTo>
                  <a:lnTo>
                    <a:pt x="861" y="5037"/>
                  </a:lnTo>
                  <a:lnTo>
                    <a:pt x="922" y="4852"/>
                  </a:lnTo>
                  <a:lnTo>
                    <a:pt x="861" y="4730"/>
                  </a:lnTo>
                  <a:lnTo>
                    <a:pt x="922" y="4576"/>
                  </a:lnTo>
                  <a:lnTo>
                    <a:pt x="984" y="4484"/>
                  </a:lnTo>
                  <a:lnTo>
                    <a:pt x="922" y="4392"/>
                  </a:lnTo>
                  <a:lnTo>
                    <a:pt x="1045" y="4300"/>
                  </a:lnTo>
                  <a:lnTo>
                    <a:pt x="984" y="4116"/>
                  </a:lnTo>
                  <a:lnTo>
                    <a:pt x="891" y="4116"/>
                  </a:lnTo>
                  <a:lnTo>
                    <a:pt x="769" y="4023"/>
                  </a:lnTo>
                  <a:lnTo>
                    <a:pt x="707" y="3870"/>
                  </a:lnTo>
                  <a:lnTo>
                    <a:pt x="615" y="3808"/>
                  </a:lnTo>
                  <a:lnTo>
                    <a:pt x="492" y="3839"/>
                  </a:lnTo>
                  <a:lnTo>
                    <a:pt x="400" y="3716"/>
                  </a:lnTo>
                  <a:lnTo>
                    <a:pt x="247" y="3716"/>
                  </a:lnTo>
                  <a:lnTo>
                    <a:pt x="185" y="3778"/>
                  </a:lnTo>
                  <a:lnTo>
                    <a:pt x="62" y="3716"/>
                  </a:lnTo>
                  <a:lnTo>
                    <a:pt x="1" y="3563"/>
                  </a:lnTo>
                  <a:lnTo>
                    <a:pt x="124" y="3440"/>
                  </a:lnTo>
                  <a:lnTo>
                    <a:pt x="277" y="3133"/>
                  </a:lnTo>
                  <a:lnTo>
                    <a:pt x="216" y="2979"/>
                  </a:lnTo>
                  <a:lnTo>
                    <a:pt x="247" y="2857"/>
                  </a:lnTo>
                  <a:lnTo>
                    <a:pt x="400" y="2826"/>
                  </a:lnTo>
                  <a:lnTo>
                    <a:pt x="615" y="2335"/>
                  </a:lnTo>
                  <a:lnTo>
                    <a:pt x="646" y="2150"/>
                  </a:lnTo>
                  <a:lnTo>
                    <a:pt x="584" y="2089"/>
                  </a:lnTo>
                  <a:lnTo>
                    <a:pt x="431" y="1905"/>
                  </a:lnTo>
                  <a:lnTo>
                    <a:pt x="431" y="1813"/>
                  </a:lnTo>
                  <a:lnTo>
                    <a:pt x="523" y="1751"/>
                  </a:lnTo>
                  <a:lnTo>
                    <a:pt x="676" y="1782"/>
                  </a:lnTo>
                  <a:lnTo>
                    <a:pt x="676" y="1659"/>
                  </a:lnTo>
                  <a:lnTo>
                    <a:pt x="584" y="1475"/>
                  </a:lnTo>
                  <a:lnTo>
                    <a:pt x="492" y="1413"/>
                  </a:lnTo>
                  <a:lnTo>
                    <a:pt x="462" y="1137"/>
                  </a:lnTo>
                  <a:lnTo>
                    <a:pt x="492" y="1014"/>
                  </a:lnTo>
                  <a:lnTo>
                    <a:pt x="462" y="646"/>
                  </a:lnTo>
                  <a:lnTo>
                    <a:pt x="400" y="554"/>
                  </a:lnTo>
                  <a:lnTo>
                    <a:pt x="400" y="431"/>
                  </a:lnTo>
                  <a:lnTo>
                    <a:pt x="707" y="308"/>
                  </a:lnTo>
                  <a:lnTo>
                    <a:pt x="1045" y="154"/>
                  </a:lnTo>
                  <a:lnTo>
                    <a:pt x="1137" y="124"/>
                  </a:lnTo>
                  <a:lnTo>
                    <a:pt x="1321" y="216"/>
                  </a:lnTo>
                  <a:lnTo>
                    <a:pt x="1659" y="247"/>
                  </a:lnTo>
                  <a:lnTo>
                    <a:pt x="1751" y="185"/>
                  </a:lnTo>
                  <a:lnTo>
                    <a:pt x="1751" y="124"/>
                  </a:lnTo>
                  <a:lnTo>
                    <a:pt x="2028" y="62"/>
                  </a:lnTo>
                  <a:lnTo>
                    <a:pt x="2242" y="93"/>
                  </a:lnTo>
                  <a:lnTo>
                    <a:pt x="2181" y="154"/>
                  </a:lnTo>
                  <a:lnTo>
                    <a:pt x="2242" y="247"/>
                  </a:lnTo>
                  <a:lnTo>
                    <a:pt x="2519" y="308"/>
                  </a:lnTo>
                  <a:lnTo>
                    <a:pt x="2672" y="93"/>
                  </a:lnTo>
                  <a:lnTo>
                    <a:pt x="2795" y="1"/>
                  </a:lnTo>
                  <a:lnTo>
                    <a:pt x="3041" y="185"/>
                  </a:lnTo>
                  <a:lnTo>
                    <a:pt x="3348" y="369"/>
                  </a:lnTo>
                  <a:lnTo>
                    <a:pt x="3471" y="369"/>
                  </a:lnTo>
                  <a:lnTo>
                    <a:pt x="3563" y="431"/>
                  </a:lnTo>
                  <a:lnTo>
                    <a:pt x="3686" y="431"/>
                  </a:lnTo>
                  <a:lnTo>
                    <a:pt x="3870" y="492"/>
                  </a:lnTo>
                  <a:lnTo>
                    <a:pt x="3931" y="646"/>
                  </a:lnTo>
                  <a:lnTo>
                    <a:pt x="4208" y="769"/>
                  </a:lnTo>
                  <a:lnTo>
                    <a:pt x="4392" y="738"/>
                  </a:lnTo>
                  <a:lnTo>
                    <a:pt x="4576" y="615"/>
                  </a:lnTo>
                  <a:lnTo>
                    <a:pt x="4668" y="615"/>
                  </a:lnTo>
                  <a:lnTo>
                    <a:pt x="4791" y="707"/>
                  </a:lnTo>
                  <a:lnTo>
                    <a:pt x="4975" y="738"/>
                  </a:lnTo>
                  <a:lnTo>
                    <a:pt x="4975" y="799"/>
                  </a:lnTo>
                  <a:lnTo>
                    <a:pt x="4914" y="1045"/>
                  </a:lnTo>
                  <a:lnTo>
                    <a:pt x="4975" y="1229"/>
                  </a:lnTo>
                  <a:lnTo>
                    <a:pt x="4975" y="1383"/>
                  </a:lnTo>
                  <a:lnTo>
                    <a:pt x="5098" y="1475"/>
                  </a:lnTo>
                  <a:lnTo>
                    <a:pt x="5160" y="1690"/>
                  </a:lnTo>
                  <a:lnTo>
                    <a:pt x="5098" y="1874"/>
                  </a:lnTo>
                  <a:lnTo>
                    <a:pt x="5098" y="2058"/>
                  </a:lnTo>
                  <a:lnTo>
                    <a:pt x="4945" y="2150"/>
                  </a:lnTo>
                  <a:lnTo>
                    <a:pt x="4668" y="2550"/>
                  </a:lnTo>
                  <a:lnTo>
                    <a:pt x="4699" y="2703"/>
                  </a:lnTo>
                  <a:lnTo>
                    <a:pt x="4607" y="2826"/>
                  </a:lnTo>
                  <a:lnTo>
                    <a:pt x="4607" y="3010"/>
                  </a:lnTo>
                  <a:lnTo>
                    <a:pt x="4545" y="3133"/>
                  </a:lnTo>
                  <a:lnTo>
                    <a:pt x="4545" y="3501"/>
                  </a:lnTo>
                  <a:lnTo>
                    <a:pt x="4484" y="3563"/>
                  </a:lnTo>
                  <a:lnTo>
                    <a:pt x="4453" y="3624"/>
                  </a:lnTo>
                  <a:lnTo>
                    <a:pt x="4576" y="3716"/>
                  </a:lnTo>
                  <a:lnTo>
                    <a:pt x="4668" y="4023"/>
                  </a:lnTo>
                  <a:lnTo>
                    <a:pt x="4699" y="4238"/>
                  </a:lnTo>
                  <a:lnTo>
                    <a:pt x="4883" y="4300"/>
                  </a:lnTo>
                  <a:lnTo>
                    <a:pt x="4975" y="4423"/>
                  </a:lnTo>
                  <a:lnTo>
                    <a:pt x="4975" y="4668"/>
                  </a:lnTo>
                  <a:lnTo>
                    <a:pt x="4853" y="4668"/>
                  </a:lnTo>
                  <a:lnTo>
                    <a:pt x="4668" y="4699"/>
                  </a:lnTo>
                  <a:lnTo>
                    <a:pt x="4638" y="4760"/>
                  </a:lnTo>
                  <a:lnTo>
                    <a:pt x="4515" y="4545"/>
                  </a:lnTo>
                  <a:lnTo>
                    <a:pt x="4361" y="4576"/>
                  </a:lnTo>
                  <a:lnTo>
                    <a:pt x="4331" y="4791"/>
                  </a:lnTo>
                  <a:lnTo>
                    <a:pt x="3931" y="4607"/>
                  </a:lnTo>
                  <a:lnTo>
                    <a:pt x="3532" y="4730"/>
                  </a:lnTo>
                  <a:lnTo>
                    <a:pt x="2427" y="4730"/>
                  </a:lnTo>
                  <a:lnTo>
                    <a:pt x="2120" y="4791"/>
                  </a:lnTo>
                  <a:lnTo>
                    <a:pt x="2120" y="4852"/>
                  </a:lnTo>
                  <a:lnTo>
                    <a:pt x="1567" y="5067"/>
                  </a:lnTo>
                  <a:lnTo>
                    <a:pt x="1475" y="5159"/>
                  </a:lnTo>
                  <a:lnTo>
                    <a:pt x="1321" y="5159"/>
                  </a:lnTo>
                  <a:lnTo>
                    <a:pt x="1014" y="5405"/>
                  </a:lnTo>
                  <a:close/>
                </a:path>
              </a:pathLst>
            </a:custGeom>
            <a:solidFill>
              <a:srgbClr val="38761D"/>
            </a:solidFill>
            <a:ln cap="flat" cmpd="sng" w="9525">
              <a:solidFill>
                <a:srgbClr val="38761D"/>
              </a:solidFill>
              <a:prstDash val="solid"/>
              <a:round/>
              <a:headEnd len="sm" w="sm" type="none"/>
              <a:tailEnd len="sm" w="sm" type="none"/>
            </a:ln>
          </p:spPr>
        </p:sp>
        <p:sp>
          <p:nvSpPr>
            <p:cNvPr id="438" name="Google Shape;438;p68"/>
            <p:cNvSpPr/>
            <p:nvPr/>
          </p:nvSpPr>
          <p:spPr>
            <a:xfrm>
              <a:off x="5445000" y="2222640"/>
              <a:ext cx="193316" cy="303847"/>
            </a:xfrm>
            <a:custGeom>
              <a:rect b="b" l="l" r="r" t="t"/>
              <a:pathLst>
                <a:path extrusionOk="0" h="5497" w="3501">
                  <a:moveTo>
                    <a:pt x="185" y="5220"/>
                  </a:moveTo>
                  <a:lnTo>
                    <a:pt x="215" y="5159"/>
                  </a:lnTo>
                  <a:lnTo>
                    <a:pt x="400" y="5128"/>
                  </a:lnTo>
                  <a:lnTo>
                    <a:pt x="522" y="5128"/>
                  </a:lnTo>
                  <a:lnTo>
                    <a:pt x="522" y="4883"/>
                  </a:lnTo>
                  <a:lnTo>
                    <a:pt x="430" y="4760"/>
                  </a:lnTo>
                  <a:lnTo>
                    <a:pt x="246" y="4698"/>
                  </a:lnTo>
                  <a:lnTo>
                    <a:pt x="215" y="4483"/>
                  </a:lnTo>
                  <a:lnTo>
                    <a:pt x="123" y="4176"/>
                  </a:lnTo>
                  <a:lnTo>
                    <a:pt x="0" y="4084"/>
                  </a:lnTo>
                  <a:lnTo>
                    <a:pt x="31" y="4023"/>
                  </a:lnTo>
                  <a:lnTo>
                    <a:pt x="92" y="3961"/>
                  </a:lnTo>
                  <a:lnTo>
                    <a:pt x="92" y="3593"/>
                  </a:lnTo>
                  <a:lnTo>
                    <a:pt x="154" y="3470"/>
                  </a:lnTo>
                  <a:lnTo>
                    <a:pt x="154" y="3286"/>
                  </a:lnTo>
                  <a:lnTo>
                    <a:pt x="246" y="3163"/>
                  </a:lnTo>
                  <a:lnTo>
                    <a:pt x="215" y="3010"/>
                  </a:lnTo>
                  <a:lnTo>
                    <a:pt x="492" y="2610"/>
                  </a:lnTo>
                  <a:lnTo>
                    <a:pt x="645" y="2518"/>
                  </a:lnTo>
                  <a:lnTo>
                    <a:pt x="645" y="2334"/>
                  </a:lnTo>
                  <a:lnTo>
                    <a:pt x="707" y="2150"/>
                  </a:lnTo>
                  <a:lnTo>
                    <a:pt x="645" y="1935"/>
                  </a:lnTo>
                  <a:lnTo>
                    <a:pt x="522" y="1843"/>
                  </a:lnTo>
                  <a:lnTo>
                    <a:pt x="522" y="1689"/>
                  </a:lnTo>
                  <a:lnTo>
                    <a:pt x="461" y="1505"/>
                  </a:lnTo>
                  <a:lnTo>
                    <a:pt x="522" y="1259"/>
                  </a:lnTo>
                  <a:lnTo>
                    <a:pt x="522" y="952"/>
                  </a:lnTo>
                  <a:lnTo>
                    <a:pt x="400" y="707"/>
                  </a:lnTo>
                  <a:lnTo>
                    <a:pt x="338" y="645"/>
                  </a:lnTo>
                  <a:lnTo>
                    <a:pt x="277" y="400"/>
                  </a:lnTo>
                  <a:lnTo>
                    <a:pt x="307" y="215"/>
                  </a:lnTo>
                  <a:lnTo>
                    <a:pt x="584" y="185"/>
                  </a:lnTo>
                  <a:lnTo>
                    <a:pt x="1198" y="185"/>
                  </a:lnTo>
                  <a:lnTo>
                    <a:pt x="1259" y="154"/>
                  </a:lnTo>
                  <a:lnTo>
                    <a:pt x="1689" y="154"/>
                  </a:lnTo>
                  <a:lnTo>
                    <a:pt x="1996" y="92"/>
                  </a:lnTo>
                  <a:lnTo>
                    <a:pt x="2180" y="92"/>
                  </a:lnTo>
                  <a:lnTo>
                    <a:pt x="2395" y="0"/>
                  </a:lnTo>
                  <a:lnTo>
                    <a:pt x="2457" y="31"/>
                  </a:lnTo>
                  <a:lnTo>
                    <a:pt x="2518" y="246"/>
                  </a:lnTo>
                  <a:lnTo>
                    <a:pt x="2580" y="338"/>
                  </a:lnTo>
                  <a:lnTo>
                    <a:pt x="2610" y="461"/>
                  </a:lnTo>
                  <a:lnTo>
                    <a:pt x="2795" y="614"/>
                  </a:lnTo>
                  <a:lnTo>
                    <a:pt x="2856" y="707"/>
                  </a:lnTo>
                  <a:lnTo>
                    <a:pt x="3040" y="829"/>
                  </a:lnTo>
                  <a:lnTo>
                    <a:pt x="2979" y="1075"/>
                  </a:lnTo>
                  <a:lnTo>
                    <a:pt x="2979" y="1382"/>
                  </a:lnTo>
                  <a:lnTo>
                    <a:pt x="3071" y="1444"/>
                  </a:lnTo>
                  <a:lnTo>
                    <a:pt x="3132" y="1444"/>
                  </a:lnTo>
                  <a:lnTo>
                    <a:pt x="3163" y="1751"/>
                  </a:lnTo>
                  <a:lnTo>
                    <a:pt x="3102" y="1873"/>
                  </a:lnTo>
                  <a:lnTo>
                    <a:pt x="3071" y="1996"/>
                  </a:lnTo>
                  <a:lnTo>
                    <a:pt x="3163" y="2058"/>
                  </a:lnTo>
                  <a:lnTo>
                    <a:pt x="3194" y="2211"/>
                  </a:lnTo>
                  <a:lnTo>
                    <a:pt x="3102" y="2303"/>
                  </a:lnTo>
                  <a:lnTo>
                    <a:pt x="3163" y="2426"/>
                  </a:lnTo>
                  <a:lnTo>
                    <a:pt x="3163" y="2702"/>
                  </a:lnTo>
                  <a:lnTo>
                    <a:pt x="3224" y="2825"/>
                  </a:lnTo>
                  <a:lnTo>
                    <a:pt x="3255" y="3317"/>
                  </a:lnTo>
                  <a:lnTo>
                    <a:pt x="3163" y="3501"/>
                  </a:lnTo>
                  <a:lnTo>
                    <a:pt x="3132" y="3593"/>
                  </a:lnTo>
                  <a:lnTo>
                    <a:pt x="3102" y="3839"/>
                  </a:lnTo>
                  <a:lnTo>
                    <a:pt x="3163" y="4023"/>
                  </a:lnTo>
                  <a:lnTo>
                    <a:pt x="3224" y="4238"/>
                  </a:lnTo>
                  <a:lnTo>
                    <a:pt x="3317" y="4268"/>
                  </a:lnTo>
                  <a:lnTo>
                    <a:pt x="3409" y="4361"/>
                  </a:lnTo>
                  <a:lnTo>
                    <a:pt x="3501" y="4514"/>
                  </a:lnTo>
                  <a:lnTo>
                    <a:pt x="3040" y="4545"/>
                  </a:lnTo>
                  <a:lnTo>
                    <a:pt x="2641" y="4760"/>
                  </a:lnTo>
                  <a:lnTo>
                    <a:pt x="2211" y="5098"/>
                  </a:lnTo>
                  <a:lnTo>
                    <a:pt x="1720" y="5159"/>
                  </a:lnTo>
                  <a:lnTo>
                    <a:pt x="1014" y="5497"/>
                  </a:lnTo>
                  <a:lnTo>
                    <a:pt x="676" y="5343"/>
                  </a:lnTo>
                  <a:lnTo>
                    <a:pt x="215" y="5282"/>
                  </a:lnTo>
                  <a:close/>
                </a:path>
              </a:pathLst>
            </a:custGeom>
            <a:solidFill>
              <a:srgbClr val="38761D"/>
            </a:solidFill>
            <a:ln cap="flat" cmpd="sng" w="9525">
              <a:solidFill>
                <a:srgbClr val="38761D"/>
              </a:solidFill>
              <a:prstDash val="solid"/>
              <a:round/>
              <a:headEnd len="sm" w="sm" type="none"/>
              <a:tailEnd len="sm" w="sm" type="none"/>
            </a:ln>
          </p:spPr>
        </p:sp>
        <p:sp>
          <p:nvSpPr>
            <p:cNvPr id="439" name="Google Shape;439;p68"/>
            <p:cNvSpPr/>
            <p:nvPr/>
          </p:nvSpPr>
          <p:spPr>
            <a:xfrm>
              <a:off x="5580720" y="2222640"/>
              <a:ext cx="91440" cy="249476"/>
            </a:xfrm>
            <a:custGeom>
              <a:rect b="b" l="l" r="r" t="t"/>
              <a:pathLst>
                <a:path extrusionOk="0" h="4515" w="1659">
                  <a:moveTo>
                    <a:pt x="922" y="246"/>
                  </a:moveTo>
                  <a:lnTo>
                    <a:pt x="62" y="0"/>
                  </a:lnTo>
                  <a:lnTo>
                    <a:pt x="1" y="31"/>
                  </a:lnTo>
                  <a:lnTo>
                    <a:pt x="62" y="246"/>
                  </a:lnTo>
                  <a:lnTo>
                    <a:pt x="124" y="338"/>
                  </a:lnTo>
                  <a:lnTo>
                    <a:pt x="154" y="461"/>
                  </a:lnTo>
                  <a:lnTo>
                    <a:pt x="339" y="614"/>
                  </a:lnTo>
                  <a:lnTo>
                    <a:pt x="400" y="707"/>
                  </a:lnTo>
                  <a:lnTo>
                    <a:pt x="584" y="829"/>
                  </a:lnTo>
                  <a:lnTo>
                    <a:pt x="523" y="1075"/>
                  </a:lnTo>
                  <a:lnTo>
                    <a:pt x="523" y="1382"/>
                  </a:lnTo>
                  <a:lnTo>
                    <a:pt x="615" y="1444"/>
                  </a:lnTo>
                  <a:lnTo>
                    <a:pt x="676" y="1444"/>
                  </a:lnTo>
                  <a:lnTo>
                    <a:pt x="707" y="1751"/>
                  </a:lnTo>
                  <a:lnTo>
                    <a:pt x="646" y="1873"/>
                  </a:lnTo>
                  <a:lnTo>
                    <a:pt x="615" y="1996"/>
                  </a:lnTo>
                  <a:lnTo>
                    <a:pt x="707" y="2058"/>
                  </a:lnTo>
                  <a:lnTo>
                    <a:pt x="738" y="2211"/>
                  </a:lnTo>
                  <a:lnTo>
                    <a:pt x="646" y="2303"/>
                  </a:lnTo>
                  <a:lnTo>
                    <a:pt x="707" y="2426"/>
                  </a:lnTo>
                  <a:lnTo>
                    <a:pt x="707" y="2702"/>
                  </a:lnTo>
                  <a:lnTo>
                    <a:pt x="768" y="2825"/>
                  </a:lnTo>
                  <a:lnTo>
                    <a:pt x="799" y="3317"/>
                  </a:lnTo>
                  <a:lnTo>
                    <a:pt x="707" y="3501"/>
                  </a:lnTo>
                  <a:lnTo>
                    <a:pt x="676" y="3593"/>
                  </a:lnTo>
                  <a:lnTo>
                    <a:pt x="646" y="3839"/>
                  </a:lnTo>
                  <a:lnTo>
                    <a:pt x="707" y="4023"/>
                  </a:lnTo>
                  <a:lnTo>
                    <a:pt x="768" y="4238"/>
                  </a:lnTo>
                  <a:lnTo>
                    <a:pt x="861" y="4268"/>
                  </a:lnTo>
                  <a:lnTo>
                    <a:pt x="953" y="4361"/>
                  </a:lnTo>
                  <a:lnTo>
                    <a:pt x="1045" y="4514"/>
                  </a:lnTo>
                  <a:lnTo>
                    <a:pt x="1106" y="4483"/>
                  </a:lnTo>
                  <a:lnTo>
                    <a:pt x="1536" y="4207"/>
                  </a:lnTo>
                  <a:lnTo>
                    <a:pt x="1628" y="4207"/>
                  </a:lnTo>
                  <a:lnTo>
                    <a:pt x="1659" y="4084"/>
                  </a:lnTo>
                  <a:lnTo>
                    <a:pt x="1536" y="3869"/>
                  </a:lnTo>
                  <a:lnTo>
                    <a:pt x="1536" y="3654"/>
                  </a:lnTo>
                  <a:lnTo>
                    <a:pt x="1475" y="3439"/>
                  </a:lnTo>
                  <a:lnTo>
                    <a:pt x="1505" y="2457"/>
                  </a:lnTo>
                  <a:lnTo>
                    <a:pt x="1505" y="2303"/>
                  </a:lnTo>
                  <a:lnTo>
                    <a:pt x="1598" y="2180"/>
                  </a:lnTo>
                  <a:lnTo>
                    <a:pt x="1598" y="1996"/>
                  </a:lnTo>
                  <a:lnTo>
                    <a:pt x="1536" y="1873"/>
                  </a:lnTo>
                  <a:lnTo>
                    <a:pt x="1536" y="1628"/>
                  </a:lnTo>
                  <a:lnTo>
                    <a:pt x="1475" y="1290"/>
                  </a:lnTo>
                  <a:lnTo>
                    <a:pt x="1321" y="860"/>
                  </a:lnTo>
                  <a:lnTo>
                    <a:pt x="1229" y="799"/>
                  </a:lnTo>
                  <a:lnTo>
                    <a:pt x="1106" y="676"/>
                  </a:lnTo>
                  <a:lnTo>
                    <a:pt x="922" y="614"/>
                  </a:lnTo>
                  <a:lnTo>
                    <a:pt x="861" y="338"/>
                  </a:lnTo>
                  <a:close/>
                </a:path>
              </a:pathLst>
            </a:custGeom>
            <a:solidFill>
              <a:srgbClr val="9E9E9E"/>
            </a:solidFill>
            <a:ln cap="flat" cmpd="sng" w="9525">
              <a:solidFill>
                <a:srgbClr val="9E9E9E"/>
              </a:solidFill>
              <a:prstDash val="solid"/>
              <a:round/>
              <a:headEnd len="sm" w="sm" type="none"/>
              <a:tailEnd len="sm" w="sm" type="none"/>
            </a:ln>
          </p:spPr>
        </p:sp>
        <p:sp>
          <p:nvSpPr>
            <p:cNvPr id="440" name="Google Shape;440;p68"/>
            <p:cNvSpPr/>
            <p:nvPr/>
          </p:nvSpPr>
          <p:spPr>
            <a:xfrm>
              <a:off x="5628600" y="2160000"/>
              <a:ext cx="144003" cy="298802"/>
            </a:xfrm>
            <a:custGeom>
              <a:rect b="b" l="l" r="r" t="t"/>
              <a:pathLst>
                <a:path extrusionOk="0" h="5405" w="2611">
                  <a:moveTo>
                    <a:pt x="1229" y="277"/>
                  </a:moveTo>
                  <a:lnTo>
                    <a:pt x="1229" y="430"/>
                  </a:lnTo>
                  <a:lnTo>
                    <a:pt x="1045" y="645"/>
                  </a:lnTo>
                  <a:lnTo>
                    <a:pt x="891" y="645"/>
                  </a:lnTo>
                  <a:lnTo>
                    <a:pt x="645" y="768"/>
                  </a:lnTo>
                  <a:lnTo>
                    <a:pt x="553" y="737"/>
                  </a:lnTo>
                  <a:lnTo>
                    <a:pt x="400" y="829"/>
                  </a:lnTo>
                  <a:lnTo>
                    <a:pt x="400" y="983"/>
                  </a:lnTo>
                  <a:lnTo>
                    <a:pt x="277" y="1075"/>
                  </a:lnTo>
                  <a:lnTo>
                    <a:pt x="308" y="1228"/>
                  </a:lnTo>
                  <a:lnTo>
                    <a:pt x="93" y="1290"/>
                  </a:lnTo>
                  <a:lnTo>
                    <a:pt x="1" y="1474"/>
                  </a:lnTo>
                  <a:lnTo>
                    <a:pt x="62" y="1750"/>
                  </a:lnTo>
                  <a:lnTo>
                    <a:pt x="246" y="1812"/>
                  </a:lnTo>
                  <a:lnTo>
                    <a:pt x="369" y="1935"/>
                  </a:lnTo>
                  <a:lnTo>
                    <a:pt x="461" y="1996"/>
                  </a:lnTo>
                  <a:lnTo>
                    <a:pt x="615" y="2426"/>
                  </a:lnTo>
                  <a:lnTo>
                    <a:pt x="676" y="2764"/>
                  </a:lnTo>
                  <a:lnTo>
                    <a:pt x="676" y="3009"/>
                  </a:lnTo>
                  <a:lnTo>
                    <a:pt x="738" y="3132"/>
                  </a:lnTo>
                  <a:lnTo>
                    <a:pt x="738" y="3316"/>
                  </a:lnTo>
                  <a:lnTo>
                    <a:pt x="645" y="3439"/>
                  </a:lnTo>
                  <a:lnTo>
                    <a:pt x="645" y="3593"/>
                  </a:lnTo>
                  <a:lnTo>
                    <a:pt x="615" y="4575"/>
                  </a:lnTo>
                  <a:lnTo>
                    <a:pt x="676" y="4790"/>
                  </a:lnTo>
                  <a:lnTo>
                    <a:pt x="676" y="5005"/>
                  </a:lnTo>
                  <a:lnTo>
                    <a:pt x="799" y="5220"/>
                  </a:lnTo>
                  <a:lnTo>
                    <a:pt x="768" y="5343"/>
                  </a:lnTo>
                  <a:lnTo>
                    <a:pt x="1075" y="5404"/>
                  </a:lnTo>
                  <a:lnTo>
                    <a:pt x="1628" y="5220"/>
                  </a:lnTo>
                  <a:lnTo>
                    <a:pt x="1659" y="5220"/>
                  </a:lnTo>
                  <a:lnTo>
                    <a:pt x="1628" y="5067"/>
                  </a:lnTo>
                  <a:lnTo>
                    <a:pt x="1659" y="4637"/>
                  </a:lnTo>
                  <a:lnTo>
                    <a:pt x="1659" y="4483"/>
                  </a:lnTo>
                  <a:lnTo>
                    <a:pt x="1659" y="4391"/>
                  </a:lnTo>
                  <a:lnTo>
                    <a:pt x="1628" y="4023"/>
                  </a:lnTo>
                  <a:lnTo>
                    <a:pt x="1659" y="3900"/>
                  </a:lnTo>
                  <a:lnTo>
                    <a:pt x="1628" y="3808"/>
                  </a:lnTo>
                  <a:lnTo>
                    <a:pt x="1597" y="3746"/>
                  </a:lnTo>
                  <a:lnTo>
                    <a:pt x="1628" y="3685"/>
                  </a:lnTo>
                  <a:lnTo>
                    <a:pt x="1597" y="3562"/>
                  </a:lnTo>
                  <a:lnTo>
                    <a:pt x="1597" y="3501"/>
                  </a:lnTo>
                  <a:lnTo>
                    <a:pt x="1597" y="3316"/>
                  </a:lnTo>
                  <a:lnTo>
                    <a:pt x="1628" y="3194"/>
                  </a:lnTo>
                  <a:lnTo>
                    <a:pt x="1628" y="3040"/>
                  </a:lnTo>
                  <a:lnTo>
                    <a:pt x="1689" y="2948"/>
                  </a:lnTo>
                  <a:lnTo>
                    <a:pt x="1812" y="2887"/>
                  </a:lnTo>
                  <a:lnTo>
                    <a:pt x="1904" y="2887"/>
                  </a:lnTo>
                  <a:lnTo>
                    <a:pt x="1996" y="2825"/>
                  </a:lnTo>
                  <a:lnTo>
                    <a:pt x="2058" y="2672"/>
                  </a:lnTo>
                  <a:lnTo>
                    <a:pt x="2181" y="2457"/>
                  </a:lnTo>
                  <a:lnTo>
                    <a:pt x="2211" y="2334"/>
                  </a:lnTo>
                  <a:lnTo>
                    <a:pt x="2334" y="2242"/>
                  </a:lnTo>
                  <a:lnTo>
                    <a:pt x="2457" y="2242"/>
                  </a:lnTo>
                  <a:lnTo>
                    <a:pt x="2488" y="2180"/>
                  </a:lnTo>
                  <a:lnTo>
                    <a:pt x="2304" y="1965"/>
                  </a:lnTo>
                  <a:lnTo>
                    <a:pt x="2334" y="1904"/>
                  </a:lnTo>
                  <a:lnTo>
                    <a:pt x="2396" y="1781"/>
                  </a:lnTo>
                  <a:lnTo>
                    <a:pt x="2580" y="1781"/>
                  </a:lnTo>
                  <a:lnTo>
                    <a:pt x="2611" y="1689"/>
                  </a:lnTo>
                  <a:lnTo>
                    <a:pt x="2518" y="1382"/>
                  </a:lnTo>
                  <a:lnTo>
                    <a:pt x="2518" y="1198"/>
                  </a:lnTo>
                  <a:lnTo>
                    <a:pt x="2273" y="1014"/>
                  </a:lnTo>
                  <a:lnTo>
                    <a:pt x="2242" y="891"/>
                  </a:lnTo>
                  <a:lnTo>
                    <a:pt x="2273" y="706"/>
                  </a:lnTo>
                  <a:lnTo>
                    <a:pt x="2304" y="706"/>
                  </a:lnTo>
                  <a:lnTo>
                    <a:pt x="2119" y="461"/>
                  </a:lnTo>
                  <a:lnTo>
                    <a:pt x="1935" y="430"/>
                  </a:lnTo>
                  <a:lnTo>
                    <a:pt x="1782" y="215"/>
                  </a:lnTo>
                  <a:lnTo>
                    <a:pt x="1505" y="0"/>
                  </a:lnTo>
                  <a:lnTo>
                    <a:pt x="1444" y="154"/>
                  </a:lnTo>
                  <a:lnTo>
                    <a:pt x="1474" y="246"/>
                  </a:lnTo>
                  <a:lnTo>
                    <a:pt x="1321" y="277"/>
                  </a:lnTo>
                  <a:close/>
                </a:path>
              </a:pathLst>
            </a:custGeom>
            <a:solidFill>
              <a:srgbClr val="EEEEEE"/>
            </a:solidFill>
            <a:ln cap="flat" cmpd="sng" w="9525">
              <a:solidFill>
                <a:srgbClr val="EEEEEE"/>
              </a:solidFill>
              <a:prstDash val="solid"/>
              <a:round/>
              <a:headEnd len="sm" w="sm" type="none"/>
              <a:tailEnd len="sm" w="sm" type="none"/>
            </a:ln>
          </p:spPr>
        </p:sp>
        <p:sp>
          <p:nvSpPr>
            <p:cNvPr id="441" name="Google Shape;441;p68"/>
            <p:cNvSpPr/>
            <p:nvPr/>
          </p:nvSpPr>
          <p:spPr>
            <a:xfrm>
              <a:off x="6132960" y="1645200"/>
              <a:ext cx="533154" cy="760693"/>
            </a:xfrm>
            <a:custGeom>
              <a:rect b="b" l="l" r="r" t="t"/>
              <a:pathLst>
                <a:path extrusionOk="0" h="13757" w="9642">
                  <a:moveTo>
                    <a:pt x="1996" y="369"/>
                  </a:moveTo>
                  <a:lnTo>
                    <a:pt x="2917" y="0"/>
                  </a:lnTo>
                  <a:lnTo>
                    <a:pt x="9581" y="3378"/>
                  </a:lnTo>
                  <a:lnTo>
                    <a:pt x="9642" y="6633"/>
                  </a:lnTo>
                  <a:lnTo>
                    <a:pt x="9519" y="6694"/>
                  </a:lnTo>
                  <a:lnTo>
                    <a:pt x="9366" y="6786"/>
                  </a:lnTo>
                  <a:lnTo>
                    <a:pt x="9212" y="6694"/>
                  </a:lnTo>
                  <a:lnTo>
                    <a:pt x="8997" y="6694"/>
                  </a:lnTo>
                  <a:lnTo>
                    <a:pt x="8844" y="6817"/>
                  </a:lnTo>
                  <a:lnTo>
                    <a:pt x="8844" y="7032"/>
                  </a:lnTo>
                  <a:lnTo>
                    <a:pt x="8936" y="7155"/>
                  </a:lnTo>
                  <a:lnTo>
                    <a:pt x="8844" y="7339"/>
                  </a:lnTo>
                  <a:lnTo>
                    <a:pt x="8567" y="7708"/>
                  </a:lnTo>
                  <a:lnTo>
                    <a:pt x="8506" y="7708"/>
                  </a:lnTo>
                  <a:lnTo>
                    <a:pt x="8352" y="7830"/>
                  </a:lnTo>
                  <a:lnTo>
                    <a:pt x="8352" y="7953"/>
                  </a:lnTo>
                  <a:lnTo>
                    <a:pt x="8444" y="8045"/>
                  </a:lnTo>
                  <a:lnTo>
                    <a:pt x="8352" y="8230"/>
                  </a:lnTo>
                  <a:lnTo>
                    <a:pt x="8199" y="8322"/>
                  </a:lnTo>
                  <a:lnTo>
                    <a:pt x="8168" y="8444"/>
                  </a:lnTo>
                  <a:lnTo>
                    <a:pt x="8322" y="8537"/>
                  </a:lnTo>
                  <a:lnTo>
                    <a:pt x="8322" y="8690"/>
                  </a:lnTo>
                  <a:lnTo>
                    <a:pt x="8229" y="8844"/>
                  </a:lnTo>
                  <a:lnTo>
                    <a:pt x="7953" y="9120"/>
                  </a:lnTo>
                  <a:lnTo>
                    <a:pt x="7953" y="9304"/>
                  </a:lnTo>
                  <a:lnTo>
                    <a:pt x="8076" y="9396"/>
                  </a:lnTo>
                  <a:lnTo>
                    <a:pt x="8260" y="9243"/>
                  </a:lnTo>
                  <a:lnTo>
                    <a:pt x="8352" y="9274"/>
                  </a:lnTo>
                  <a:lnTo>
                    <a:pt x="8352" y="9396"/>
                  </a:lnTo>
                  <a:lnTo>
                    <a:pt x="8260" y="9458"/>
                  </a:lnTo>
                  <a:lnTo>
                    <a:pt x="8383" y="9550"/>
                  </a:lnTo>
                  <a:lnTo>
                    <a:pt x="8322" y="9642"/>
                  </a:lnTo>
                  <a:lnTo>
                    <a:pt x="8383" y="9796"/>
                  </a:lnTo>
                  <a:lnTo>
                    <a:pt x="8383" y="10010"/>
                  </a:lnTo>
                  <a:lnTo>
                    <a:pt x="8414" y="10164"/>
                  </a:lnTo>
                  <a:lnTo>
                    <a:pt x="8751" y="10256"/>
                  </a:lnTo>
                  <a:lnTo>
                    <a:pt x="8813" y="10379"/>
                  </a:lnTo>
                  <a:lnTo>
                    <a:pt x="8782" y="10502"/>
                  </a:lnTo>
                  <a:lnTo>
                    <a:pt x="8782" y="10594"/>
                  </a:lnTo>
                  <a:lnTo>
                    <a:pt x="8721" y="10717"/>
                  </a:lnTo>
                  <a:lnTo>
                    <a:pt x="8506" y="10809"/>
                  </a:lnTo>
                  <a:lnTo>
                    <a:pt x="8414" y="10747"/>
                  </a:lnTo>
                  <a:lnTo>
                    <a:pt x="8199" y="10747"/>
                  </a:lnTo>
                  <a:lnTo>
                    <a:pt x="8045" y="10840"/>
                  </a:lnTo>
                  <a:lnTo>
                    <a:pt x="7861" y="10962"/>
                  </a:lnTo>
                  <a:lnTo>
                    <a:pt x="7830" y="11085"/>
                  </a:lnTo>
                  <a:lnTo>
                    <a:pt x="7830" y="11177"/>
                  </a:lnTo>
                  <a:lnTo>
                    <a:pt x="7738" y="11239"/>
                  </a:lnTo>
                  <a:lnTo>
                    <a:pt x="7585" y="11454"/>
                  </a:lnTo>
                  <a:lnTo>
                    <a:pt x="7493" y="11454"/>
                  </a:lnTo>
                  <a:lnTo>
                    <a:pt x="7431" y="11423"/>
                  </a:lnTo>
                  <a:lnTo>
                    <a:pt x="7308" y="11546"/>
                  </a:lnTo>
                  <a:lnTo>
                    <a:pt x="7308" y="11669"/>
                  </a:lnTo>
                  <a:lnTo>
                    <a:pt x="7185" y="11761"/>
                  </a:lnTo>
                  <a:lnTo>
                    <a:pt x="7155" y="11914"/>
                  </a:lnTo>
                  <a:lnTo>
                    <a:pt x="7185" y="12037"/>
                  </a:lnTo>
                  <a:lnTo>
                    <a:pt x="7124" y="12129"/>
                  </a:lnTo>
                  <a:lnTo>
                    <a:pt x="7001" y="12221"/>
                  </a:lnTo>
                  <a:lnTo>
                    <a:pt x="6848" y="12344"/>
                  </a:lnTo>
                  <a:lnTo>
                    <a:pt x="6541" y="12375"/>
                  </a:lnTo>
                  <a:lnTo>
                    <a:pt x="6295" y="12406"/>
                  </a:lnTo>
                  <a:lnTo>
                    <a:pt x="6080" y="12375"/>
                  </a:lnTo>
                  <a:lnTo>
                    <a:pt x="5957" y="12313"/>
                  </a:lnTo>
                  <a:lnTo>
                    <a:pt x="5773" y="12344"/>
                  </a:lnTo>
                  <a:lnTo>
                    <a:pt x="5619" y="12313"/>
                  </a:lnTo>
                  <a:lnTo>
                    <a:pt x="5527" y="12375"/>
                  </a:lnTo>
                  <a:lnTo>
                    <a:pt x="5527" y="12528"/>
                  </a:lnTo>
                  <a:lnTo>
                    <a:pt x="5650" y="12682"/>
                  </a:lnTo>
                  <a:lnTo>
                    <a:pt x="5742" y="12682"/>
                  </a:lnTo>
                  <a:lnTo>
                    <a:pt x="5773" y="12805"/>
                  </a:lnTo>
                  <a:lnTo>
                    <a:pt x="5558" y="12958"/>
                  </a:lnTo>
                  <a:lnTo>
                    <a:pt x="5435" y="13081"/>
                  </a:lnTo>
                  <a:lnTo>
                    <a:pt x="5220" y="13081"/>
                  </a:lnTo>
                  <a:lnTo>
                    <a:pt x="4729" y="13204"/>
                  </a:lnTo>
                  <a:lnTo>
                    <a:pt x="4514" y="13357"/>
                  </a:lnTo>
                  <a:lnTo>
                    <a:pt x="4299" y="13450"/>
                  </a:lnTo>
                  <a:lnTo>
                    <a:pt x="4084" y="13603"/>
                  </a:lnTo>
                  <a:lnTo>
                    <a:pt x="3931" y="13634"/>
                  </a:lnTo>
                  <a:lnTo>
                    <a:pt x="3839" y="13542"/>
                  </a:lnTo>
                  <a:lnTo>
                    <a:pt x="3808" y="13357"/>
                  </a:lnTo>
                  <a:lnTo>
                    <a:pt x="3716" y="13265"/>
                  </a:lnTo>
                  <a:lnTo>
                    <a:pt x="3624" y="13388"/>
                  </a:lnTo>
                  <a:lnTo>
                    <a:pt x="3624" y="13542"/>
                  </a:lnTo>
                  <a:lnTo>
                    <a:pt x="3501" y="13726"/>
                  </a:lnTo>
                  <a:lnTo>
                    <a:pt x="3286" y="13726"/>
                  </a:lnTo>
                  <a:lnTo>
                    <a:pt x="3163" y="13757"/>
                  </a:lnTo>
                  <a:lnTo>
                    <a:pt x="3009" y="13757"/>
                  </a:lnTo>
                  <a:lnTo>
                    <a:pt x="2979" y="13603"/>
                  </a:lnTo>
                  <a:lnTo>
                    <a:pt x="2887" y="13480"/>
                  </a:lnTo>
                  <a:lnTo>
                    <a:pt x="2887" y="13357"/>
                  </a:lnTo>
                  <a:lnTo>
                    <a:pt x="2733" y="13112"/>
                  </a:lnTo>
                  <a:lnTo>
                    <a:pt x="2610" y="12928"/>
                  </a:lnTo>
                  <a:lnTo>
                    <a:pt x="2487" y="12805"/>
                  </a:lnTo>
                  <a:lnTo>
                    <a:pt x="2211" y="12498"/>
                  </a:lnTo>
                  <a:lnTo>
                    <a:pt x="1904" y="12221"/>
                  </a:lnTo>
                  <a:lnTo>
                    <a:pt x="1750" y="12160"/>
                  </a:lnTo>
                  <a:lnTo>
                    <a:pt x="1720" y="12068"/>
                  </a:lnTo>
                  <a:lnTo>
                    <a:pt x="1658" y="12006"/>
                  </a:lnTo>
                  <a:lnTo>
                    <a:pt x="1628" y="11914"/>
                  </a:lnTo>
                  <a:lnTo>
                    <a:pt x="1628" y="11791"/>
                  </a:lnTo>
                  <a:lnTo>
                    <a:pt x="1658" y="11699"/>
                  </a:lnTo>
                  <a:lnTo>
                    <a:pt x="1658" y="11546"/>
                  </a:lnTo>
                  <a:lnTo>
                    <a:pt x="1781" y="11546"/>
                  </a:lnTo>
                  <a:lnTo>
                    <a:pt x="1935" y="11546"/>
                  </a:lnTo>
                  <a:lnTo>
                    <a:pt x="2027" y="11576"/>
                  </a:lnTo>
                  <a:lnTo>
                    <a:pt x="2150" y="11576"/>
                  </a:lnTo>
                  <a:lnTo>
                    <a:pt x="2272" y="11576"/>
                  </a:lnTo>
                  <a:lnTo>
                    <a:pt x="2395" y="11576"/>
                  </a:lnTo>
                  <a:lnTo>
                    <a:pt x="2580" y="11576"/>
                  </a:lnTo>
                  <a:lnTo>
                    <a:pt x="2672" y="11638"/>
                  </a:lnTo>
                  <a:lnTo>
                    <a:pt x="2764" y="11638"/>
                  </a:lnTo>
                  <a:lnTo>
                    <a:pt x="2856" y="11576"/>
                  </a:lnTo>
                  <a:lnTo>
                    <a:pt x="2795" y="11546"/>
                  </a:lnTo>
                  <a:lnTo>
                    <a:pt x="2580" y="11362"/>
                  </a:lnTo>
                  <a:lnTo>
                    <a:pt x="2518" y="11177"/>
                  </a:lnTo>
                  <a:lnTo>
                    <a:pt x="2395" y="11116"/>
                  </a:lnTo>
                  <a:lnTo>
                    <a:pt x="2242" y="10901"/>
                  </a:lnTo>
                  <a:lnTo>
                    <a:pt x="2242" y="10747"/>
                  </a:lnTo>
                  <a:lnTo>
                    <a:pt x="2365" y="10655"/>
                  </a:lnTo>
                  <a:lnTo>
                    <a:pt x="2426" y="10440"/>
                  </a:lnTo>
                  <a:lnTo>
                    <a:pt x="2334" y="10318"/>
                  </a:lnTo>
                  <a:lnTo>
                    <a:pt x="2334" y="10256"/>
                  </a:lnTo>
                  <a:lnTo>
                    <a:pt x="2365" y="10164"/>
                  </a:lnTo>
                  <a:lnTo>
                    <a:pt x="2365" y="10072"/>
                  </a:lnTo>
                  <a:lnTo>
                    <a:pt x="2272" y="9826"/>
                  </a:lnTo>
                  <a:lnTo>
                    <a:pt x="2242" y="9734"/>
                  </a:lnTo>
                  <a:lnTo>
                    <a:pt x="2180" y="9642"/>
                  </a:lnTo>
                  <a:lnTo>
                    <a:pt x="2150" y="9396"/>
                  </a:lnTo>
                  <a:lnTo>
                    <a:pt x="1965" y="9243"/>
                  </a:lnTo>
                  <a:lnTo>
                    <a:pt x="1536" y="9028"/>
                  </a:lnTo>
                  <a:lnTo>
                    <a:pt x="1536" y="9028"/>
                  </a:lnTo>
                  <a:lnTo>
                    <a:pt x="1413" y="8813"/>
                  </a:lnTo>
                  <a:lnTo>
                    <a:pt x="1198" y="8537"/>
                  </a:lnTo>
                  <a:lnTo>
                    <a:pt x="1106" y="8506"/>
                  </a:lnTo>
                  <a:lnTo>
                    <a:pt x="1044" y="7462"/>
                  </a:lnTo>
                  <a:lnTo>
                    <a:pt x="1044" y="7370"/>
                  </a:lnTo>
                  <a:lnTo>
                    <a:pt x="1136" y="7370"/>
                  </a:lnTo>
                  <a:lnTo>
                    <a:pt x="1228" y="7339"/>
                  </a:lnTo>
                  <a:lnTo>
                    <a:pt x="1259" y="7247"/>
                  </a:lnTo>
                  <a:lnTo>
                    <a:pt x="2641" y="5834"/>
                  </a:lnTo>
                  <a:lnTo>
                    <a:pt x="2610" y="4606"/>
                  </a:lnTo>
                  <a:lnTo>
                    <a:pt x="2825" y="3071"/>
                  </a:lnTo>
                  <a:lnTo>
                    <a:pt x="2948" y="2948"/>
                  </a:lnTo>
                  <a:lnTo>
                    <a:pt x="2948" y="2641"/>
                  </a:lnTo>
                  <a:lnTo>
                    <a:pt x="2395" y="1966"/>
                  </a:lnTo>
                  <a:lnTo>
                    <a:pt x="2457" y="1873"/>
                  </a:lnTo>
                  <a:lnTo>
                    <a:pt x="2457" y="1658"/>
                  </a:lnTo>
                  <a:lnTo>
                    <a:pt x="2058" y="492"/>
                  </a:lnTo>
                  <a:lnTo>
                    <a:pt x="1965" y="400"/>
                  </a:lnTo>
                  <a:close/>
                  <a:moveTo>
                    <a:pt x="246" y="8874"/>
                  </a:moveTo>
                  <a:lnTo>
                    <a:pt x="184" y="8997"/>
                  </a:lnTo>
                  <a:lnTo>
                    <a:pt x="62" y="9028"/>
                  </a:lnTo>
                  <a:lnTo>
                    <a:pt x="0" y="8966"/>
                  </a:lnTo>
                  <a:close/>
                </a:path>
              </a:pathLst>
            </a:custGeom>
            <a:solidFill>
              <a:srgbClr val="EEEEEE"/>
            </a:solidFill>
            <a:ln cap="flat" cmpd="sng" w="9525">
              <a:solidFill>
                <a:srgbClr val="EEEEEE"/>
              </a:solidFill>
              <a:prstDash val="solid"/>
              <a:round/>
              <a:headEnd len="sm" w="sm" type="none"/>
              <a:tailEnd len="sm" w="sm" type="none"/>
            </a:ln>
          </p:spPr>
        </p:sp>
        <p:sp>
          <p:nvSpPr>
            <p:cNvPr id="442" name="Google Shape;442;p68"/>
            <p:cNvSpPr/>
            <p:nvPr/>
          </p:nvSpPr>
          <p:spPr>
            <a:xfrm>
              <a:off x="5598000" y="1655280"/>
              <a:ext cx="699466" cy="543237"/>
            </a:xfrm>
            <a:custGeom>
              <a:rect b="b" l="l" r="r" t="t"/>
              <a:pathLst>
                <a:path extrusionOk="0" h="9827" w="12652">
                  <a:moveTo>
                    <a:pt x="2857" y="9826"/>
                  </a:moveTo>
                  <a:lnTo>
                    <a:pt x="2672" y="9581"/>
                  </a:lnTo>
                  <a:lnTo>
                    <a:pt x="2488" y="9550"/>
                  </a:lnTo>
                  <a:lnTo>
                    <a:pt x="2335" y="9335"/>
                  </a:lnTo>
                  <a:lnTo>
                    <a:pt x="2058" y="9120"/>
                  </a:lnTo>
                  <a:lnTo>
                    <a:pt x="1997" y="9274"/>
                  </a:lnTo>
                  <a:lnTo>
                    <a:pt x="2027" y="9366"/>
                  </a:lnTo>
                  <a:lnTo>
                    <a:pt x="1874" y="9397"/>
                  </a:lnTo>
                  <a:lnTo>
                    <a:pt x="1720" y="9427"/>
                  </a:lnTo>
                  <a:lnTo>
                    <a:pt x="1536" y="9182"/>
                  </a:lnTo>
                  <a:lnTo>
                    <a:pt x="1628" y="9059"/>
                  </a:lnTo>
                  <a:lnTo>
                    <a:pt x="1628" y="8905"/>
                  </a:lnTo>
                  <a:lnTo>
                    <a:pt x="1567" y="8844"/>
                  </a:lnTo>
                  <a:lnTo>
                    <a:pt x="1536" y="8721"/>
                  </a:lnTo>
                  <a:lnTo>
                    <a:pt x="1444" y="8690"/>
                  </a:lnTo>
                  <a:lnTo>
                    <a:pt x="1076" y="8875"/>
                  </a:lnTo>
                  <a:lnTo>
                    <a:pt x="799" y="8660"/>
                  </a:lnTo>
                  <a:lnTo>
                    <a:pt x="799" y="8322"/>
                  </a:lnTo>
                  <a:lnTo>
                    <a:pt x="1" y="7800"/>
                  </a:lnTo>
                  <a:lnTo>
                    <a:pt x="1" y="7554"/>
                  </a:lnTo>
                  <a:lnTo>
                    <a:pt x="93" y="7401"/>
                  </a:lnTo>
                  <a:lnTo>
                    <a:pt x="124" y="7155"/>
                  </a:lnTo>
                  <a:lnTo>
                    <a:pt x="185" y="7032"/>
                  </a:lnTo>
                  <a:lnTo>
                    <a:pt x="369" y="7094"/>
                  </a:lnTo>
                  <a:lnTo>
                    <a:pt x="953" y="7032"/>
                  </a:lnTo>
                  <a:lnTo>
                    <a:pt x="1137" y="7063"/>
                  </a:lnTo>
                  <a:lnTo>
                    <a:pt x="1352" y="6940"/>
                  </a:lnTo>
                  <a:lnTo>
                    <a:pt x="1720" y="6940"/>
                  </a:lnTo>
                  <a:lnTo>
                    <a:pt x="1874" y="6940"/>
                  </a:lnTo>
                  <a:lnTo>
                    <a:pt x="2120" y="6787"/>
                  </a:lnTo>
                  <a:lnTo>
                    <a:pt x="2365" y="6787"/>
                  </a:lnTo>
                  <a:lnTo>
                    <a:pt x="2611" y="6633"/>
                  </a:lnTo>
                  <a:lnTo>
                    <a:pt x="3041" y="6418"/>
                  </a:lnTo>
                  <a:lnTo>
                    <a:pt x="3071" y="6234"/>
                  </a:lnTo>
                  <a:lnTo>
                    <a:pt x="3102" y="5958"/>
                  </a:lnTo>
                  <a:lnTo>
                    <a:pt x="3256" y="5865"/>
                  </a:lnTo>
                  <a:lnTo>
                    <a:pt x="3286" y="5128"/>
                  </a:lnTo>
                  <a:lnTo>
                    <a:pt x="3348" y="3532"/>
                  </a:lnTo>
                  <a:lnTo>
                    <a:pt x="4607" y="3225"/>
                  </a:lnTo>
                  <a:lnTo>
                    <a:pt x="5620" y="2273"/>
                  </a:lnTo>
                  <a:lnTo>
                    <a:pt x="9335" y="1"/>
                  </a:lnTo>
                  <a:lnTo>
                    <a:pt x="10779" y="338"/>
                  </a:lnTo>
                  <a:lnTo>
                    <a:pt x="10932" y="492"/>
                  </a:lnTo>
                  <a:lnTo>
                    <a:pt x="11669" y="185"/>
                  </a:lnTo>
                  <a:lnTo>
                    <a:pt x="11761" y="277"/>
                  </a:lnTo>
                  <a:lnTo>
                    <a:pt x="12160" y="1444"/>
                  </a:lnTo>
                  <a:lnTo>
                    <a:pt x="12130" y="1659"/>
                  </a:lnTo>
                  <a:lnTo>
                    <a:pt x="12068" y="1751"/>
                  </a:lnTo>
                  <a:lnTo>
                    <a:pt x="12652" y="2426"/>
                  </a:lnTo>
                  <a:lnTo>
                    <a:pt x="12621" y="2733"/>
                  </a:lnTo>
                  <a:lnTo>
                    <a:pt x="12498" y="2856"/>
                  </a:lnTo>
                  <a:lnTo>
                    <a:pt x="12283" y="4422"/>
                  </a:lnTo>
                  <a:lnTo>
                    <a:pt x="12314" y="5620"/>
                  </a:lnTo>
                  <a:lnTo>
                    <a:pt x="10932" y="7032"/>
                  </a:lnTo>
                  <a:lnTo>
                    <a:pt x="10901" y="7124"/>
                  </a:lnTo>
                  <a:lnTo>
                    <a:pt x="10809" y="7155"/>
                  </a:lnTo>
                  <a:lnTo>
                    <a:pt x="10717" y="7155"/>
                  </a:lnTo>
                  <a:lnTo>
                    <a:pt x="10687" y="7247"/>
                  </a:lnTo>
                  <a:lnTo>
                    <a:pt x="10748" y="8291"/>
                  </a:lnTo>
                  <a:lnTo>
                    <a:pt x="10594" y="8230"/>
                  </a:lnTo>
                  <a:lnTo>
                    <a:pt x="10502" y="8383"/>
                  </a:lnTo>
                  <a:lnTo>
                    <a:pt x="10472" y="8475"/>
                  </a:lnTo>
                  <a:lnTo>
                    <a:pt x="10379" y="8537"/>
                  </a:lnTo>
                  <a:lnTo>
                    <a:pt x="10257" y="8475"/>
                  </a:lnTo>
                  <a:lnTo>
                    <a:pt x="10165" y="8506"/>
                  </a:lnTo>
                  <a:lnTo>
                    <a:pt x="10103" y="8598"/>
                  </a:lnTo>
                  <a:lnTo>
                    <a:pt x="9950" y="8660"/>
                  </a:lnTo>
                  <a:lnTo>
                    <a:pt x="9919" y="8690"/>
                  </a:lnTo>
                  <a:lnTo>
                    <a:pt x="9673" y="8782"/>
                  </a:lnTo>
                  <a:lnTo>
                    <a:pt x="9581" y="8721"/>
                  </a:lnTo>
                  <a:lnTo>
                    <a:pt x="9335" y="8721"/>
                  </a:lnTo>
                  <a:lnTo>
                    <a:pt x="9059" y="8598"/>
                  </a:lnTo>
                  <a:lnTo>
                    <a:pt x="8691" y="8537"/>
                  </a:lnTo>
                  <a:lnTo>
                    <a:pt x="8537" y="8629"/>
                  </a:lnTo>
                  <a:lnTo>
                    <a:pt x="8077" y="8598"/>
                  </a:lnTo>
                  <a:lnTo>
                    <a:pt x="7923" y="8660"/>
                  </a:lnTo>
                  <a:lnTo>
                    <a:pt x="7708" y="8936"/>
                  </a:lnTo>
                  <a:lnTo>
                    <a:pt x="7493" y="9090"/>
                  </a:lnTo>
                  <a:lnTo>
                    <a:pt x="7340" y="9059"/>
                  </a:lnTo>
                  <a:lnTo>
                    <a:pt x="7002" y="8936"/>
                  </a:lnTo>
                  <a:lnTo>
                    <a:pt x="6848" y="8905"/>
                  </a:lnTo>
                  <a:lnTo>
                    <a:pt x="6572" y="8752"/>
                  </a:lnTo>
                  <a:lnTo>
                    <a:pt x="6418" y="8690"/>
                  </a:lnTo>
                  <a:lnTo>
                    <a:pt x="6418" y="8629"/>
                  </a:lnTo>
                  <a:lnTo>
                    <a:pt x="6265" y="8506"/>
                  </a:lnTo>
                  <a:lnTo>
                    <a:pt x="6142" y="8506"/>
                  </a:lnTo>
                  <a:lnTo>
                    <a:pt x="6111" y="8537"/>
                  </a:lnTo>
                  <a:lnTo>
                    <a:pt x="5866" y="8598"/>
                  </a:lnTo>
                  <a:lnTo>
                    <a:pt x="5743" y="8660"/>
                  </a:lnTo>
                  <a:lnTo>
                    <a:pt x="5620" y="8660"/>
                  </a:lnTo>
                  <a:lnTo>
                    <a:pt x="5528" y="8782"/>
                  </a:lnTo>
                  <a:lnTo>
                    <a:pt x="5436" y="8813"/>
                  </a:lnTo>
                  <a:lnTo>
                    <a:pt x="5282" y="8690"/>
                  </a:lnTo>
                  <a:lnTo>
                    <a:pt x="5098" y="8445"/>
                  </a:lnTo>
                  <a:lnTo>
                    <a:pt x="5037" y="8353"/>
                  </a:lnTo>
                  <a:lnTo>
                    <a:pt x="4791" y="8260"/>
                  </a:lnTo>
                  <a:lnTo>
                    <a:pt x="4637" y="8230"/>
                  </a:lnTo>
                  <a:lnTo>
                    <a:pt x="4545" y="8168"/>
                  </a:lnTo>
                  <a:lnTo>
                    <a:pt x="4330" y="8138"/>
                  </a:lnTo>
                  <a:lnTo>
                    <a:pt x="4238" y="8107"/>
                  </a:lnTo>
                  <a:lnTo>
                    <a:pt x="4085" y="8107"/>
                  </a:lnTo>
                  <a:lnTo>
                    <a:pt x="4023" y="8168"/>
                  </a:lnTo>
                  <a:lnTo>
                    <a:pt x="3778" y="8168"/>
                  </a:lnTo>
                  <a:lnTo>
                    <a:pt x="3716" y="8168"/>
                  </a:lnTo>
                  <a:lnTo>
                    <a:pt x="3563" y="8168"/>
                  </a:lnTo>
                  <a:lnTo>
                    <a:pt x="3409" y="8199"/>
                  </a:lnTo>
                  <a:lnTo>
                    <a:pt x="3348" y="8230"/>
                  </a:lnTo>
                  <a:lnTo>
                    <a:pt x="3256" y="8291"/>
                  </a:lnTo>
                  <a:lnTo>
                    <a:pt x="3071" y="8414"/>
                  </a:lnTo>
                  <a:lnTo>
                    <a:pt x="3041" y="8506"/>
                  </a:lnTo>
                  <a:lnTo>
                    <a:pt x="3071" y="8598"/>
                  </a:lnTo>
                  <a:lnTo>
                    <a:pt x="3071" y="8629"/>
                  </a:lnTo>
                  <a:lnTo>
                    <a:pt x="3041" y="8690"/>
                  </a:lnTo>
                  <a:lnTo>
                    <a:pt x="3071" y="8844"/>
                  </a:lnTo>
                  <a:lnTo>
                    <a:pt x="3133" y="8905"/>
                  </a:lnTo>
                  <a:lnTo>
                    <a:pt x="3133" y="9028"/>
                  </a:lnTo>
                  <a:lnTo>
                    <a:pt x="2979" y="9028"/>
                  </a:lnTo>
                  <a:lnTo>
                    <a:pt x="2795" y="9212"/>
                  </a:lnTo>
                  <a:lnTo>
                    <a:pt x="2826" y="9304"/>
                  </a:lnTo>
                  <a:lnTo>
                    <a:pt x="2795" y="9397"/>
                  </a:lnTo>
                  <a:lnTo>
                    <a:pt x="2887" y="9612"/>
                  </a:lnTo>
                  <a:lnTo>
                    <a:pt x="2979" y="9612"/>
                  </a:lnTo>
                  <a:lnTo>
                    <a:pt x="2979" y="9704"/>
                  </a:lnTo>
                  <a:close/>
                </a:path>
              </a:pathLst>
            </a:custGeom>
            <a:solidFill>
              <a:srgbClr val="EEEEEE"/>
            </a:solidFill>
            <a:ln cap="flat" cmpd="sng" w="9525">
              <a:solidFill>
                <a:srgbClr val="EEEEEE"/>
              </a:solidFill>
              <a:prstDash val="solid"/>
              <a:round/>
              <a:headEnd len="sm" w="sm" type="none"/>
              <a:tailEnd len="sm" w="sm" type="none"/>
            </a:ln>
          </p:spPr>
        </p:sp>
        <p:sp>
          <p:nvSpPr>
            <p:cNvPr id="443" name="Google Shape;443;p68"/>
            <p:cNvSpPr/>
            <p:nvPr/>
          </p:nvSpPr>
          <p:spPr>
            <a:xfrm>
              <a:off x="5873040" y="2732400"/>
              <a:ext cx="13320" cy="13320"/>
            </a:xfrm>
            <a:custGeom>
              <a:rect b="b" l="l" r="r" t="t"/>
              <a:pathLst>
                <a:path extrusionOk="0" h="246" w="246">
                  <a:moveTo>
                    <a:pt x="0" y="246"/>
                  </a:moveTo>
                  <a:lnTo>
                    <a:pt x="0" y="92"/>
                  </a:lnTo>
                  <a:lnTo>
                    <a:pt x="92" y="0"/>
                  </a:lnTo>
                  <a:lnTo>
                    <a:pt x="246" y="92"/>
                  </a:lnTo>
                  <a:lnTo>
                    <a:pt x="184" y="215"/>
                  </a:lnTo>
                  <a:lnTo>
                    <a:pt x="92" y="246"/>
                  </a:lnTo>
                  <a:close/>
                </a:path>
              </a:pathLst>
            </a:custGeom>
            <a:solidFill>
              <a:srgbClr val="EEEEEE"/>
            </a:solidFill>
            <a:ln cap="flat" cmpd="sng" w="9525">
              <a:solidFill>
                <a:srgbClr val="EEEEEE"/>
              </a:solidFill>
              <a:prstDash val="solid"/>
              <a:round/>
              <a:headEnd len="sm" w="sm" type="none"/>
              <a:tailEnd len="sm" w="sm" type="none"/>
            </a:ln>
          </p:spPr>
        </p:sp>
        <p:sp>
          <p:nvSpPr>
            <p:cNvPr id="444" name="Google Shape;444;p68"/>
            <p:cNvSpPr/>
            <p:nvPr/>
          </p:nvSpPr>
          <p:spPr>
            <a:xfrm>
              <a:off x="5959800" y="2569320"/>
              <a:ext cx="23400" cy="33840"/>
            </a:xfrm>
            <a:custGeom>
              <a:rect b="b" l="l" r="r" t="t"/>
              <a:pathLst>
                <a:path extrusionOk="0" h="615" w="431">
                  <a:moveTo>
                    <a:pt x="0" y="522"/>
                  </a:moveTo>
                  <a:lnTo>
                    <a:pt x="0" y="399"/>
                  </a:lnTo>
                  <a:lnTo>
                    <a:pt x="92" y="369"/>
                  </a:lnTo>
                  <a:lnTo>
                    <a:pt x="154" y="185"/>
                  </a:lnTo>
                  <a:lnTo>
                    <a:pt x="338" y="0"/>
                  </a:lnTo>
                  <a:lnTo>
                    <a:pt x="399" y="62"/>
                  </a:lnTo>
                  <a:lnTo>
                    <a:pt x="430" y="307"/>
                  </a:lnTo>
                  <a:lnTo>
                    <a:pt x="307" y="614"/>
                  </a:lnTo>
                  <a:lnTo>
                    <a:pt x="154" y="584"/>
                  </a:lnTo>
                  <a:close/>
                </a:path>
              </a:pathLst>
            </a:custGeom>
            <a:solidFill>
              <a:srgbClr val="EEEEEE"/>
            </a:solidFill>
            <a:ln cap="flat" cmpd="sng" w="9525">
              <a:solidFill>
                <a:srgbClr val="EEEEEE"/>
              </a:solidFill>
              <a:prstDash val="solid"/>
              <a:round/>
              <a:headEnd len="sm" w="sm" type="none"/>
              <a:tailEnd len="sm" w="sm" type="none"/>
            </a:ln>
          </p:spPr>
        </p:sp>
        <p:sp>
          <p:nvSpPr>
            <p:cNvPr id="445" name="Google Shape;445;p68"/>
            <p:cNvSpPr/>
            <p:nvPr/>
          </p:nvSpPr>
          <p:spPr>
            <a:xfrm>
              <a:off x="5971680" y="2143080"/>
              <a:ext cx="347767" cy="523075"/>
            </a:xfrm>
            <a:custGeom>
              <a:rect b="b" l="l" r="r" t="t"/>
              <a:pathLst>
                <a:path extrusionOk="0" h="9458" w="6295">
                  <a:moveTo>
                    <a:pt x="0" y="7093"/>
                  </a:moveTo>
                  <a:lnTo>
                    <a:pt x="31" y="6970"/>
                  </a:lnTo>
                  <a:lnTo>
                    <a:pt x="246" y="6725"/>
                  </a:lnTo>
                  <a:lnTo>
                    <a:pt x="307" y="6541"/>
                  </a:lnTo>
                  <a:lnTo>
                    <a:pt x="277" y="6326"/>
                  </a:lnTo>
                  <a:lnTo>
                    <a:pt x="277" y="6141"/>
                  </a:lnTo>
                  <a:lnTo>
                    <a:pt x="369" y="6080"/>
                  </a:lnTo>
                  <a:lnTo>
                    <a:pt x="369" y="5957"/>
                  </a:lnTo>
                  <a:lnTo>
                    <a:pt x="522" y="5834"/>
                  </a:lnTo>
                  <a:lnTo>
                    <a:pt x="645" y="5742"/>
                  </a:lnTo>
                  <a:lnTo>
                    <a:pt x="737" y="5650"/>
                  </a:lnTo>
                  <a:lnTo>
                    <a:pt x="983" y="5466"/>
                  </a:lnTo>
                  <a:lnTo>
                    <a:pt x="952" y="5312"/>
                  </a:lnTo>
                  <a:lnTo>
                    <a:pt x="983" y="5220"/>
                  </a:lnTo>
                  <a:lnTo>
                    <a:pt x="1167" y="5220"/>
                  </a:lnTo>
                  <a:lnTo>
                    <a:pt x="1259" y="5097"/>
                  </a:lnTo>
                  <a:lnTo>
                    <a:pt x="1290" y="5159"/>
                  </a:lnTo>
                  <a:lnTo>
                    <a:pt x="1505" y="5220"/>
                  </a:lnTo>
                  <a:lnTo>
                    <a:pt x="1597" y="5220"/>
                  </a:lnTo>
                  <a:lnTo>
                    <a:pt x="1750" y="5312"/>
                  </a:lnTo>
                  <a:lnTo>
                    <a:pt x="1843" y="5466"/>
                  </a:lnTo>
                  <a:lnTo>
                    <a:pt x="1996" y="5558"/>
                  </a:lnTo>
                  <a:lnTo>
                    <a:pt x="2088" y="5619"/>
                  </a:lnTo>
                  <a:lnTo>
                    <a:pt x="2272" y="5496"/>
                  </a:lnTo>
                  <a:lnTo>
                    <a:pt x="2365" y="5312"/>
                  </a:lnTo>
                  <a:lnTo>
                    <a:pt x="2365" y="5251"/>
                  </a:lnTo>
                  <a:lnTo>
                    <a:pt x="2426" y="5159"/>
                  </a:lnTo>
                  <a:lnTo>
                    <a:pt x="2579" y="5097"/>
                  </a:lnTo>
                  <a:lnTo>
                    <a:pt x="2672" y="4974"/>
                  </a:lnTo>
                  <a:lnTo>
                    <a:pt x="2641" y="4852"/>
                  </a:lnTo>
                  <a:lnTo>
                    <a:pt x="2702" y="4637"/>
                  </a:lnTo>
                  <a:lnTo>
                    <a:pt x="2979" y="4391"/>
                  </a:lnTo>
                  <a:lnTo>
                    <a:pt x="3009" y="4268"/>
                  </a:lnTo>
                  <a:lnTo>
                    <a:pt x="2948" y="4145"/>
                  </a:lnTo>
                  <a:lnTo>
                    <a:pt x="3040" y="4023"/>
                  </a:lnTo>
                  <a:lnTo>
                    <a:pt x="3255" y="3777"/>
                  </a:lnTo>
                  <a:lnTo>
                    <a:pt x="3409" y="3685"/>
                  </a:lnTo>
                  <a:lnTo>
                    <a:pt x="3439" y="3501"/>
                  </a:lnTo>
                  <a:lnTo>
                    <a:pt x="3501" y="3378"/>
                  </a:lnTo>
                  <a:lnTo>
                    <a:pt x="3470" y="3132"/>
                  </a:lnTo>
                  <a:lnTo>
                    <a:pt x="3593" y="3009"/>
                  </a:lnTo>
                  <a:lnTo>
                    <a:pt x="3808" y="2948"/>
                  </a:lnTo>
                  <a:lnTo>
                    <a:pt x="3961" y="2764"/>
                  </a:lnTo>
                  <a:lnTo>
                    <a:pt x="3992" y="2579"/>
                  </a:lnTo>
                  <a:lnTo>
                    <a:pt x="3992" y="2365"/>
                  </a:lnTo>
                  <a:lnTo>
                    <a:pt x="3961" y="2242"/>
                  </a:lnTo>
                  <a:lnTo>
                    <a:pt x="4053" y="2088"/>
                  </a:lnTo>
                  <a:lnTo>
                    <a:pt x="4207" y="1781"/>
                  </a:lnTo>
                  <a:lnTo>
                    <a:pt x="4268" y="1720"/>
                  </a:lnTo>
                  <a:lnTo>
                    <a:pt x="4299" y="1658"/>
                  </a:lnTo>
                  <a:lnTo>
                    <a:pt x="4453" y="1535"/>
                  </a:lnTo>
                  <a:lnTo>
                    <a:pt x="4545" y="1535"/>
                  </a:lnTo>
                  <a:lnTo>
                    <a:pt x="4667" y="1413"/>
                  </a:lnTo>
                  <a:lnTo>
                    <a:pt x="4852" y="1321"/>
                  </a:lnTo>
                  <a:lnTo>
                    <a:pt x="4882" y="1228"/>
                  </a:lnTo>
                  <a:lnTo>
                    <a:pt x="4821" y="1013"/>
                  </a:lnTo>
                  <a:lnTo>
                    <a:pt x="4821" y="921"/>
                  </a:lnTo>
                  <a:lnTo>
                    <a:pt x="4760" y="768"/>
                  </a:lnTo>
                  <a:lnTo>
                    <a:pt x="4606" y="737"/>
                  </a:lnTo>
                  <a:lnTo>
                    <a:pt x="4545" y="584"/>
                  </a:lnTo>
                  <a:lnTo>
                    <a:pt x="4545" y="338"/>
                  </a:lnTo>
                  <a:lnTo>
                    <a:pt x="4514" y="215"/>
                  </a:lnTo>
                  <a:lnTo>
                    <a:pt x="4453" y="0"/>
                  </a:lnTo>
                  <a:lnTo>
                    <a:pt x="4852" y="215"/>
                  </a:lnTo>
                  <a:lnTo>
                    <a:pt x="5036" y="399"/>
                  </a:lnTo>
                  <a:lnTo>
                    <a:pt x="5097" y="614"/>
                  </a:lnTo>
                  <a:lnTo>
                    <a:pt x="5159" y="706"/>
                  </a:lnTo>
                  <a:lnTo>
                    <a:pt x="5189" y="860"/>
                  </a:lnTo>
                  <a:lnTo>
                    <a:pt x="5282" y="1075"/>
                  </a:lnTo>
                  <a:lnTo>
                    <a:pt x="5282" y="1198"/>
                  </a:lnTo>
                  <a:lnTo>
                    <a:pt x="5251" y="1259"/>
                  </a:lnTo>
                  <a:lnTo>
                    <a:pt x="5220" y="1351"/>
                  </a:lnTo>
                  <a:lnTo>
                    <a:pt x="5312" y="1443"/>
                  </a:lnTo>
                  <a:lnTo>
                    <a:pt x="5251" y="1658"/>
                  </a:lnTo>
                  <a:lnTo>
                    <a:pt x="5159" y="1781"/>
                  </a:lnTo>
                  <a:lnTo>
                    <a:pt x="5159" y="1935"/>
                  </a:lnTo>
                  <a:lnTo>
                    <a:pt x="5312" y="2150"/>
                  </a:lnTo>
                  <a:lnTo>
                    <a:pt x="5435" y="2211"/>
                  </a:lnTo>
                  <a:lnTo>
                    <a:pt x="5497" y="2365"/>
                  </a:lnTo>
                  <a:lnTo>
                    <a:pt x="5712" y="2549"/>
                  </a:lnTo>
                  <a:lnTo>
                    <a:pt x="5773" y="2579"/>
                  </a:lnTo>
                  <a:lnTo>
                    <a:pt x="5681" y="2641"/>
                  </a:lnTo>
                  <a:lnTo>
                    <a:pt x="5589" y="2641"/>
                  </a:lnTo>
                  <a:lnTo>
                    <a:pt x="5497" y="2579"/>
                  </a:lnTo>
                  <a:lnTo>
                    <a:pt x="5312" y="2549"/>
                  </a:lnTo>
                  <a:lnTo>
                    <a:pt x="5189" y="2579"/>
                  </a:lnTo>
                  <a:lnTo>
                    <a:pt x="5067" y="2549"/>
                  </a:lnTo>
                  <a:lnTo>
                    <a:pt x="4944" y="2579"/>
                  </a:lnTo>
                  <a:lnTo>
                    <a:pt x="4852" y="2549"/>
                  </a:lnTo>
                  <a:lnTo>
                    <a:pt x="4698" y="2549"/>
                  </a:lnTo>
                  <a:lnTo>
                    <a:pt x="4575" y="2549"/>
                  </a:lnTo>
                  <a:lnTo>
                    <a:pt x="4575" y="2702"/>
                  </a:lnTo>
                  <a:lnTo>
                    <a:pt x="4514" y="2794"/>
                  </a:lnTo>
                  <a:lnTo>
                    <a:pt x="4514" y="2917"/>
                  </a:lnTo>
                  <a:lnTo>
                    <a:pt x="4545" y="3009"/>
                  </a:lnTo>
                  <a:lnTo>
                    <a:pt x="4637" y="3071"/>
                  </a:lnTo>
                  <a:lnTo>
                    <a:pt x="4667" y="3163"/>
                  </a:lnTo>
                  <a:lnTo>
                    <a:pt x="4790" y="3224"/>
                  </a:lnTo>
                  <a:lnTo>
                    <a:pt x="5128" y="3501"/>
                  </a:lnTo>
                  <a:lnTo>
                    <a:pt x="5404" y="3808"/>
                  </a:lnTo>
                  <a:lnTo>
                    <a:pt x="5527" y="3931"/>
                  </a:lnTo>
                  <a:lnTo>
                    <a:pt x="5650" y="4115"/>
                  </a:lnTo>
                  <a:lnTo>
                    <a:pt x="5804" y="4330"/>
                  </a:lnTo>
                  <a:lnTo>
                    <a:pt x="5804" y="4545"/>
                  </a:lnTo>
                  <a:lnTo>
                    <a:pt x="5650" y="4760"/>
                  </a:lnTo>
                  <a:lnTo>
                    <a:pt x="5527" y="4790"/>
                  </a:lnTo>
                  <a:lnTo>
                    <a:pt x="5466" y="4974"/>
                  </a:lnTo>
                  <a:lnTo>
                    <a:pt x="5312" y="5251"/>
                  </a:lnTo>
                  <a:lnTo>
                    <a:pt x="5220" y="5466"/>
                  </a:lnTo>
                  <a:lnTo>
                    <a:pt x="5067" y="5681"/>
                  </a:lnTo>
                  <a:lnTo>
                    <a:pt x="4975" y="5711"/>
                  </a:lnTo>
                  <a:lnTo>
                    <a:pt x="4882" y="5834"/>
                  </a:lnTo>
                  <a:lnTo>
                    <a:pt x="4913" y="6019"/>
                  </a:lnTo>
                  <a:lnTo>
                    <a:pt x="4975" y="6233"/>
                  </a:lnTo>
                  <a:lnTo>
                    <a:pt x="4944" y="6418"/>
                  </a:lnTo>
                  <a:lnTo>
                    <a:pt x="5005" y="6633"/>
                  </a:lnTo>
                  <a:lnTo>
                    <a:pt x="5036" y="6817"/>
                  </a:lnTo>
                  <a:lnTo>
                    <a:pt x="5036" y="7155"/>
                  </a:lnTo>
                  <a:lnTo>
                    <a:pt x="5097" y="7216"/>
                  </a:lnTo>
                  <a:lnTo>
                    <a:pt x="5343" y="7339"/>
                  </a:lnTo>
                  <a:lnTo>
                    <a:pt x="5466" y="7492"/>
                  </a:lnTo>
                  <a:lnTo>
                    <a:pt x="5527" y="7677"/>
                  </a:lnTo>
                  <a:lnTo>
                    <a:pt x="5742" y="7984"/>
                  </a:lnTo>
                  <a:lnTo>
                    <a:pt x="5865" y="8229"/>
                  </a:lnTo>
                  <a:lnTo>
                    <a:pt x="5957" y="8321"/>
                  </a:lnTo>
                  <a:lnTo>
                    <a:pt x="6234" y="8506"/>
                  </a:lnTo>
                  <a:lnTo>
                    <a:pt x="6234" y="8690"/>
                  </a:lnTo>
                  <a:lnTo>
                    <a:pt x="6234" y="8813"/>
                  </a:lnTo>
                  <a:lnTo>
                    <a:pt x="6264" y="8874"/>
                  </a:lnTo>
                  <a:lnTo>
                    <a:pt x="6295" y="8905"/>
                  </a:lnTo>
                  <a:lnTo>
                    <a:pt x="6264" y="8936"/>
                  </a:lnTo>
                  <a:lnTo>
                    <a:pt x="6234" y="9028"/>
                  </a:lnTo>
                  <a:lnTo>
                    <a:pt x="6141" y="9181"/>
                  </a:lnTo>
                  <a:lnTo>
                    <a:pt x="6111" y="9243"/>
                  </a:lnTo>
                  <a:lnTo>
                    <a:pt x="6172" y="9365"/>
                  </a:lnTo>
                  <a:lnTo>
                    <a:pt x="6141" y="9458"/>
                  </a:lnTo>
                  <a:lnTo>
                    <a:pt x="6049" y="9458"/>
                  </a:lnTo>
                  <a:lnTo>
                    <a:pt x="6049" y="9427"/>
                  </a:lnTo>
                  <a:lnTo>
                    <a:pt x="5957" y="9427"/>
                  </a:lnTo>
                  <a:lnTo>
                    <a:pt x="5896" y="9396"/>
                  </a:lnTo>
                  <a:lnTo>
                    <a:pt x="5834" y="9365"/>
                  </a:lnTo>
                  <a:lnTo>
                    <a:pt x="5650" y="9365"/>
                  </a:lnTo>
                  <a:lnTo>
                    <a:pt x="5589" y="9396"/>
                  </a:lnTo>
                  <a:lnTo>
                    <a:pt x="5466" y="9304"/>
                  </a:lnTo>
                  <a:lnTo>
                    <a:pt x="5404" y="9304"/>
                  </a:lnTo>
                  <a:lnTo>
                    <a:pt x="5374" y="9365"/>
                  </a:lnTo>
                  <a:lnTo>
                    <a:pt x="5282" y="9365"/>
                  </a:lnTo>
                  <a:lnTo>
                    <a:pt x="5251" y="9304"/>
                  </a:lnTo>
                  <a:lnTo>
                    <a:pt x="5128" y="9273"/>
                  </a:lnTo>
                  <a:lnTo>
                    <a:pt x="5067" y="9304"/>
                  </a:lnTo>
                  <a:lnTo>
                    <a:pt x="4975" y="9212"/>
                  </a:lnTo>
                  <a:lnTo>
                    <a:pt x="4913" y="9212"/>
                  </a:lnTo>
                  <a:lnTo>
                    <a:pt x="4852" y="9243"/>
                  </a:lnTo>
                  <a:lnTo>
                    <a:pt x="4760" y="9212"/>
                  </a:lnTo>
                  <a:lnTo>
                    <a:pt x="3716" y="9181"/>
                  </a:lnTo>
                  <a:lnTo>
                    <a:pt x="3654" y="9120"/>
                  </a:lnTo>
                  <a:lnTo>
                    <a:pt x="3593" y="9120"/>
                  </a:lnTo>
                  <a:lnTo>
                    <a:pt x="3562" y="9150"/>
                  </a:lnTo>
                  <a:lnTo>
                    <a:pt x="3347" y="9120"/>
                  </a:lnTo>
                  <a:lnTo>
                    <a:pt x="3347" y="9089"/>
                  </a:lnTo>
                  <a:lnTo>
                    <a:pt x="3224" y="9089"/>
                  </a:lnTo>
                  <a:lnTo>
                    <a:pt x="3071" y="9120"/>
                  </a:lnTo>
                  <a:lnTo>
                    <a:pt x="3009" y="9089"/>
                  </a:lnTo>
                  <a:lnTo>
                    <a:pt x="2733" y="9089"/>
                  </a:lnTo>
                  <a:lnTo>
                    <a:pt x="2672" y="9089"/>
                  </a:lnTo>
                  <a:lnTo>
                    <a:pt x="2457" y="9089"/>
                  </a:lnTo>
                  <a:lnTo>
                    <a:pt x="2365" y="9150"/>
                  </a:lnTo>
                  <a:lnTo>
                    <a:pt x="2272" y="9120"/>
                  </a:lnTo>
                  <a:lnTo>
                    <a:pt x="2211" y="9150"/>
                  </a:lnTo>
                  <a:lnTo>
                    <a:pt x="2180" y="9212"/>
                  </a:lnTo>
                  <a:lnTo>
                    <a:pt x="2180" y="9212"/>
                  </a:lnTo>
                  <a:lnTo>
                    <a:pt x="1198" y="9212"/>
                  </a:lnTo>
                  <a:lnTo>
                    <a:pt x="1136" y="9150"/>
                  </a:lnTo>
                  <a:lnTo>
                    <a:pt x="1044" y="9150"/>
                  </a:lnTo>
                  <a:lnTo>
                    <a:pt x="952" y="9181"/>
                  </a:lnTo>
                  <a:lnTo>
                    <a:pt x="1075" y="9058"/>
                  </a:lnTo>
                  <a:lnTo>
                    <a:pt x="952" y="8936"/>
                  </a:lnTo>
                  <a:lnTo>
                    <a:pt x="1075" y="8659"/>
                  </a:lnTo>
                  <a:lnTo>
                    <a:pt x="1044" y="8321"/>
                  </a:lnTo>
                  <a:lnTo>
                    <a:pt x="891" y="8106"/>
                  </a:lnTo>
                  <a:lnTo>
                    <a:pt x="891" y="7892"/>
                  </a:lnTo>
                  <a:lnTo>
                    <a:pt x="952" y="7769"/>
                  </a:lnTo>
                  <a:lnTo>
                    <a:pt x="829" y="7584"/>
                  </a:lnTo>
                  <a:lnTo>
                    <a:pt x="584" y="7677"/>
                  </a:lnTo>
                  <a:lnTo>
                    <a:pt x="491" y="7584"/>
                  </a:lnTo>
                  <a:lnTo>
                    <a:pt x="369" y="7584"/>
                  </a:lnTo>
                  <a:lnTo>
                    <a:pt x="246" y="7062"/>
                  </a:lnTo>
                  <a:lnTo>
                    <a:pt x="123" y="7124"/>
                  </a:lnTo>
                  <a:close/>
                </a:path>
              </a:pathLst>
            </a:custGeom>
            <a:solidFill>
              <a:srgbClr val="EEEEEE"/>
            </a:solidFill>
            <a:ln cap="flat" cmpd="sng" w="9525">
              <a:solidFill>
                <a:srgbClr val="EEEEEE"/>
              </a:solidFill>
              <a:prstDash val="solid"/>
              <a:round/>
              <a:headEnd len="sm" w="sm" type="none"/>
              <a:tailEnd len="sm" w="sm" type="none"/>
            </a:ln>
          </p:spPr>
        </p:sp>
        <p:sp>
          <p:nvSpPr>
            <p:cNvPr id="446" name="Google Shape;446;p68"/>
            <p:cNvSpPr/>
            <p:nvPr/>
          </p:nvSpPr>
          <p:spPr>
            <a:xfrm>
              <a:off x="5974920" y="2646000"/>
              <a:ext cx="261356" cy="283322"/>
            </a:xfrm>
            <a:custGeom>
              <a:rect b="b" l="l" r="r" t="t"/>
              <a:pathLst>
                <a:path extrusionOk="0" h="5128" w="4730">
                  <a:moveTo>
                    <a:pt x="2119" y="123"/>
                  </a:moveTo>
                  <a:lnTo>
                    <a:pt x="2150" y="61"/>
                  </a:lnTo>
                  <a:lnTo>
                    <a:pt x="2211" y="31"/>
                  </a:lnTo>
                  <a:lnTo>
                    <a:pt x="2304" y="61"/>
                  </a:lnTo>
                  <a:lnTo>
                    <a:pt x="2396" y="0"/>
                  </a:lnTo>
                  <a:lnTo>
                    <a:pt x="2611" y="0"/>
                  </a:lnTo>
                  <a:lnTo>
                    <a:pt x="2672" y="0"/>
                  </a:lnTo>
                  <a:lnTo>
                    <a:pt x="2948" y="0"/>
                  </a:lnTo>
                  <a:lnTo>
                    <a:pt x="3010" y="31"/>
                  </a:lnTo>
                  <a:lnTo>
                    <a:pt x="3163" y="0"/>
                  </a:lnTo>
                  <a:lnTo>
                    <a:pt x="3286" y="0"/>
                  </a:lnTo>
                  <a:lnTo>
                    <a:pt x="3286" y="31"/>
                  </a:lnTo>
                  <a:lnTo>
                    <a:pt x="3501" y="61"/>
                  </a:lnTo>
                  <a:lnTo>
                    <a:pt x="3532" y="31"/>
                  </a:lnTo>
                  <a:lnTo>
                    <a:pt x="3593" y="31"/>
                  </a:lnTo>
                  <a:lnTo>
                    <a:pt x="3655" y="92"/>
                  </a:lnTo>
                  <a:lnTo>
                    <a:pt x="3655" y="92"/>
                  </a:lnTo>
                  <a:lnTo>
                    <a:pt x="3624" y="276"/>
                  </a:lnTo>
                  <a:lnTo>
                    <a:pt x="3655" y="430"/>
                  </a:lnTo>
                  <a:lnTo>
                    <a:pt x="3655" y="614"/>
                  </a:lnTo>
                  <a:lnTo>
                    <a:pt x="3685" y="768"/>
                  </a:lnTo>
                  <a:lnTo>
                    <a:pt x="3655" y="860"/>
                  </a:lnTo>
                  <a:lnTo>
                    <a:pt x="3747" y="921"/>
                  </a:lnTo>
                  <a:lnTo>
                    <a:pt x="3870" y="829"/>
                  </a:lnTo>
                  <a:lnTo>
                    <a:pt x="3992" y="860"/>
                  </a:lnTo>
                  <a:lnTo>
                    <a:pt x="4177" y="829"/>
                  </a:lnTo>
                  <a:lnTo>
                    <a:pt x="4361" y="768"/>
                  </a:lnTo>
                  <a:lnTo>
                    <a:pt x="4606" y="768"/>
                  </a:lnTo>
                  <a:lnTo>
                    <a:pt x="4699" y="829"/>
                  </a:lnTo>
                  <a:lnTo>
                    <a:pt x="4729" y="1075"/>
                  </a:lnTo>
                  <a:lnTo>
                    <a:pt x="4668" y="1167"/>
                  </a:lnTo>
                  <a:lnTo>
                    <a:pt x="4729" y="1259"/>
                  </a:lnTo>
                  <a:lnTo>
                    <a:pt x="4699" y="1413"/>
                  </a:lnTo>
                  <a:lnTo>
                    <a:pt x="4545" y="1443"/>
                  </a:lnTo>
                  <a:lnTo>
                    <a:pt x="4361" y="1535"/>
                  </a:lnTo>
                  <a:lnTo>
                    <a:pt x="4361" y="1658"/>
                  </a:lnTo>
                  <a:lnTo>
                    <a:pt x="4392" y="1720"/>
                  </a:lnTo>
                  <a:lnTo>
                    <a:pt x="4422" y="1812"/>
                  </a:lnTo>
                  <a:lnTo>
                    <a:pt x="4392" y="1842"/>
                  </a:lnTo>
                  <a:lnTo>
                    <a:pt x="4330" y="1873"/>
                  </a:lnTo>
                  <a:lnTo>
                    <a:pt x="4238" y="1904"/>
                  </a:lnTo>
                  <a:lnTo>
                    <a:pt x="4238" y="1965"/>
                  </a:lnTo>
                  <a:lnTo>
                    <a:pt x="4299" y="2057"/>
                  </a:lnTo>
                  <a:lnTo>
                    <a:pt x="4330" y="2119"/>
                  </a:lnTo>
                  <a:lnTo>
                    <a:pt x="4422" y="2149"/>
                  </a:lnTo>
                  <a:lnTo>
                    <a:pt x="4453" y="2242"/>
                  </a:lnTo>
                  <a:lnTo>
                    <a:pt x="4576" y="2334"/>
                  </a:lnTo>
                  <a:lnTo>
                    <a:pt x="4637" y="2426"/>
                  </a:lnTo>
                  <a:lnTo>
                    <a:pt x="4699" y="2518"/>
                  </a:lnTo>
                  <a:lnTo>
                    <a:pt x="4699" y="2702"/>
                  </a:lnTo>
                  <a:lnTo>
                    <a:pt x="4637" y="3009"/>
                  </a:lnTo>
                  <a:lnTo>
                    <a:pt x="4422" y="3623"/>
                  </a:lnTo>
                  <a:lnTo>
                    <a:pt x="4453" y="3777"/>
                  </a:lnTo>
                  <a:lnTo>
                    <a:pt x="4453" y="3930"/>
                  </a:lnTo>
                  <a:lnTo>
                    <a:pt x="4361" y="3930"/>
                  </a:lnTo>
                  <a:lnTo>
                    <a:pt x="4330" y="3808"/>
                  </a:lnTo>
                  <a:lnTo>
                    <a:pt x="4146" y="3746"/>
                  </a:lnTo>
                  <a:lnTo>
                    <a:pt x="3992" y="3746"/>
                  </a:lnTo>
                  <a:lnTo>
                    <a:pt x="3900" y="3808"/>
                  </a:lnTo>
                  <a:lnTo>
                    <a:pt x="3777" y="3777"/>
                  </a:lnTo>
                  <a:lnTo>
                    <a:pt x="3593" y="3838"/>
                  </a:lnTo>
                  <a:lnTo>
                    <a:pt x="3470" y="3715"/>
                  </a:lnTo>
                  <a:lnTo>
                    <a:pt x="3348" y="3378"/>
                  </a:lnTo>
                  <a:lnTo>
                    <a:pt x="3194" y="3347"/>
                  </a:lnTo>
                  <a:lnTo>
                    <a:pt x="3102" y="3470"/>
                  </a:lnTo>
                  <a:lnTo>
                    <a:pt x="3133" y="3654"/>
                  </a:lnTo>
                  <a:lnTo>
                    <a:pt x="3102" y="3777"/>
                  </a:lnTo>
                  <a:lnTo>
                    <a:pt x="2795" y="3808"/>
                  </a:lnTo>
                  <a:lnTo>
                    <a:pt x="2672" y="3808"/>
                  </a:lnTo>
                  <a:lnTo>
                    <a:pt x="2641" y="3900"/>
                  </a:lnTo>
                  <a:lnTo>
                    <a:pt x="2549" y="3961"/>
                  </a:lnTo>
                  <a:lnTo>
                    <a:pt x="2396" y="3869"/>
                  </a:lnTo>
                  <a:lnTo>
                    <a:pt x="2211" y="3900"/>
                  </a:lnTo>
                  <a:lnTo>
                    <a:pt x="2150" y="3961"/>
                  </a:lnTo>
                  <a:lnTo>
                    <a:pt x="2211" y="4084"/>
                  </a:lnTo>
                  <a:lnTo>
                    <a:pt x="2181" y="4237"/>
                  </a:lnTo>
                  <a:lnTo>
                    <a:pt x="2304" y="4207"/>
                  </a:lnTo>
                  <a:lnTo>
                    <a:pt x="2426" y="4176"/>
                  </a:lnTo>
                  <a:lnTo>
                    <a:pt x="2518" y="4237"/>
                  </a:lnTo>
                  <a:lnTo>
                    <a:pt x="2641" y="4360"/>
                  </a:lnTo>
                  <a:lnTo>
                    <a:pt x="2672" y="4759"/>
                  </a:lnTo>
                  <a:lnTo>
                    <a:pt x="2672" y="4913"/>
                  </a:lnTo>
                  <a:lnTo>
                    <a:pt x="2426" y="4729"/>
                  </a:lnTo>
                  <a:lnTo>
                    <a:pt x="2365" y="4729"/>
                  </a:lnTo>
                  <a:lnTo>
                    <a:pt x="2334" y="4821"/>
                  </a:lnTo>
                  <a:lnTo>
                    <a:pt x="2181" y="4821"/>
                  </a:lnTo>
                  <a:lnTo>
                    <a:pt x="2089" y="4852"/>
                  </a:lnTo>
                  <a:lnTo>
                    <a:pt x="2089" y="4974"/>
                  </a:lnTo>
                  <a:lnTo>
                    <a:pt x="1966" y="5128"/>
                  </a:lnTo>
                  <a:lnTo>
                    <a:pt x="1935" y="5097"/>
                  </a:lnTo>
                  <a:lnTo>
                    <a:pt x="1782" y="5036"/>
                  </a:lnTo>
                  <a:lnTo>
                    <a:pt x="1751" y="4913"/>
                  </a:lnTo>
                  <a:lnTo>
                    <a:pt x="1444" y="4759"/>
                  </a:lnTo>
                  <a:lnTo>
                    <a:pt x="1382" y="4575"/>
                  </a:lnTo>
                  <a:lnTo>
                    <a:pt x="1014" y="4268"/>
                  </a:lnTo>
                  <a:lnTo>
                    <a:pt x="768" y="4053"/>
                  </a:lnTo>
                  <a:lnTo>
                    <a:pt x="830" y="3992"/>
                  </a:lnTo>
                  <a:lnTo>
                    <a:pt x="615" y="3838"/>
                  </a:lnTo>
                  <a:lnTo>
                    <a:pt x="553" y="3623"/>
                  </a:lnTo>
                  <a:lnTo>
                    <a:pt x="400" y="3501"/>
                  </a:lnTo>
                  <a:lnTo>
                    <a:pt x="400" y="3255"/>
                  </a:lnTo>
                  <a:lnTo>
                    <a:pt x="277" y="3071"/>
                  </a:lnTo>
                  <a:lnTo>
                    <a:pt x="277" y="2917"/>
                  </a:lnTo>
                  <a:lnTo>
                    <a:pt x="185" y="2856"/>
                  </a:lnTo>
                  <a:lnTo>
                    <a:pt x="1" y="2487"/>
                  </a:lnTo>
                  <a:lnTo>
                    <a:pt x="1" y="2395"/>
                  </a:lnTo>
                  <a:lnTo>
                    <a:pt x="216" y="2487"/>
                  </a:lnTo>
                  <a:lnTo>
                    <a:pt x="369" y="2334"/>
                  </a:lnTo>
                  <a:lnTo>
                    <a:pt x="400" y="1873"/>
                  </a:lnTo>
                  <a:lnTo>
                    <a:pt x="430" y="1658"/>
                  </a:lnTo>
                  <a:lnTo>
                    <a:pt x="523" y="1750"/>
                  </a:lnTo>
                  <a:lnTo>
                    <a:pt x="891" y="1658"/>
                  </a:lnTo>
                  <a:lnTo>
                    <a:pt x="615" y="1597"/>
                  </a:lnTo>
                  <a:lnTo>
                    <a:pt x="461" y="1351"/>
                  </a:lnTo>
                  <a:lnTo>
                    <a:pt x="645" y="1320"/>
                  </a:lnTo>
                  <a:lnTo>
                    <a:pt x="645" y="1105"/>
                  </a:lnTo>
                  <a:lnTo>
                    <a:pt x="738" y="1136"/>
                  </a:lnTo>
                  <a:lnTo>
                    <a:pt x="860" y="1075"/>
                  </a:lnTo>
                  <a:lnTo>
                    <a:pt x="952" y="1044"/>
                  </a:lnTo>
                  <a:lnTo>
                    <a:pt x="983" y="1075"/>
                  </a:lnTo>
                  <a:lnTo>
                    <a:pt x="2119" y="1105"/>
                  </a:lnTo>
                  <a:close/>
                </a:path>
              </a:pathLst>
            </a:custGeom>
            <a:solidFill>
              <a:srgbClr val="EEEEEE"/>
            </a:solidFill>
            <a:ln cap="flat" cmpd="sng" w="9525">
              <a:solidFill>
                <a:srgbClr val="EEEEEE"/>
              </a:solidFill>
              <a:prstDash val="solid"/>
              <a:round/>
              <a:headEnd len="sm" w="sm" type="none"/>
              <a:tailEnd len="sm" w="sm" type="none"/>
            </a:ln>
          </p:spPr>
        </p:sp>
        <p:sp>
          <p:nvSpPr>
            <p:cNvPr id="447" name="Google Shape;447;p68"/>
            <p:cNvSpPr/>
            <p:nvPr/>
          </p:nvSpPr>
          <p:spPr>
            <a:xfrm>
              <a:off x="5998680" y="2649240"/>
              <a:ext cx="93242" cy="59040"/>
            </a:xfrm>
            <a:custGeom>
              <a:rect b="b" l="l" r="r" t="t"/>
              <a:pathLst>
                <a:path extrusionOk="0" h="1076" w="1690">
                  <a:moveTo>
                    <a:pt x="215" y="1044"/>
                  </a:moveTo>
                  <a:lnTo>
                    <a:pt x="308" y="1075"/>
                  </a:lnTo>
                  <a:lnTo>
                    <a:pt x="430" y="1014"/>
                  </a:lnTo>
                  <a:lnTo>
                    <a:pt x="522" y="983"/>
                  </a:lnTo>
                  <a:lnTo>
                    <a:pt x="553" y="1014"/>
                  </a:lnTo>
                  <a:lnTo>
                    <a:pt x="1689" y="1044"/>
                  </a:lnTo>
                  <a:lnTo>
                    <a:pt x="1689" y="62"/>
                  </a:lnTo>
                  <a:lnTo>
                    <a:pt x="707" y="62"/>
                  </a:lnTo>
                  <a:lnTo>
                    <a:pt x="645" y="0"/>
                  </a:lnTo>
                  <a:lnTo>
                    <a:pt x="553" y="0"/>
                  </a:lnTo>
                  <a:lnTo>
                    <a:pt x="461" y="31"/>
                  </a:lnTo>
                  <a:lnTo>
                    <a:pt x="430" y="62"/>
                  </a:lnTo>
                  <a:lnTo>
                    <a:pt x="492" y="215"/>
                  </a:lnTo>
                  <a:lnTo>
                    <a:pt x="215" y="522"/>
                  </a:lnTo>
                  <a:lnTo>
                    <a:pt x="0" y="891"/>
                  </a:lnTo>
                  <a:lnTo>
                    <a:pt x="215" y="1014"/>
                  </a:lnTo>
                  <a:close/>
                </a:path>
              </a:pathLst>
            </a:custGeom>
            <a:solidFill>
              <a:srgbClr val="EEEEEE"/>
            </a:solidFill>
            <a:ln cap="flat" cmpd="sng" w="9525">
              <a:solidFill>
                <a:srgbClr val="EEEEEE"/>
              </a:solidFill>
              <a:prstDash val="solid"/>
              <a:round/>
              <a:headEnd len="sm" w="sm" type="none"/>
              <a:tailEnd len="sm" w="sm" type="none"/>
            </a:ln>
          </p:spPr>
        </p:sp>
        <p:sp>
          <p:nvSpPr>
            <p:cNvPr id="448" name="Google Shape;448;p68"/>
            <p:cNvSpPr/>
            <p:nvPr/>
          </p:nvSpPr>
          <p:spPr>
            <a:xfrm>
              <a:off x="6083640" y="2572560"/>
              <a:ext cx="349567" cy="410767"/>
            </a:xfrm>
            <a:custGeom>
              <a:rect b="b" l="l" r="r" t="t"/>
              <a:pathLst>
                <a:path extrusionOk="0" h="7432" w="6327">
                  <a:moveTo>
                    <a:pt x="1" y="6449"/>
                  </a:moveTo>
                  <a:lnTo>
                    <a:pt x="124" y="6295"/>
                  </a:lnTo>
                  <a:lnTo>
                    <a:pt x="124" y="6173"/>
                  </a:lnTo>
                  <a:lnTo>
                    <a:pt x="216" y="6142"/>
                  </a:lnTo>
                  <a:lnTo>
                    <a:pt x="369" y="6142"/>
                  </a:lnTo>
                  <a:lnTo>
                    <a:pt x="400" y="6050"/>
                  </a:lnTo>
                  <a:lnTo>
                    <a:pt x="461" y="6050"/>
                  </a:lnTo>
                  <a:lnTo>
                    <a:pt x="707" y="6234"/>
                  </a:lnTo>
                  <a:lnTo>
                    <a:pt x="707" y="6080"/>
                  </a:lnTo>
                  <a:lnTo>
                    <a:pt x="676" y="5681"/>
                  </a:lnTo>
                  <a:lnTo>
                    <a:pt x="553" y="5558"/>
                  </a:lnTo>
                  <a:lnTo>
                    <a:pt x="461" y="5497"/>
                  </a:lnTo>
                  <a:lnTo>
                    <a:pt x="339" y="5528"/>
                  </a:lnTo>
                  <a:lnTo>
                    <a:pt x="216" y="5558"/>
                  </a:lnTo>
                  <a:lnTo>
                    <a:pt x="246" y="5405"/>
                  </a:lnTo>
                  <a:lnTo>
                    <a:pt x="185" y="5282"/>
                  </a:lnTo>
                  <a:lnTo>
                    <a:pt x="246" y="5221"/>
                  </a:lnTo>
                  <a:lnTo>
                    <a:pt x="431" y="5190"/>
                  </a:lnTo>
                  <a:lnTo>
                    <a:pt x="584" y="5282"/>
                  </a:lnTo>
                  <a:lnTo>
                    <a:pt x="676" y="5221"/>
                  </a:lnTo>
                  <a:lnTo>
                    <a:pt x="707" y="5129"/>
                  </a:lnTo>
                  <a:lnTo>
                    <a:pt x="830" y="5129"/>
                  </a:lnTo>
                  <a:lnTo>
                    <a:pt x="1137" y="5098"/>
                  </a:lnTo>
                  <a:lnTo>
                    <a:pt x="1168" y="4975"/>
                  </a:lnTo>
                  <a:lnTo>
                    <a:pt x="1137" y="4791"/>
                  </a:lnTo>
                  <a:lnTo>
                    <a:pt x="1229" y="4668"/>
                  </a:lnTo>
                  <a:lnTo>
                    <a:pt x="1383" y="4699"/>
                  </a:lnTo>
                  <a:lnTo>
                    <a:pt x="1505" y="5036"/>
                  </a:lnTo>
                  <a:lnTo>
                    <a:pt x="1628" y="5159"/>
                  </a:lnTo>
                  <a:lnTo>
                    <a:pt x="1812" y="5098"/>
                  </a:lnTo>
                  <a:lnTo>
                    <a:pt x="1935" y="5129"/>
                  </a:lnTo>
                  <a:lnTo>
                    <a:pt x="2027" y="5067"/>
                  </a:lnTo>
                  <a:lnTo>
                    <a:pt x="2181" y="5067"/>
                  </a:lnTo>
                  <a:lnTo>
                    <a:pt x="2365" y="5129"/>
                  </a:lnTo>
                  <a:lnTo>
                    <a:pt x="2396" y="5251"/>
                  </a:lnTo>
                  <a:lnTo>
                    <a:pt x="2488" y="5251"/>
                  </a:lnTo>
                  <a:lnTo>
                    <a:pt x="2488" y="5098"/>
                  </a:lnTo>
                  <a:lnTo>
                    <a:pt x="2457" y="4944"/>
                  </a:lnTo>
                  <a:lnTo>
                    <a:pt x="2672" y="4330"/>
                  </a:lnTo>
                  <a:lnTo>
                    <a:pt x="2734" y="4023"/>
                  </a:lnTo>
                  <a:lnTo>
                    <a:pt x="2734" y="3839"/>
                  </a:lnTo>
                  <a:lnTo>
                    <a:pt x="2672" y="3747"/>
                  </a:lnTo>
                  <a:lnTo>
                    <a:pt x="2611" y="3655"/>
                  </a:lnTo>
                  <a:lnTo>
                    <a:pt x="2488" y="3563"/>
                  </a:lnTo>
                  <a:lnTo>
                    <a:pt x="2457" y="3470"/>
                  </a:lnTo>
                  <a:lnTo>
                    <a:pt x="2365" y="3440"/>
                  </a:lnTo>
                  <a:lnTo>
                    <a:pt x="2334" y="3378"/>
                  </a:lnTo>
                  <a:lnTo>
                    <a:pt x="2273" y="3286"/>
                  </a:lnTo>
                  <a:lnTo>
                    <a:pt x="2273" y="3225"/>
                  </a:lnTo>
                  <a:lnTo>
                    <a:pt x="2365" y="3194"/>
                  </a:lnTo>
                  <a:lnTo>
                    <a:pt x="2427" y="3163"/>
                  </a:lnTo>
                  <a:lnTo>
                    <a:pt x="2457" y="3133"/>
                  </a:lnTo>
                  <a:lnTo>
                    <a:pt x="2427" y="3041"/>
                  </a:lnTo>
                  <a:lnTo>
                    <a:pt x="2396" y="2979"/>
                  </a:lnTo>
                  <a:lnTo>
                    <a:pt x="2396" y="2856"/>
                  </a:lnTo>
                  <a:lnTo>
                    <a:pt x="2580" y="2764"/>
                  </a:lnTo>
                  <a:lnTo>
                    <a:pt x="2734" y="2734"/>
                  </a:lnTo>
                  <a:lnTo>
                    <a:pt x="2764" y="2580"/>
                  </a:lnTo>
                  <a:lnTo>
                    <a:pt x="2703" y="2488"/>
                  </a:lnTo>
                  <a:lnTo>
                    <a:pt x="2764" y="2396"/>
                  </a:lnTo>
                  <a:lnTo>
                    <a:pt x="2734" y="2150"/>
                  </a:lnTo>
                  <a:lnTo>
                    <a:pt x="2641" y="2089"/>
                  </a:lnTo>
                  <a:lnTo>
                    <a:pt x="2396" y="2089"/>
                  </a:lnTo>
                  <a:lnTo>
                    <a:pt x="2212" y="2150"/>
                  </a:lnTo>
                  <a:lnTo>
                    <a:pt x="2027" y="2181"/>
                  </a:lnTo>
                  <a:lnTo>
                    <a:pt x="1905" y="2150"/>
                  </a:lnTo>
                  <a:lnTo>
                    <a:pt x="1782" y="2242"/>
                  </a:lnTo>
                  <a:lnTo>
                    <a:pt x="1690" y="2181"/>
                  </a:lnTo>
                  <a:lnTo>
                    <a:pt x="1720" y="2089"/>
                  </a:lnTo>
                  <a:lnTo>
                    <a:pt x="1690" y="1935"/>
                  </a:lnTo>
                  <a:lnTo>
                    <a:pt x="1690" y="1751"/>
                  </a:lnTo>
                  <a:lnTo>
                    <a:pt x="1659" y="1597"/>
                  </a:lnTo>
                  <a:lnTo>
                    <a:pt x="1690" y="1413"/>
                  </a:lnTo>
                  <a:lnTo>
                    <a:pt x="2734" y="1444"/>
                  </a:lnTo>
                  <a:lnTo>
                    <a:pt x="2826" y="1475"/>
                  </a:lnTo>
                  <a:lnTo>
                    <a:pt x="2887" y="1444"/>
                  </a:lnTo>
                  <a:lnTo>
                    <a:pt x="2949" y="1444"/>
                  </a:lnTo>
                  <a:lnTo>
                    <a:pt x="3041" y="1536"/>
                  </a:lnTo>
                  <a:lnTo>
                    <a:pt x="3102" y="1505"/>
                  </a:lnTo>
                  <a:lnTo>
                    <a:pt x="3225" y="1536"/>
                  </a:lnTo>
                  <a:lnTo>
                    <a:pt x="3256" y="1597"/>
                  </a:lnTo>
                  <a:lnTo>
                    <a:pt x="3348" y="1597"/>
                  </a:lnTo>
                  <a:lnTo>
                    <a:pt x="3378" y="1536"/>
                  </a:lnTo>
                  <a:lnTo>
                    <a:pt x="3440" y="1536"/>
                  </a:lnTo>
                  <a:lnTo>
                    <a:pt x="3563" y="1628"/>
                  </a:lnTo>
                  <a:lnTo>
                    <a:pt x="3624" y="1597"/>
                  </a:lnTo>
                  <a:lnTo>
                    <a:pt x="3808" y="1597"/>
                  </a:lnTo>
                  <a:lnTo>
                    <a:pt x="3870" y="1628"/>
                  </a:lnTo>
                  <a:lnTo>
                    <a:pt x="3931" y="1659"/>
                  </a:lnTo>
                  <a:lnTo>
                    <a:pt x="4023" y="1659"/>
                  </a:lnTo>
                  <a:lnTo>
                    <a:pt x="4023" y="1690"/>
                  </a:lnTo>
                  <a:lnTo>
                    <a:pt x="4115" y="1690"/>
                  </a:lnTo>
                  <a:lnTo>
                    <a:pt x="4146" y="1597"/>
                  </a:lnTo>
                  <a:lnTo>
                    <a:pt x="4085" y="1475"/>
                  </a:lnTo>
                  <a:lnTo>
                    <a:pt x="4115" y="1413"/>
                  </a:lnTo>
                  <a:lnTo>
                    <a:pt x="4208" y="1260"/>
                  </a:lnTo>
                  <a:lnTo>
                    <a:pt x="4238" y="1168"/>
                  </a:lnTo>
                  <a:lnTo>
                    <a:pt x="4637" y="492"/>
                  </a:lnTo>
                  <a:lnTo>
                    <a:pt x="4852" y="308"/>
                  </a:lnTo>
                  <a:lnTo>
                    <a:pt x="4975" y="277"/>
                  </a:lnTo>
                  <a:lnTo>
                    <a:pt x="5067" y="185"/>
                  </a:lnTo>
                  <a:lnTo>
                    <a:pt x="5405" y="31"/>
                  </a:lnTo>
                  <a:lnTo>
                    <a:pt x="5528" y="62"/>
                  </a:lnTo>
                  <a:lnTo>
                    <a:pt x="5620" y="1"/>
                  </a:lnTo>
                  <a:lnTo>
                    <a:pt x="5774" y="1"/>
                  </a:lnTo>
                  <a:lnTo>
                    <a:pt x="5866" y="1"/>
                  </a:lnTo>
                  <a:lnTo>
                    <a:pt x="5927" y="62"/>
                  </a:lnTo>
                  <a:lnTo>
                    <a:pt x="6081" y="154"/>
                  </a:lnTo>
                  <a:lnTo>
                    <a:pt x="6173" y="124"/>
                  </a:lnTo>
                  <a:lnTo>
                    <a:pt x="6265" y="93"/>
                  </a:lnTo>
                  <a:lnTo>
                    <a:pt x="6265" y="124"/>
                  </a:lnTo>
                  <a:lnTo>
                    <a:pt x="6326" y="308"/>
                  </a:lnTo>
                  <a:lnTo>
                    <a:pt x="6326" y="615"/>
                  </a:lnTo>
                  <a:lnTo>
                    <a:pt x="6173" y="707"/>
                  </a:lnTo>
                  <a:lnTo>
                    <a:pt x="6142" y="860"/>
                  </a:lnTo>
                  <a:lnTo>
                    <a:pt x="5774" y="1321"/>
                  </a:lnTo>
                  <a:lnTo>
                    <a:pt x="5866" y="1597"/>
                  </a:lnTo>
                  <a:lnTo>
                    <a:pt x="5804" y="1782"/>
                  </a:lnTo>
                  <a:lnTo>
                    <a:pt x="5804" y="1966"/>
                  </a:lnTo>
                  <a:lnTo>
                    <a:pt x="5681" y="2119"/>
                  </a:lnTo>
                  <a:lnTo>
                    <a:pt x="5651" y="2365"/>
                  </a:lnTo>
                  <a:lnTo>
                    <a:pt x="5681" y="2457"/>
                  </a:lnTo>
                  <a:lnTo>
                    <a:pt x="5620" y="2703"/>
                  </a:lnTo>
                  <a:lnTo>
                    <a:pt x="5681" y="2764"/>
                  </a:lnTo>
                  <a:lnTo>
                    <a:pt x="5651" y="3010"/>
                  </a:lnTo>
                  <a:lnTo>
                    <a:pt x="5528" y="3041"/>
                  </a:lnTo>
                  <a:lnTo>
                    <a:pt x="5466" y="3317"/>
                  </a:lnTo>
                  <a:lnTo>
                    <a:pt x="5436" y="3593"/>
                  </a:lnTo>
                  <a:lnTo>
                    <a:pt x="5190" y="4023"/>
                  </a:lnTo>
                  <a:lnTo>
                    <a:pt x="5037" y="4085"/>
                  </a:lnTo>
                  <a:lnTo>
                    <a:pt x="4883" y="4207"/>
                  </a:lnTo>
                  <a:lnTo>
                    <a:pt x="4791" y="4177"/>
                  </a:lnTo>
                  <a:lnTo>
                    <a:pt x="4576" y="4300"/>
                  </a:lnTo>
                  <a:lnTo>
                    <a:pt x="4422" y="4484"/>
                  </a:lnTo>
                  <a:lnTo>
                    <a:pt x="4422" y="4668"/>
                  </a:lnTo>
                  <a:lnTo>
                    <a:pt x="4177" y="4944"/>
                  </a:lnTo>
                  <a:lnTo>
                    <a:pt x="4085" y="5098"/>
                  </a:lnTo>
                  <a:lnTo>
                    <a:pt x="4115" y="5344"/>
                  </a:lnTo>
                  <a:lnTo>
                    <a:pt x="4177" y="5405"/>
                  </a:lnTo>
                  <a:lnTo>
                    <a:pt x="4115" y="5866"/>
                  </a:lnTo>
                  <a:lnTo>
                    <a:pt x="4085" y="6080"/>
                  </a:lnTo>
                  <a:lnTo>
                    <a:pt x="4085" y="6234"/>
                  </a:lnTo>
                  <a:lnTo>
                    <a:pt x="3931" y="6449"/>
                  </a:lnTo>
                  <a:lnTo>
                    <a:pt x="3808" y="6510"/>
                  </a:lnTo>
                  <a:lnTo>
                    <a:pt x="3655" y="6572"/>
                  </a:lnTo>
                  <a:lnTo>
                    <a:pt x="3624" y="6695"/>
                  </a:lnTo>
                  <a:lnTo>
                    <a:pt x="3286" y="7032"/>
                  </a:lnTo>
                  <a:lnTo>
                    <a:pt x="3163" y="7217"/>
                  </a:lnTo>
                  <a:lnTo>
                    <a:pt x="2949" y="7309"/>
                  </a:lnTo>
                  <a:lnTo>
                    <a:pt x="2764" y="7186"/>
                  </a:lnTo>
                  <a:lnTo>
                    <a:pt x="2703" y="7032"/>
                  </a:lnTo>
                  <a:lnTo>
                    <a:pt x="2672" y="7002"/>
                  </a:lnTo>
                  <a:lnTo>
                    <a:pt x="2764" y="6817"/>
                  </a:lnTo>
                  <a:lnTo>
                    <a:pt x="2795" y="6756"/>
                  </a:lnTo>
                  <a:lnTo>
                    <a:pt x="2519" y="6817"/>
                  </a:lnTo>
                  <a:lnTo>
                    <a:pt x="2365" y="6971"/>
                  </a:lnTo>
                  <a:lnTo>
                    <a:pt x="2242" y="6940"/>
                  </a:lnTo>
                  <a:lnTo>
                    <a:pt x="2119" y="6971"/>
                  </a:lnTo>
                  <a:lnTo>
                    <a:pt x="2119" y="7124"/>
                  </a:lnTo>
                  <a:lnTo>
                    <a:pt x="2027" y="7247"/>
                  </a:lnTo>
                  <a:lnTo>
                    <a:pt x="1874" y="7247"/>
                  </a:lnTo>
                  <a:lnTo>
                    <a:pt x="1874" y="7155"/>
                  </a:lnTo>
                  <a:lnTo>
                    <a:pt x="1843" y="7094"/>
                  </a:lnTo>
                  <a:lnTo>
                    <a:pt x="1720" y="7155"/>
                  </a:lnTo>
                  <a:lnTo>
                    <a:pt x="1597" y="7124"/>
                  </a:lnTo>
                  <a:lnTo>
                    <a:pt x="1597" y="7155"/>
                  </a:lnTo>
                  <a:lnTo>
                    <a:pt x="1567" y="7032"/>
                  </a:lnTo>
                  <a:lnTo>
                    <a:pt x="1505" y="6910"/>
                  </a:lnTo>
                  <a:lnTo>
                    <a:pt x="1413" y="6848"/>
                  </a:lnTo>
                  <a:lnTo>
                    <a:pt x="1352" y="6848"/>
                  </a:lnTo>
                  <a:lnTo>
                    <a:pt x="1198" y="6940"/>
                  </a:lnTo>
                  <a:lnTo>
                    <a:pt x="1075" y="6971"/>
                  </a:lnTo>
                  <a:lnTo>
                    <a:pt x="1045" y="7124"/>
                  </a:lnTo>
                  <a:lnTo>
                    <a:pt x="891" y="7186"/>
                  </a:lnTo>
                  <a:lnTo>
                    <a:pt x="861" y="7186"/>
                  </a:lnTo>
                  <a:lnTo>
                    <a:pt x="768" y="7401"/>
                  </a:lnTo>
                  <a:lnTo>
                    <a:pt x="676" y="7432"/>
                  </a:lnTo>
                  <a:lnTo>
                    <a:pt x="584" y="7339"/>
                  </a:lnTo>
                  <a:lnTo>
                    <a:pt x="584" y="7186"/>
                  </a:lnTo>
                  <a:lnTo>
                    <a:pt x="461" y="7032"/>
                  </a:lnTo>
                  <a:lnTo>
                    <a:pt x="461" y="6879"/>
                  </a:lnTo>
                  <a:lnTo>
                    <a:pt x="216" y="6725"/>
                  </a:lnTo>
                  <a:lnTo>
                    <a:pt x="154" y="6602"/>
                  </a:lnTo>
                  <a:close/>
                </a:path>
              </a:pathLst>
            </a:custGeom>
            <a:solidFill>
              <a:srgbClr val="EEEEEE"/>
            </a:solidFill>
            <a:ln cap="flat" cmpd="sng" w="9525">
              <a:solidFill>
                <a:srgbClr val="EEEEEE"/>
              </a:solidFill>
              <a:prstDash val="solid"/>
              <a:round/>
              <a:headEnd len="sm" w="sm" type="none"/>
              <a:tailEnd len="sm" w="sm" type="none"/>
            </a:ln>
          </p:spPr>
        </p:sp>
        <p:sp>
          <p:nvSpPr>
            <p:cNvPr id="449" name="Google Shape;449;p68"/>
            <p:cNvSpPr/>
            <p:nvPr/>
          </p:nvSpPr>
          <p:spPr>
            <a:xfrm>
              <a:off x="6121080" y="2951640"/>
              <a:ext cx="50761" cy="65881"/>
            </a:xfrm>
            <a:custGeom>
              <a:rect b="b" l="l" r="r" t="t"/>
              <a:pathLst>
                <a:path extrusionOk="0" h="1198" w="922">
                  <a:moveTo>
                    <a:pt x="921" y="307"/>
                  </a:moveTo>
                  <a:lnTo>
                    <a:pt x="891" y="184"/>
                  </a:lnTo>
                  <a:lnTo>
                    <a:pt x="829" y="62"/>
                  </a:lnTo>
                  <a:lnTo>
                    <a:pt x="737" y="0"/>
                  </a:lnTo>
                  <a:lnTo>
                    <a:pt x="676" y="0"/>
                  </a:lnTo>
                  <a:lnTo>
                    <a:pt x="522" y="92"/>
                  </a:lnTo>
                  <a:lnTo>
                    <a:pt x="399" y="123"/>
                  </a:lnTo>
                  <a:lnTo>
                    <a:pt x="369" y="276"/>
                  </a:lnTo>
                  <a:lnTo>
                    <a:pt x="215" y="338"/>
                  </a:lnTo>
                  <a:lnTo>
                    <a:pt x="185" y="338"/>
                  </a:lnTo>
                  <a:lnTo>
                    <a:pt x="92" y="553"/>
                  </a:lnTo>
                  <a:lnTo>
                    <a:pt x="0" y="584"/>
                  </a:lnTo>
                  <a:lnTo>
                    <a:pt x="123" y="706"/>
                  </a:lnTo>
                  <a:lnTo>
                    <a:pt x="154" y="921"/>
                  </a:lnTo>
                  <a:lnTo>
                    <a:pt x="62" y="1106"/>
                  </a:lnTo>
                  <a:lnTo>
                    <a:pt x="123" y="1198"/>
                  </a:lnTo>
                  <a:lnTo>
                    <a:pt x="277" y="1106"/>
                  </a:lnTo>
                  <a:lnTo>
                    <a:pt x="430" y="1075"/>
                  </a:lnTo>
                  <a:lnTo>
                    <a:pt x="522" y="983"/>
                  </a:lnTo>
                  <a:lnTo>
                    <a:pt x="492" y="676"/>
                  </a:lnTo>
                  <a:lnTo>
                    <a:pt x="584" y="614"/>
                  </a:lnTo>
                  <a:lnTo>
                    <a:pt x="737" y="461"/>
                  </a:lnTo>
                  <a:close/>
                </a:path>
              </a:pathLst>
            </a:custGeom>
            <a:solidFill>
              <a:srgbClr val="EEEEEE"/>
            </a:solidFill>
            <a:ln cap="flat" cmpd="sng" w="9525">
              <a:solidFill>
                <a:srgbClr val="EEEEEE"/>
              </a:solidFill>
              <a:prstDash val="solid"/>
              <a:round/>
              <a:headEnd len="sm" w="sm" type="none"/>
              <a:tailEnd len="sm" w="sm" type="none"/>
            </a:ln>
          </p:spPr>
        </p:sp>
        <p:sp>
          <p:nvSpPr>
            <p:cNvPr id="450" name="Google Shape;450;p68"/>
            <p:cNvSpPr/>
            <p:nvPr/>
          </p:nvSpPr>
          <p:spPr>
            <a:xfrm>
              <a:off x="6917760" y="2790360"/>
              <a:ext cx="510838" cy="523075"/>
            </a:xfrm>
            <a:custGeom>
              <a:rect b="b" l="l" r="r" t="t"/>
              <a:pathLst>
                <a:path extrusionOk="0" h="9458" w="9243">
                  <a:moveTo>
                    <a:pt x="1044" y="215"/>
                  </a:moveTo>
                  <a:lnTo>
                    <a:pt x="1075" y="154"/>
                  </a:lnTo>
                  <a:lnTo>
                    <a:pt x="1167" y="154"/>
                  </a:lnTo>
                  <a:lnTo>
                    <a:pt x="1229" y="92"/>
                  </a:lnTo>
                  <a:lnTo>
                    <a:pt x="2242" y="92"/>
                  </a:lnTo>
                  <a:lnTo>
                    <a:pt x="3931" y="0"/>
                  </a:lnTo>
                  <a:lnTo>
                    <a:pt x="6971" y="1781"/>
                  </a:lnTo>
                  <a:lnTo>
                    <a:pt x="7124" y="2057"/>
                  </a:lnTo>
                  <a:lnTo>
                    <a:pt x="7094" y="2119"/>
                  </a:lnTo>
                  <a:lnTo>
                    <a:pt x="7124" y="2242"/>
                  </a:lnTo>
                  <a:lnTo>
                    <a:pt x="7186" y="2303"/>
                  </a:lnTo>
                  <a:lnTo>
                    <a:pt x="8199" y="3040"/>
                  </a:lnTo>
                  <a:lnTo>
                    <a:pt x="8168" y="3040"/>
                  </a:lnTo>
                  <a:lnTo>
                    <a:pt x="8230" y="3101"/>
                  </a:lnTo>
                  <a:lnTo>
                    <a:pt x="8230" y="3224"/>
                  </a:lnTo>
                  <a:lnTo>
                    <a:pt x="8168" y="3286"/>
                  </a:lnTo>
                  <a:lnTo>
                    <a:pt x="8015" y="3838"/>
                  </a:lnTo>
                  <a:lnTo>
                    <a:pt x="7861" y="4176"/>
                  </a:lnTo>
                  <a:lnTo>
                    <a:pt x="7892" y="4391"/>
                  </a:lnTo>
                  <a:lnTo>
                    <a:pt x="8107" y="4575"/>
                  </a:lnTo>
                  <a:lnTo>
                    <a:pt x="8291" y="4790"/>
                  </a:lnTo>
                  <a:lnTo>
                    <a:pt x="8383" y="4759"/>
                  </a:lnTo>
                  <a:lnTo>
                    <a:pt x="8506" y="5067"/>
                  </a:lnTo>
                  <a:lnTo>
                    <a:pt x="8445" y="5159"/>
                  </a:lnTo>
                  <a:lnTo>
                    <a:pt x="8383" y="5128"/>
                  </a:lnTo>
                  <a:lnTo>
                    <a:pt x="8291" y="5220"/>
                  </a:lnTo>
                  <a:lnTo>
                    <a:pt x="8230" y="5404"/>
                  </a:lnTo>
                  <a:lnTo>
                    <a:pt x="8260" y="5711"/>
                  </a:lnTo>
                  <a:lnTo>
                    <a:pt x="8383" y="5834"/>
                  </a:lnTo>
                  <a:lnTo>
                    <a:pt x="8352" y="6018"/>
                  </a:lnTo>
                  <a:lnTo>
                    <a:pt x="8230" y="6111"/>
                  </a:lnTo>
                  <a:lnTo>
                    <a:pt x="8260" y="6295"/>
                  </a:lnTo>
                  <a:lnTo>
                    <a:pt x="8352" y="6510"/>
                  </a:lnTo>
                  <a:lnTo>
                    <a:pt x="8322" y="6540"/>
                  </a:lnTo>
                  <a:lnTo>
                    <a:pt x="8352" y="6633"/>
                  </a:lnTo>
                  <a:lnTo>
                    <a:pt x="8414" y="6786"/>
                  </a:lnTo>
                  <a:lnTo>
                    <a:pt x="8506" y="6878"/>
                  </a:lnTo>
                  <a:lnTo>
                    <a:pt x="8414" y="7001"/>
                  </a:lnTo>
                  <a:lnTo>
                    <a:pt x="8506" y="7124"/>
                  </a:lnTo>
                  <a:lnTo>
                    <a:pt x="8567" y="7369"/>
                  </a:lnTo>
                  <a:lnTo>
                    <a:pt x="8537" y="7492"/>
                  </a:lnTo>
                  <a:lnTo>
                    <a:pt x="8844" y="7769"/>
                  </a:lnTo>
                  <a:lnTo>
                    <a:pt x="9059" y="7799"/>
                  </a:lnTo>
                  <a:lnTo>
                    <a:pt x="9243" y="7953"/>
                  </a:lnTo>
                  <a:lnTo>
                    <a:pt x="9243" y="8014"/>
                  </a:lnTo>
                  <a:lnTo>
                    <a:pt x="9243" y="8045"/>
                  </a:lnTo>
                  <a:lnTo>
                    <a:pt x="9243" y="8045"/>
                  </a:lnTo>
                  <a:lnTo>
                    <a:pt x="9151" y="8137"/>
                  </a:lnTo>
                  <a:lnTo>
                    <a:pt x="8997" y="8106"/>
                  </a:lnTo>
                  <a:lnTo>
                    <a:pt x="8905" y="8229"/>
                  </a:lnTo>
                  <a:lnTo>
                    <a:pt x="8782" y="8321"/>
                  </a:lnTo>
                  <a:lnTo>
                    <a:pt x="8598" y="8352"/>
                  </a:lnTo>
                  <a:lnTo>
                    <a:pt x="8506" y="8475"/>
                  </a:lnTo>
                  <a:lnTo>
                    <a:pt x="8291" y="8506"/>
                  </a:lnTo>
                  <a:lnTo>
                    <a:pt x="8260" y="8567"/>
                  </a:lnTo>
                  <a:lnTo>
                    <a:pt x="8107" y="8598"/>
                  </a:lnTo>
                  <a:lnTo>
                    <a:pt x="7984" y="8567"/>
                  </a:lnTo>
                  <a:lnTo>
                    <a:pt x="7677" y="8659"/>
                  </a:lnTo>
                  <a:lnTo>
                    <a:pt x="7616" y="8721"/>
                  </a:lnTo>
                  <a:lnTo>
                    <a:pt x="7462" y="8751"/>
                  </a:lnTo>
                  <a:lnTo>
                    <a:pt x="7339" y="8659"/>
                  </a:lnTo>
                  <a:lnTo>
                    <a:pt x="7247" y="8690"/>
                  </a:lnTo>
                  <a:lnTo>
                    <a:pt x="7094" y="8628"/>
                  </a:lnTo>
                  <a:lnTo>
                    <a:pt x="7032" y="8690"/>
                  </a:lnTo>
                  <a:lnTo>
                    <a:pt x="7063" y="8782"/>
                  </a:lnTo>
                  <a:lnTo>
                    <a:pt x="7001" y="8905"/>
                  </a:lnTo>
                  <a:lnTo>
                    <a:pt x="6786" y="8935"/>
                  </a:lnTo>
                  <a:lnTo>
                    <a:pt x="6602" y="8997"/>
                  </a:lnTo>
                  <a:lnTo>
                    <a:pt x="6510" y="8935"/>
                  </a:lnTo>
                  <a:lnTo>
                    <a:pt x="6387" y="8905"/>
                  </a:lnTo>
                  <a:lnTo>
                    <a:pt x="6387" y="8874"/>
                  </a:lnTo>
                  <a:lnTo>
                    <a:pt x="6295" y="8813"/>
                  </a:lnTo>
                  <a:lnTo>
                    <a:pt x="6234" y="8874"/>
                  </a:lnTo>
                  <a:lnTo>
                    <a:pt x="6142" y="8905"/>
                  </a:lnTo>
                  <a:lnTo>
                    <a:pt x="5957" y="9028"/>
                  </a:lnTo>
                  <a:lnTo>
                    <a:pt x="5712" y="9089"/>
                  </a:lnTo>
                  <a:lnTo>
                    <a:pt x="5742" y="9028"/>
                  </a:lnTo>
                  <a:lnTo>
                    <a:pt x="5650" y="8935"/>
                  </a:lnTo>
                  <a:lnTo>
                    <a:pt x="5528" y="8935"/>
                  </a:lnTo>
                  <a:lnTo>
                    <a:pt x="5435" y="8843"/>
                  </a:lnTo>
                  <a:lnTo>
                    <a:pt x="5343" y="8813"/>
                  </a:lnTo>
                  <a:lnTo>
                    <a:pt x="5343" y="8751"/>
                  </a:lnTo>
                  <a:lnTo>
                    <a:pt x="5220" y="8782"/>
                  </a:lnTo>
                  <a:lnTo>
                    <a:pt x="5159" y="8843"/>
                  </a:lnTo>
                  <a:lnTo>
                    <a:pt x="5036" y="8874"/>
                  </a:lnTo>
                  <a:lnTo>
                    <a:pt x="4238" y="8874"/>
                  </a:lnTo>
                  <a:lnTo>
                    <a:pt x="4084" y="9457"/>
                  </a:lnTo>
                  <a:lnTo>
                    <a:pt x="4084" y="8076"/>
                  </a:lnTo>
                  <a:lnTo>
                    <a:pt x="4054" y="7769"/>
                  </a:lnTo>
                  <a:lnTo>
                    <a:pt x="3777" y="7462"/>
                  </a:lnTo>
                  <a:lnTo>
                    <a:pt x="3685" y="7369"/>
                  </a:lnTo>
                  <a:lnTo>
                    <a:pt x="3593" y="7308"/>
                  </a:lnTo>
                  <a:lnTo>
                    <a:pt x="3562" y="7247"/>
                  </a:lnTo>
                  <a:lnTo>
                    <a:pt x="3501" y="7247"/>
                  </a:lnTo>
                  <a:lnTo>
                    <a:pt x="3439" y="7185"/>
                  </a:lnTo>
                  <a:lnTo>
                    <a:pt x="3347" y="7185"/>
                  </a:lnTo>
                  <a:lnTo>
                    <a:pt x="3317" y="7216"/>
                  </a:lnTo>
                  <a:lnTo>
                    <a:pt x="3255" y="7155"/>
                  </a:lnTo>
                  <a:lnTo>
                    <a:pt x="3163" y="7155"/>
                  </a:lnTo>
                  <a:lnTo>
                    <a:pt x="3102" y="7062"/>
                  </a:lnTo>
                  <a:lnTo>
                    <a:pt x="3040" y="7032"/>
                  </a:lnTo>
                  <a:lnTo>
                    <a:pt x="2979" y="7062"/>
                  </a:lnTo>
                  <a:lnTo>
                    <a:pt x="2979" y="7062"/>
                  </a:lnTo>
                  <a:lnTo>
                    <a:pt x="2917" y="7062"/>
                  </a:lnTo>
                  <a:lnTo>
                    <a:pt x="2764" y="6909"/>
                  </a:lnTo>
                  <a:lnTo>
                    <a:pt x="2733" y="6786"/>
                  </a:lnTo>
                  <a:lnTo>
                    <a:pt x="2610" y="6755"/>
                  </a:lnTo>
                  <a:lnTo>
                    <a:pt x="2549" y="6694"/>
                  </a:lnTo>
                  <a:lnTo>
                    <a:pt x="2457" y="6694"/>
                  </a:lnTo>
                  <a:lnTo>
                    <a:pt x="2088" y="6540"/>
                  </a:lnTo>
                  <a:lnTo>
                    <a:pt x="1935" y="6540"/>
                  </a:lnTo>
                  <a:lnTo>
                    <a:pt x="1812" y="6448"/>
                  </a:lnTo>
                  <a:lnTo>
                    <a:pt x="1812" y="6387"/>
                  </a:lnTo>
                  <a:lnTo>
                    <a:pt x="1689" y="6295"/>
                  </a:lnTo>
                  <a:lnTo>
                    <a:pt x="1597" y="6295"/>
                  </a:lnTo>
                  <a:lnTo>
                    <a:pt x="1474" y="6264"/>
                  </a:lnTo>
                  <a:lnTo>
                    <a:pt x="1351" y="6264"/>
                  </a:lnTo>
                  <a:lnTo>
                    <a:pt x="1075" y="6111"/>
                  </a:lnTo>
                  <a:lnTo>
                    <a:pt x="891" y="5466"/>
                  </a:lnTo>
                  <a:lnTo>
                    <a:pt x="307" y="4667"/>
                  </a:lnTo>
                  <a:lnTo>
                    <a:pt x="93" y="3685"/>
                  </a:lnTo>
                  <a:lnTo>
                    <a:pt x="0" y="2979"/>
                  </a:lnTo>
                  <a:lnTo>
                    <a:pt x="400" y="3009"/>
                  </a:lnTo>
                  <a:lnTo>
                    <a:pt x="707" y="2917"/>
                  </a:lnTo>
                  <a:lnTo>
                    <a:pt x="829" y="2733"/>
                  </a:lnTo>
                  <a:lnTo>
                    <a:pt x="1044" y="2487"/>
                  </a:lnTo>
                  <a:lnTo>
                    <a:pt x="1137" y="2395"/>
                  </a:lnTo>
                  <a:lnTo>
                    <a:pt x="1259" y="2272"/>
                  </a:lnTo>
                  <a:lnTo>
                    <a:pt x="1382" y="2149"/>
                  </a:lnTo>
                  <a:lnTo>
                    <a:pt x="1413" y="2027"/>
                  </a:lnTo>
                  <a:lnTo>
                    <a:pt x="1351" y="1781"/>
                  </a:lnTo>
                  <a:lnTo>
                    <a:pt x="1259" y="1781"/>
                  </a:lnTo>
                  <a:lnTo>
                    <a:pt x="1229" y="1658"/>
                  </a:lnTo>
                  <a:lnTo>
                    <a:pt x="1106" y="1597"/>
                  </a:lnTo>
                  <a:lnTo>
                    <a:pt x="1106" y="1505"/>
                  </a:lnTo>
                  <a:lnTo>
                    <a:pt x="1044" y="1413"/>
                  </a:lnTo>
                  <a:lnTo>
                    <a:pt x="1044" y="1351"/>
                  </a:lnTo>
                  <a:lnTo>
                    <a:pt x="1075" y="1382"/>
                  </a:lnTo>
                  <a:lnTo>
                    <a:pt x="1167" y="1382"/>
                  </a:lnTo>
                  <a:lnTo>
                    <a:pt x="1259" y="1351"/>
                  </a:lnTo>
                  <a:lnTo>
                    <a:pt x="1321" y="1290"/>
                  </a:lnTo>
                  <a:lnTo>
                    <a:pt x="1351" y="1167"/>
                  </a:lnTo>
                  <a:lnTo>
                    <a:pt x="1413" y="1044"/>
                  </a:lnTo>
                  <a:lnTo>
                    <a:pt x="1382" y="891"/>
                  </a:lnTo>
                  <a:lnTo>
                    <a:pt x="1321" y="645"/>
                  </a:lnTo>
                  <a:lnTo>
                    <a:pt x="1259" y="522"/>
                  </a:lnTo>
                  <a:lnTo>
                    <a:pt x="1229" y="430"/>
                  </a:lnTo>
                  <a:lnTo>
                    <a:pt x="1137" y="369"/>
                  </a:lnTo>
                  <a:close/>
                </a:path>
              </a:pathLst>
            </a:custGeom>
            <a:solidFill>
              <a:srgbClr val="EEEEEE"/>
            </a:solidFill>
            <a:ln cap="flat" cmpd="sng" w="9525">
              <a:solidFill>
                <a:srgbClr val="EEEEEE"/>
              </a:solidFill>
              <a:prstDash val="solid"/>
              <a:round/>
              <a:headEnd len="sm" w="sm" type="none"/>
              <a:tailEnd len="sm" w="sm" type="none"/>
            </a:ln>
          </p:spPr>
        </p:sp>
        <p:sp>
          <p:nvSpPr>
            <p:cNvPr id="451" name="Google Shape;451;p68"/>
            <p:cNvSpPr/>
            <p:nvPr/>
          </p:nvSpPr>
          <p:spPr>
            <a:xfrm>
              <a:off x="6902640" y="2800440"/>
              <a:ext cx="93241" cy="76321"/>
            </a:xfrm>
            <a:custGeom>
              <a:rect b="b" l="l" r="r" t="t"/>
              <a:pathLst>
                <a:path extrusionOk="0" h="1383" w="1689">
                  <a:moveTo>
                    <a:pt x="491" y="185"/>
                  </a:moveTo>
                  <a:lnTo>
                    <a:pt x="522" y="215"/>
                  </a:lnTo>
                  <a:lnTo>
                    <a:pt x="676" y="185"/>
                  </a:lnTo>
                  <a:lnTo>
                    <a:pt x="798" y="92"/>
                  </a:lnTo>
                  <a:lnTo>
                    <a:pt x="891" y="123"/>
                  </a:lnTo>
                  <a:lnTo>
                    <a:pt x="952" y="185"/>
                  </a:lnTo>
                  <a:lnTo>
                    <a:pt x="1075" y="185"/>
                  </a:lnTo>
                  <a:lnTo>
                    <a:pt x="1136" y="123"/>
                  </a:lnTo>
                  <a:lnTo>
                    <a:pt x="1136" y="31"/>
                  </a:lnTo>
                  <a:lnTo>
                    <a:pt x="1290" y="0"/>
                  </a:lnTo>
                  <a:lnTo>
                    <a:pt x="1413" y="185"/>
                  </a:lnTo>
                  <a:lnTo>
                    <a:pt x="1505" y="246"/>
                  </a:lnTo>
                  <a:lnTo>
                    <a:pt x="1535" y="338"/>
                  </a:lnTo>
                  <a:lnTo>
                    <a:pt x="1597" y="461"/>
                  </a:lnTo>
                  <a:lnTo>
                    <a:pt x="1658" y="707"/>
                  </a:lnTo>
                  <a:lnTo>
                    <a:pt x="1689" y="860"/>
                  </a:lnTo>
                  <a:lnTo>
                    <a:pt x="1627" y="983"/>
                  </a:lnTo>
                  <a:lnTo>
                    <a:pt x="1597" y="1106"/>
                  </a:lnTo>
                  <a:lnTo>
                    <a:pt x="1535" y="1167"/>
                  </a:lnTo>
                  <a:lnTo>
                    <a:pt x="1443" y="1198"/>
                  </a:lnTo>
                  <a:lnTo>
                    <a:pt x="1351" y="1198"/>
                  </a:lnTo>
                  <a:lnTo>
                    <a:pt x="1320" y="1167"/>
                  </a:lnTo>
                  <a:lnTo>
                    <a:pt x="1320" y="1106"/>
                  </a:lnTo>
                  <a:lnTo>
                    <a:pt x="1228" y="1044"/>
                  </a:lnTo>
                  <a:lnTo>
                    <a:pt x="1198" y="921"/>
                  </a:lnTo>
                  <a:lnTo>
                    <a:pt x="1105" y="891"/>
                  </a:lnTo>
                  <a:lnTo>
                    <a:pt x="1044" y="860"/>
                  </a:lnTo>
                  <a:lnTo>
                    <a:pt x="952" y="860"/>
                  </a:lnTo>
                  <a:lnTo>
                    <a:pt x="983" y="983"/>
                  </a:lnTo>
                  <a:lnTo>
                    <a:pt x="860" y="1259"/>
                  </a:lnTo>
                  <a:lnTo>
                    <a:pt x="860" y="1321"/>
                  </a:lnTo>
                  <a:lnTo>
                    <a:pt x="706" y="1382"/>
                  </a:lnTo>
                  <a:lnTo>
                    <a:pt x="614" y="1321"/>
                  </a:lnTo>
                  <a:lnTo>
                    <a:pt x="583" y="1321"/>
                  </a:lnTo>
                  <a:lnTo>
                    <a:pt x="522" y="1382"/>
                  </a:lnTo>
                  <a:lnTo>
                    <a:pt x="369" y="1321"/>
                  </a:lnTo>
                  <a:lnTo>
                    <a:pt x="307" y="1198"/>
                  </a:lnTo>
                  <a:lnTo>
                    <a:pt x="215" y="1167"/>
                  </a:lnTo>
                  <a:lnTo>
                    <a:pt x="92" y="1167"/>
                  </a:lnTo>
                  <a:lnTo>
                    <a:pt x="0" y="1167"/>
                  </a:lnTo>
                  <a:lnTo>
                    <a:pt x="31" y="1044"/>
                  </a:lnTo>
                  <a:lnTo>
                    <a:pt x="154" y="553"/>
                  </a:lnTo>
                  <a:lnTo>
                    <a:pt x="307" y="369"/>
                  </a:lnTo>
                  <a:close/>
                </a:path>
              </a:pathLst>
            </a:custGeom>
            <a:solidFill>
              <a:srgbClr val="38761D"/>
            </a:solidFill>
            <a:ln cap="flat" cmpd="sng" w="9525">
              <a:solidFill>
                <a:srgbClr val="38761D"/>
              </a:solidFill>
              <a:prstDash val="solid"/>
              <a:round/>
              <a:headEnd len="sm" w="sm" type="none"/>
              <a:tailEnd len="sm" w="sm" type="none"/>
            </a:ln>
          </p:spPr>
        </p:sp>
        <p:sp>
          <p:nvSpPr>
            <p:cNvPr id="452" name="Google Shape;452;p68"/>
            <p:cNvSpPr/>
            <p:nvPr/>
          </p:nvSpPr>
          <p:spPr>
            <a:xfrm>
              <a:off x="6902640" y="2847960"/>
              <a:ext cx="93241" cy="108361"/>
            </a:xfrm>
            <a:custGeom>
              <a:rect b="b" l="l" r="r" t="t"/>
              <a:pathLst>
                <a:path extrusionOk="0" h="1966" w="1689">
                  <a:moveTo>
                    <a:pt x="276" y="1935"/>
                  </a:moveTo>
                  <a:lnTo>
                    <a:pt x="676" y="1965"/>
                  </a:lnTo>
                  <a:lnTo>
                    <a:pt x="983" y="1873"/>
                  </a:lnTo>
                  <a:lnTo>
                    <a:pt x="1105" y="1689"/>
                  </a:lnTo>
                  <a:lnTo>
                    <a:pt x="1320" y="1443"/>
                  </a:lnTo>
                  <a:lnTo>
                    <a:pt x="1413" y="1351"/>
                  </a:lnTo>
                  <a:lnTo>
                    <a:pt x="1535" y="1228"/>
                  </a:lnTo>
                  <a:lnTo>
                    <a:pt x="1658" y="1105"/>
                  </a:lnTo>
                  <a:lnTo>
                    <a:pt x="1689" y="983"/>
                  </a:lnTo>
                  <a:lnTo>
                    <a:pt x="1627" y="737"/>
                  </a:lnTo>
                  <a:lnTo>
                    <a:pt x="1535" y="737"/>
                  </a:lnTo>
                  <a:lnTo>
                    <a:pt x="1505" y="614"/>
                  </a:lnTo>
                  <a:lnTo>
                    <a:pt x="1382" y="553"/>
                  </a:lnTo>
                  <a:lnTo>
                    <a:pt x="1382" y="461"/>
                  </a:lnTo>
                  <a:lnTo>
                    <a:pt x="1320" y="369"/>
                  </a:lnTo>
                  <a:lnTo>
                    <a:pt x="1320" y="246"/>
                  </a:lnTo>
                  <a:lnTo>
                    <a:pt x="1228" y="184"/>
                  </a:lnTo>
                  <a:lnTo>
                    <a:pt x="1198" y="61"/>
                  </a:lnTo>
                  <a:lnTo>
                    <a:pt x="1105" y="31"/>
                  </a:lnTo>
                  <a:lnTo>
                    <a:pt x="1044" y="0"/>
                  </a:lnTo>
                  <a:lnTo>
                    <a:pt x="952" y="0"/>
                  </a:lnTo>
                  <a:lnTo>
                    <a:pt x="983" y="123"/>
                  </a:lnTo>
                  <a:lnTo>
                    <a:pt x="860" y="399"/>
                  </a:lnTo>
                  <a:lnTo>
                    <a:pt x="860" y="461"/>
                  </a:lnTo>
                  <a:lnTo>
                    <a:pt x="706" y="522"/>
                  </a:lnTo>
                  <a:lnTo>
                    <a:pt x="614" y="461"/>
                  </a:lnTo>
                  <a:lnTo>
                    <a:pt x="583" y="461"/>
                  </a:lnTo>
                  <a:lnTo>
                    <a:pt x="522" y="522"/>
                  </a:lnTo>
                  <a:lnTo>
                    <a:pt x="369" y="461"/>
                  </a:lnTo>
                  <a:lnTo>
                    <a:pt x="307" y="338"/>
                  </a:lnTo>
                  <a:lnTo>
                    <a:pt x="215" y="307"/>
                  </a:lnTo>
                  <a:lnTo>
                    <a:pt x="92" y="307"/>
                  </a:lnTo>
                  <a:lnTo>
                    <a:pt x="0" y="307"/>
                  </a:lnTo>
                  <a:lnTo>
                    <a:pt x="0" y="399"/>
                  </a:lnTo>
                  <a:lnTo>
                    <a:pt x="123" y="583"/>
                  </a:lnTo>
                  <a:lnTo>
                    <a:pt x="123" y="768"/>
                  </a:lnTo>
                  <a:lnTo>
                    <a:pt x="123" y="983"/>
                  </a:lnTo>
                  <a:close/>
                </a:path>
              </a:pathLst>
            </a:custGeom>
            <a:solidFill>
              <a:schemeClr val="lt2"/>
            </a:solidFill>
            <a:ln cap="flat" cmpd="sng" w="9525">
              <a:solidFill>
                <a:srgbClr val="EEEEEE"/>
              </a:solidFill>
              <a:prstDash val="solid"/>
              <a:round/>
              <a:headEnd len="sm" w="sm" type="none"/>
              <a:tailEnd len="sm" w="sm" type="none"/>
            </a:ln>
          </p:spPr>
        </p:sp>
        <p:sp>
          <p:nvSpPr>
            <p:cNvPr id="453" name="Google Shape;453;p68"/>
            <p:cNvSpPr/>
            <p:nvPr/>
          </p:nvSpPr>
          <p:spPr>
            <a:xfrm>
              <a:off x="6127920" y="2501280"/>
              <a:ext cx="874435" cy="866171"/>
            </a:xfrm>
            <a:custGeom>
              <a:rect b="b" l="l" r="r" t="t"/>
              <a:pathLst>
                <a:path extrusionOk="0" h="15661" w="15814">
                  <a:moveTo>
                    <a:pt x="0" y="9335"/>
                  </a:moveTo>
                  <a:lnTo>
                    <a:pt x="154" y="9243"/>
                  </a:lnTo>
                  <a:lnTo>
                    <a:pt x="307" y="9212"/>
                  </a:lnTo>
                  <a:lnTo>
                    <a:pt x="399" y="9120"/>
                  </a:lnTo>
                  <a:lnTo>
                    <a:pt x="369" y="8813"/>
                  </a:lnTo>
                  <a:lnTo>
                    <a:pt x="461" y="8751"/>
                  </a:lnTo>
                  <a:lnTo>
                    <a:pt x="614" y="8598"/>
                  </a:lnTo>
                  <a:lnTo>
                    <a:pt x="798" y="8413"/>
                  </a:lnTo>
                  <a:lnTo>
                    <a:pt x="921" y="8444"/>
                  </a:lnTo>
                  <a:lnTo>
                    <a:pt x="1044" y="8383"/>
                  </a:lnTo>
                  <a:lnTo>
                    <a:pt x="1075" y="8444"/>
                  </a:lnTo>
                  <a:lnTo>
                    <a:pt x="1075" y="8536"/>
                  </a:lnTo>
                  <a:lnTo>
                    <a:pt x="1228" y="8536"/>
                  </a:lnTo>
                  <a:lnTo>
                    <a:pt x="1320" y="8413"/>
                  </a:lnTo>
                  <a:lnTo>
                    <a:pt x="1320" y="8260"/>
                  </a:lnTo>
                  <a:lnTo>
                    <a:pt x="1443" y="8229"/>
                  </a:lnTo>
                  <a:lnTo>
                    <a:pt x="1566" y="8260"/>
                  </a:lnTo>
                  <a:lnTo>
                    <a:pt x="1720" y="8106"/>
                  </a:lnTo>
                  <a:lnTo>
                    <a:pt x="1996" y="8045"/>
                  </a:lnTo>
                  <a:lnTo>
                    <a:pt x="1965" y="8106"/>
                  </a:lnTo>
                  <a:lnTo>
                    <a:pt x="1873" y="8291"/>
                  </a:lnTo>
                  <a:lnTo>
                    <a:pt x="1904" y="8321"/>
                  </a:lnTo>
                  <a:lnTo>
                    <a:pt x="1965" y="8475"/>
                  </a:lnTo>
                  <a:lnTo>
                    <a:pt x="2150" y="8598"/>
                  </a:lnTo>
                  <a:lnTo>
                    <a:pt x="2364" y="8506"/>
                  </a:lnTo>
                  <a:lnTo>
                    <a:pt x="2487" y="8321"/>
                  </a:lnTo>
                  <a:lnTo>
                    <a:pt x="2825" y="7984"/>
                  </a:lnTo>
                  <a:lnTo>
                    <a:pt x="2856" y="7861"/>
                  </a:lnTo>
                  <a:lnTo>
                    <a:pt x="3009" y="7799"/>
                  </a:lnTo>
                  <a:lnTo>
                    <a:pt x="3132" y="7738"/>
                  </a:lnTo>
                  <a:lnTo>
                    <a:pt x="3286" y="7523"/>
                  </a:lnTo>
                  <a:lnTo>
                    <a:pt x="3286" y="7369"/>
                  </a:lnTo>
                  <a:lnTo>
                    <a:pt x="3316" y="7155"/>
                  </a:lnTo>
                  <a:lnTo>
                    <a:pt x="3378" y="6694"/>
                  </a:lnTo>
                  <a:lnTo>
                    <a:pt x="3316" y="6633"/>
                  </a:lnTo>
                  <a:lnTo>
                    <a:pt x="3286" y="6387"/>
                  </a:lnTo>
                  <a:lnTo>
                    <a:pt x="3378" y="6233"/>
                  </a:lnTo>
                  <a:lnTo>
                    <a:pt x="3623" y="5957"/>
                  </a:lnTo>
                  <a:lnTo>
                    <a:pt x="3623" y="5773"/>
                  </a:lnTo>
                  <a:lnTo>
                    <a:pt x="3777" y="5589"/>
                  </a:lnTo>
                  <a:lnTo>
                    <a:pt x="3992" y="5466"/>
                  </a:lnTo>
                  <a:lnTo>
                    <a:pt x="4084" y="5496"/>
                  </a:lnTo>
                  <a:lnTo>
                    <a:pt x="4238" y="5374"/>
                  </a:lnTo>
                  <a:lnTo>
                    <a:pt x="4391" y="5312"/>
                  </a:lnTo>
                  <a:lnTo>
                    <a:pt x="4637" y="4882"/>
                  </a:lnTo>
                  <a:lnTo>
                    <a:pt x="4667" y="4606"/>
                  </a:lnTo>
                  <a:lnTo>
                    <a:pt x="4729" y="4330"/>
                  </a:lnTo>
                  <a:lnTo>
                    <a:pt x="4852" y="4299"/>
                  </a:lnTo>
                  <a:lnTo>
                    <a:pt x="4882" y="4053"/>
                  </a:lnTo>
                  <a:lnTo>
                    <a:pt x="4821" y="3992"/>
                  </a:lnTo>
                  <a:lnTo>
                    <a:pt x="4882" y="3746"/>
                  </a:lnTo>
                  <a:lnTo>
                    <a:pt x="4852" y="3654"/>
                  </a:lnTo>
                  <a:lnTo>
                    <a:pt x="4882" y="3408"/>
                  </a:lnTo>
                  <a:lnTo>
                    <a:pt x="5005" y="3255"/>
                  </a:lnTo>
                  <a:lnTo>
                    <a:pt x="5005" y="3071"/>
                  </a:lnTo>
                  <a:lnTo>
                    <a:pt x="5067" y="2886"/>
                  </a:lnTo>
                  <a:lnTo>
                    <a:pt x="4975" y="2610"/>
                  </a:lnTo>
                  <a:lnTo>
                    <a:pt x="5343" y="2149"/>
                  </a:lnTo>
                  <a:lnTo>
                    <a:pt x="5374" y="1996"/>
                  </a:lnTo>
                  <a:lnTo>
                    <a:pt x="5527" y="1904"/>
                  </a:lnTo>
                  <a:lnTo>
                    <a:pt x="5527" y="1597"/>
                  </a:lnTo>
                  <a:lnTo>
                    <a:pt x="5466" y="1413"/>
                  </a:lnTo>
                  <a:lnTo>
                    <a:pt x="5466" y="1259"/>
                  </a:lnTo>
                  <a:lnTo>
                    <a:pt x="5497" y="1136"/>
                  </a:lnTo>
                  <a:lnTo>
                    <a:pt x="5558" y="1044"/>
                  </a:lnTo>
                  <a:lnTo>
                    <a:pt x="5435" y="891"/>
                  </a:lnTo>
                  <a:lnTo>
                    <a:pt x="5435" y="798"/>
                  </a:lnTo>
                  <a:lnTo>
                    <a:pt x="5558" y="768"/>
                  </a:lnTo>
                  <a:lnTo>
                    <a:pt x="5619" y="706"/>
                  </a:lnTo>
                  <a:lnTo>
                    <a:pt x="5619" y="645"/>
                  </a:lnTo>
                  <a:lnTo>
                    <a:pt x="5681" y="553"/>
                  </a:lnTo>
                  <a:lnTo>
                    <a:pt x="5711" y="430"/>
                  </a:lnTo>
                  <a:lnTo>
                    <a:pt x="5773" y="369"/>
                  </a:lnTo>
                  <a:lnTo>
                    <a:pt x="5865" y="369"/>
                  </a:lnTo>
                  <a:lnTo>
                    <a:pt x="5988" y="246"/>
                  </a:lnTo>
                  <a:lnTo>
                    <a:pt x="6141" y="276"/>
                  </a:lnTo>
                  <a:lnTo>
                    <a:pt x="6141" y="184"/>
                  </a:lnTo>
                  <a:lnTo>
                    <a:pt x="6233" y="184"/>
                  </a:lnTo>
                  <a:lnTo>
                    <a:pt x="6356" y="276"/>
                  </a:lnTo>
                  <a:lnTo>
                    <a:pt x="6448" y="307"/>
                  </a:lnTo>
                  <a:lnTo>
                    <a:pt x="6694" y="491"/>
                  </a:lnTo>
                  <a:lnTo>
                    <a:pt x="6817" y="553"/>
                  </a:lnTo>
                  <a:lnTo>
                    <a:pt x="7032" y="737"/>
                  </a:lnTo>
                  <a:lnTo>
                    <a:pt x="7093" y="768"/>
                  </a:lnTo>
                  <a:lnTo>
                    <a:pt x="7277" y="768"/>
                  </a:lnTo>
                  <a:lnTo>
                    <a:pt x="7431" y="860"/>
                  </a:lnTo>
                  <a:lnTo>
                    <a:pt x="7646" y="891"/>
                  </a:lnTo>
                  <a:lnTo>
                    <a:pt x="7769" y="891"/>
                  </a:lnTo>
                  <a:lnTo>
                    <a:pt x="7861" y="860"/>
                  </a:lnTo>
                  <a:lnTo>
                    <a:pt x="7984" y="860"/>
                  </a:lnTo>
                  <a:lnTo>
                    <a:pt x="8107" y="921"/>
                  </a:lnTo>
                  <a:lnTo>
                    <a:pt x="8321" y="952"/>
                  </a:lnTo>
                  <a:lnTo>
                    <a:pt x="8383" y="983"/>
                  </a:lnTo>
                  <a:lnTo>
                    <a:pt x="8598" y="952"/>
                  </a:lnTo>
                  <a:lnTo>
                    <a:pt x="8629" y="891"/>
                  </a:lnTo>
                  <a:lnTo>
                    <a:pt x="8536" y="829"/>
                  </a:lnTo>
                  <a:lnTo>
                    <a:pt x="8506" y="706"/>
                  </a:lnTo>
                  <a:lnTo>
                    <a:pt x="8659" y="583"/>
                  </a:lnTo>
                  <a:lnTo>
                    <a:pt x="8751" y="430"/>
                  </a:lnTo>
                  <a:lnTo>
                    <a:pt x="8936" y="430"/>
                  </a:lnTo>
                  <a:lnTo>
                    <a:pt x="9089" y="461"/>
                  </a:lnTo>
                  <a:lnTo>
                    <a:pt x="9181" y="583"/>
                  </a:lnTo>
                  <a:lnTo>
                    <a:pt x="9273" y="522"/>
                  </a:lnTo>
                  <a:lnTo>
                    <a:pt x="9642" y="491"/>
                  </a:lnTo>
                  <a:lnTo>
                    <a:pt x="9703" y="399"/>
                  </a:lnTo>
                  <a:lnTo>
                    <a:pt x="9826" y="369"/>
                  </a:lnTo>
                  <a:lnTo>
                    <a:pt x="10164" y="215"/>
                  </a:lnTo>
                  <a:lnTo>
                    <a:pt x="10287" y="215"/>
                  </a:lnTo>
                  <a:lnTo>
                    <a:pt x="10317" y="276"/>
                  </a:lnTo>
                  <a:lnTo>
                    <a:pt x="10348" y="276"/>
                  </a:lnTo>
                  <a:lnTo>
                    <a:pt x="10409" y="369"/>
                  </a:lnTo>
                  <a:lnTo>
                    <a:pt x="10471" y="399"/>
                  </a:lnTo>
                  <a:lnTo>
                    <a:pt x="10563" y="307"/>
                  </a:lnTo>
                  <a:lnTo>
                    <a:pt x="10778" y="307"/>
                  </a:lnTo>
                  <a:lnTo>
                    <a:pt x="10870" y="276"/>
                  </a:lnTo>
                  <a:lnTo>
                    <a:pt x="10993" y="276"/>
                  </a:lnTo>
                  <a:lnTo>
                    <a:pt x="11085" y="123"/>
                  </a:lnTo>
                  <a:lnTo>
                    <a:pt x="11054" y="62"/>
                  </a:lnTo>
                  <a:lnTo>
                    <a:pt x="11054" y="0"/>
                  </a:lnTo>
                  <a:lnTo>
                    <a:pt x="11177" y="0"/>
                  </a:lnTo>
                  <a:lnTo>
                    <a:pt x="11269" y="62"/>
                  </a:lnTo>
                  <a:lnTo>
                    <a:pt x="11453" y="92"/>
                  </a:lnTo>
                  <a:lnTo>
                    <a:pt x="11546" y="92"/>
                  </a:lnTo>
                  <a:lnTo>
                    <a:pt x="11607" y="123"/>
                  </a:lnTo>
                  <a:lnTo>
                    <a:pt x="11730" y="154"/>
                  </a:lnTo>
                  <a:lnTo>
                    <a:pt x="11853" y="246"/>
                  </a:lnTo>
                  <a:lnTo>
                    <a:pt x="12160" y="246"/>
                  </a:lnTo>
                  <a:lnTo>
                    <a:pt x="12221" y="276"/>
                  </a:lnTo>
                  <a:lnTo>
                    <a:pt x="12467" y="154"/>
                  </a:lnTo>
                  <a:lnTo>
                    <a:pt x="12651" y="154"/>
                  </a:lnTo>
                  <a:lnTo>
                    <a:pt x="12805" y="246"/>
                  </a:lnTo>
                  <a:lnTo>
                    <a:pt x="12866" y="276"/>
                  </a:lnTo>
                  <a:lnTo>
                    <a:pt x="12897" y="399"/>
                  </a:lnTo>
                  <a:lnTo>
                    <a:pt x="12989" y="522"/>
                  </a:lnTo>
                  <a:lnTo>
                    <a:pt x="13081" y="522"/>
                  </a:lnTo>
                  <a:lnTo>
                    <a:pt x="13173" y="645"/>
                  </a:lnTo>
                  <a:lnTo>
                    <a:pt x="13327" y="768"/>
                  </a:lnTo>
                  <a:lnTo>
                    <a:pt x="13511" y="829"/>
                  </a:lnTo>
                  <a:lnTo>
                    <a:pt x="13603" y="829"/>
                  </a:lnTo>
                  <a:lnTo>
                    <a:pt x="13664" y="706"/>
                  </a:lnTo>
                  <a:lnTo>
                    <a:pt x="13756" y="645"/>
                  </a:lnTo>
                  <a:lnTo>
                    <a:pt x="13941" y="645"/>
                  </a:lnTo>
                  <a:lnTo>
                    <a:pt x="14063" y="676"/>
                  </a:lnTo>
                  <a:lnTo>
                    <a:pt x="14094" y="706"/>
                  </a:lnTo>
                  <a:lnTo>
                    <a:pt x="14156" y="706"/>
                  </a:lnTo>
                  <a:lnTo>
                    <a:pt x="14340" y="676"/>
                  </a:lnTo>
                  <a:lnTo>
                    <a:pt x="14401" y="583"/>
                  </a:lnTo>
                  <a:lnTo>
                    <a:pt x="14493" y="461"/>
                  </a:lnTo>
                  <a:lnTo>
                    <a:pt x="14678" y="461"/>
                  </a:lnTo>
                  <a:lnTo>
                    <a:pt x="14739" y="522"/>
                  </a:lnTo>
                  <a:lnTo>
                    <a:pt x="14831" y="706"/>
                  </a:lnTo>
                  <a:lnTo>
                    <a:pt x="14923" y="829"/>
                  </a:lnTo>
                  <a:lnTo>
                    <a:pt x="14985" y="891"/>
                  </a:lnTo>
                  <a:lnTo>
                    <a:pt x="15200" y="983"/>
                  </a:lnTo>
                  <a:lnTo>
                    <a:pt x="15292" y="1044"/>
                  </a:lnTo>
                  <a:lnTo>
                    <a:pt x="15353" y="1198"/>
                  </a:lnTo>
                  <a:lnTo>
                    <a:pt x="15384" y="1259"/>
                  </a:lnTo>
                  <a:lnTo>
                    <a:pt x="15445" y="1382"/>
                  </a:lnTo>
                  <a:lnTo>
                    <a:pt x="15445" y="1474"/>
                  </a:lnTo>
                  <a:lnTo>
                    <a:pt x="15476" y="1474"/>
                  </a:lnTo>
                  <a:lnTo>
                    <a:pt x="15691" y="1474"/>
                  </a:lnTo>
                  <a:lnTo>
                    <a:pt x="15752" y="1505"/>
                  </a:lnTo>
                  <a:lnTo>
                    <a:pt x="15722" y="1658"/>
                  </a:lnTo>
                  <a:lnTo>
                    <a:pt x="15629" y="1781"/>
                  </a:lnTo>
                  <a:lnTo>
                    <a:pt x="15629" y="1996"/>
                  </a:lnTo>
                  <a:lnTo>
                    <a:pt x="15568" y="2272"/>
                  </a:lnTo>
                  <a:lnTo>
                    <a:pt x="15568" y="2487"/>
                  </a:lnTo>
                  <a:lnTo>
                    <a:pt x="15660" y="2549"/>
                  </a:lnTo>
                  <a:lnTo>
                    <a:pt x="15752" y="2671"/>
                  </a:lnTo>
                  <a:lnTo>
                    <a:pt x="15814" y="2794"/>
                  </a:lnTo>
                  <a:lnTo>
                    <a:pt x="15783" y="2886"/>
                  </a:lnTo>
                  <a:lnTo>
                    <a:pt x="15353" y="3470"/>
                  </a:lnTo>
                  <a:lnTo>
                    <a:pt x="15107" y="3746"/>
                  </a:lnTo>
                  <a:lnTo>
                    <a:pt x="15015" y="3869"/>
                  </a:lnTo>
                  <a:lnTo>
                    <a:pt x="14708" y="4452"/>
                  </a:lnTo>
                  <a:lnTo>
                    <a:pt x="14647" y="4545"/>
                  </a:lnTo>
                  <a:lnTo>
                    <a:pt x="14647" y="4759"/>
                  </a:lnTo>
                  <a:lnTo>
                    <a:pt x="14616" y="5067"/>
                  </a:lnTo>
                  <a:lnTo>
                    <a:pt x="14524" y="5374"/>
                  </a:lnTo>
                  <a:lnTo>
                    <a:pt x="14524" y="5558"/>
                  </a:lnTo>
                  <a:lnTo>
                    <a:pt x="14309" y="5773"/>
                  </a:lnTo>
                  <a:lnTo>
                    <a:pt x="14156" y="5957"/>
                  </a:lnTo>
                  <a:lnTo>
                    <a:pt x="14033" y="6448"/>
                  </a:lnTo>
                  <a:lnTo>
                    <a:pt x="14002" y="6663"/>
                  </a:lnTo>
                  <a:lnTo>
                    <a:pt x="14125" y="6847"/>
                  </a:lnTo>
                  <a:lnTo>
                    <a:pt x="14125" y="7032"/>
                  </a:lnTo>
                  <a:lnTo>
                    <a:pt x="14125" y="7247"/>
                  </a:lnTo>
                  <a:lnTo>
                    <a:pt x="14371" y="8905"/>
                  </a:lnTo>
                  <a:lnTo>
                    <a:pt x="14585" y="9887"/>
                  </a:lnTo>
                  <a:lnTo>
                    <a:pt x="15169" y="10686"/>
                  </a:lnTo>
                  <a:lnTo>
                    <a:pt x="15353" y="11331"/>
                  </a:lnTo>
                  <a:lnTo>
                    <a:pt x="15261" y="11300"/>
                  </a:lnTo>
                  <a:lnTo>
                    <a:pt x="13910" y="11607"/>
                  </a:lnTo>
                  <a:lnTo>
                    <a:pt x="13572" y="12252"/>
                  </a:lnTo>
                  <a:lnTo>
                    <a:pt x="13603" y="12436"/>
                  </a:lnTo>
                  <a:lnTo>
                    <a:pt x="13695" y="12528"/>
                  </a:lnTo>
                  <a:lnTo>
                    <a:pt x="13787" y="12559"/>
                  </a:lnTo>
                  <a:lnTo>
                    <a:pt x="13756" y="12651"/>
                  </a:lnTo>
                  <a:lnTo>
                    <a:pt x="13726" y="12712"/>
                  </a:lnTo>
                  <a:lnTo>
                    <a:pt x="13726" y="12835"/>
                  </a:lnTo>
                  <a:lnTo>
                    <a:pt x="13726" y="12958"/>
                  </a:lnTo>
                  <a:lnTo>
                    <a:pt x="13726" y="13081"/>
                  </a:lnTo>
                  <a:lnTo>
                    <a:pt x="13726" y="13234"/>
                  </a:lnTo>
                  <a:lnTo>
                    <a:pt x="13634" y="13296"/>
                  </a:lnTo>
                  <a:lnTo>
                    <a:pt x="13664" y="13326"/>
                  </a:lnTo>
                  <a:lnTo>
                    <a:pt x="13634" y="13419"/>
                  </a:lnTo>
                  <a:lnTo>
                    <a:pt x="13449" y="13572"/>
                  </a:lnTo>
                  <a:lnTo>
                    <a:pt x="13449" y="13695"/>
                  </a:lnTo>
                  <a:lnTo>
                    <a:pt x="13449" y="14125"/>
                  </a:lnTo>
                  <a:lnTo>
                    <a:pt x="13480" y="14340"/>
                  </a:lnTo>
                  <a:lnTo>
                    <a:pt x="13572" y="14432"/>
                  </a:lnTo>
                  <a:lnTo>
                    <a:pt x="13787" y="14677"/>
                  </a:lnTo>
                  <a:lnTo>
                    <a:pt x="13849" y="14800"/>
                  </a:lnTo>
                  <a:lnTo>
                    <a:pt x="13910" y="14892"/>
                  </a:lnTo>
                  <a:lnTo>
                    <a:pt x="14248" y="14923"/>
                  </a:lnTo>
                  <a:lnTo>
                    <a:pt x="14309" y="14892"/>
                  </a:lnTo>
                  <a:lnTo>
                    <a:pt x="14248" y="14800"/>
                  </a:lnTo>
                  <a:lnTo>
                    <a:pt x="14248" y="14708"/>
                  </a:lnTo>
                  <a:lnTo>
                    <a:pt x="14401" y="14677"/>
                  </a:lnTo>
                  <a:lnTo>
                    <a:pt x="14524" y="14739"/>
                  </a:lnTo>
                  <a:lnTo>
                    <a:pt x="14555" y="15599"/>
                  </a:lnTo>
                  <a:lnTo>
                    <a:pt x="14524" y="15660"/>
                  </a:lnTo>
                  <a:lnTo>
                    <a:pt x="14371" y="15660"/>
                  </a:lnTo>
                  <a:lnTo>
                    <a:pt x="14371" y="15599"/>
                  </a:lnTo>
                  <a:lnTo>
                    <a:pt x="14309" y="15599"/>
                  </a:lnTo>
                  <a:lnTo>
                    <a:pt x="14186" y="15629"/>
                  </a:lnTo>
                  <a:lnTo>
                    <a:pt x="14063" y="15660"/>
                  </a:lnTo>
                  <a:lnTo>
                    <a:pt x="13941" y="15660"/>
                  </a:lnTo>
                  <a:lnTo>
                    <a:pt x="13756" y="15507"/>
                  </a:lnTo>
                  <a:lnTo>
                    <a:pt x="13603" y="15322"/>
                  </a:lnTo>
                  <a:lnTo>
                    <a:pt x="13449" y="15199"/>
                  </a:lnTo>
                  <a:lnTo>
                    <a:pt x="13296" y="14954"/>
                  </a:lnTo>
                  <a:lnTo>
                    <a:pt x="13112" y="14831"/>
                  </a:lnTo>
                  <a:lnTo>
                    <a:pt x="12805" y="14739"/>
                  </a:lnTo>
                  <a:lnTo>
                    <a:pt x="12590" y="14616"/>
                  </a:lnTo>
                  <a:lnTo>
                    <a:pt x="12590" y="14524"/>
                  </a:lnTo>
                  <a:lnTo>
                    <a:pt x="12467" y="14401"/>
                  </a:lnTo>
                  <a:lnTo>
                    <a:pt x="12467" y="14155"/>
                  </a:lnTo>
                  <a:lnTo>
                    <a:pt x="12375" y="14125"/>
                  </a:lnTo>
                  <a:lnTo>
                    <a:pt x="12313" y="14155"/>
                  </a:lnTo>
                  <a:lnTo>
                    <a:pt x="12190" y="14186"/>
                  </a:lnTo>
                  <a:lnTo>
                    <a:pt x="12129" y="14401"/>
                  </a:lnTo>
                  <a:lnTo>
                    <a:pt x="12129" y="14493"/>
                  </a:lnTo>
                  <a:lnTo>
                    <a:pt x="11883" y="14585"/>
                  </a:lnTo>
                  <a:lnTo>
                    <a:pt x="11730" y="14585"/>
                  </a:lnTo>
                  <a:lnTo>
                    <a:pt x="11730" y="14524"/>
                  </a:lnTo>
                  <a:lnTo>
                    <a:pt x="11515" y="14493"/>
                  </a:lnTo>
                  <a:lnTo>
                    <a:pt x="11361" y="14463"/>
                  </a:lnTo>
                  <a:lnTo>
                    <a:pt x="11177" y="14340"/>
                  </a:lnTo>
                  <a:lnTo>
                    <a:pt x="11085" y="14340"/>
                  </a:lnTo>
                  <a:lnTo>
                    <a:pt x="10931" y="14248"/>
                  </a:lnTo>
                  <a:lnTo>
                    <a:pt x="10870" y="14248"/>
                  </a:lnTo>
                  <a:lnTo>
                    <a:pt x="10870" y="14186"/>
                  </a:lnTo>
                  <a:lnTo>
                    <a:pt x="10870" y="14063"/>
                  </a:lnTo>
                  <a:lnTo>
                    <a:pt x="10809" y="14002"/>
                  </a:lnTo>
                  <a:lnTo>
                    <a:pt x="10809" y="13818"/>
                  </a:lnTo>
                  <a:lnTo>
                    <a:pt x="10747" y="13818"/>
                  </a:lnTo>
                  <a:lnTo>
                    <a:pt x="10532" y="13879"/>
                  </a:lnTo>
                  <a:lnTo>
                    <a:pt x="10502" y="13941"/>
                  </a:lnTo>
                  <a:lnTo>
                    <a:pt x="10379" y="13941"/>
                  </a:lnTo>
                  <a:lnTo>
                    <a:pt x="10256" y="14002"/>
                  </a:lnTo>
                  <a:lnTo>
                    <a:pt x="10164" y="14063"/>
                  </a:lnTo>
                  <a:lnTo>
                    <a:pt x="10102" y="14063"/>
                  </a:lnTo>
                  <a:lnTo>
                    <a:pt x="10072" y="14002"/>
                  </a:lnTo>
                  <a:lnTo>
                    <a:pt x="10072" y="13848"/>
                  </a:lnTo>
                  <a:lnTo>
                    <a:pt x="10041" y="13787"/>
                  </a:lnTo>
                  <a:lnTo>
                    <a:pt x="9887" y="13756"/>
                  </a:lnTo>
                  <a:lnTo>
                    <a:pt x="9795" y="13756"/>
                  </a:lnTo>
                  <a:lnTo>
                    <a:pt x="9734" y="13695"/>
                  </a:lnTo>
                  <a:lnTo>
                    <a:pt x="9734" y="13695"/>
                  </a:lnTo>
                  <a:lnTo>
                    <a:pt x="9580" y="13695"/>
                  </a:lnTo>
                  <a:lnTo>
                    <a:pt x="9458" y="13756"/>
                  </a:lnTo>
                  <a:lnTo>
                    <a:pt x="9304" y="13818"/>
                  </a:lnTo>
                  <a:lnTo>
                    <a:pt x="9243" y="13848"/>
                  </a:lnTo>
                  <a:lnTo>
                    <a:pt x="9151" y="13879"/>
                  </a:lnTo>
                  <a:lnTo>
                    <a:pt x="9058" y="13848"/>
                  </a:lnTo>
                  <a:lnTo>
                    <a:pt x="8843" y="13848"/>
                  </a:lnTo>
                  <a:lnTo>
                    <a:pt x="8782" y="13818"/>
                  </a:lnTo>
                  <a:lnTo>
                    <a:pt x="8659" y="13726"/>
                  </a:lnTo>
                  <a:lnTo>
                    <a:pt x="8567" y="13726"/>
                  </a:lnTo>
                  <a:lnTo>
                    <a:pt x="8536" y="13756"/>
                  </a:lnTo>
                  <a:lnTo>
                    <a:pt x="8444" y="13787"/>
                  </a:lnTo>
                  <a:lnTo>
                    <a:pt x="8414" y="13848"/>
                  </a:lnTo>
                  <a:lnTo>
                    <a:pt x="8321" y="13848"/>
                  </a:lnTo>
                  <a:lnTo>
                    <a:pt x="8291" y="13818"/>
                  </a:lnTo>
                  <a:lnTo>
                    <a:pt x="8291" y="13633"/>
                  </a:lnTo>
                  <a:lnTo>
                    <a:pt x="8352" y="13603"/>
                  </a:lnTo>
                  <a:lnTo>
                    <a:pt x="8352" y="13541"/>
                  </a:lnTo>
                  <a:lnTo>
                    <a:pt x="8383" y="13419"/>
                  </a:lnTo>
                  <a:lnTo>
                    <a:pt x="8291" y="13357"/>
                  </a:lnTo>
                  <a:lnTo>
                    <a:pt x="8260" y="13173"/>
                  </a:lnTo>
                  <a:lnTo>
                    <a:pt x="8291" y="13111"/>
                  </a:lnTo>
                  <a:lnTo>
                    <a:pt x="8291" y="13050"/>
                  </a:lnTo>
                  <a:lnTo>
                    <a:pt x="8199" y="12927"/>
                  </a:lnTo>
                  <a:lnTo>
                    <a:pt x="8199" y="12835"/>
                  </a:lnTo>
                  <a:lnTo>
                    <a:pt x="8229" y="12743"/>
                  </a:lnTo>
                  <a:lnTo>
                    <a:pt x="8229" y="12651"/>
                  </a:lnTo>
                  <a:lnTo>
                    <a:pt x="8137" y="12620"/>
                  </a:lnTo>
                  <a:lnTo>
                    <a:pt x="8107" y="12528"/>
                  </a:lnTo>
                  <a:lnTo>
                    <a:pt x="8045" y="12497"/>
                  </a:lnTo>
                  <a:lnTo>
                    <a:pt x="8045" y="12405"/>
                  </a:lnTo>
                  <a:lnTo>
                    <a:pt x="7984" y="12313"/>
                  </a:lnTo>
                  <a:lnTo>
                    <a:pt x="7953" y="12221"/>
                  </a:lnTo>
                  <a:lnTo>
                    <a:pt x="7922" y="12129"/>
                  </a:lnTo>
                  <a:lnTo>
                    <a:pt x="7984" y="11975"/>
                  </a:lnTo>
                  <a:lnTo>
                    <a:pt x="7953" y="11668"/>
                  </a:lnTo>
                  <a:lnTo>
                    <a:pt x="7922" y="11576"/>
                  </a:lnTo>
                  <a:lnTo>
                    <a:pt x="7953" y="11515"/>
                  </a:lnTo>
                  <a:lnTo>
                    <a:pt x="7984" y="11453"/>
                  </a:lnTo>
                  <a:lnTo>
                    <a:pt x="7984" y="11331"/>
                  </a:lnTo>
                  <a:lnTo>
                    <a:pt x="7892" y="11208"/>
                  </a:lnTo>
                  <a:lnTo>
                    <a:pt x="7922" y="11054"/>
                  </a:lnTo>
                  <a:lnTo>
                    <a:pt x="8014" y="10931"/>
                  </a:lnTo>
                  <a:lnTo>
                    <a:pt x="8014" y="10809"/>
                  </a:lnTo>
                  <a:lnTo>
                    <a:pt x="8014" y="10686"/>
                  </a:lnTo>
                  <a:lnTo>
                    <a:pt x="7984" y="10594"/>
                  </a:lnTo>
                  <a:lnTo>
                    <a:pt x="7032" y="10532"/>
                  </a:lnTo>
                  <a:lnTo>
                    <a:pt x="7001" y="10440"/>
                  </a:lnTo>
                  <a:lnTo>
                    <a:pt x="7063" y="10348"/>
                  </a:lnTo>
                  <a:lnTo>
                    <a:pt x="7063" y="10256"/>
                  </a:lnTo>
                  <a:lnTo>
                    <a:pt x="6817" y="10225"/>
                  </a:lnTo>
                  <a:lnTo>
                    <a:pt x="6817" y="10317"/>
                  </a:lnTo>
                  <a:lnTo>
                    <a:pt x="6019" y="10317"/>
                  </a:lnTo>
                  <a:lnTo>
                    <a:pt x="5988" y="10563"/>
                  </a:lnTo>
                  <a:lnTo>
                    <a:pt x="5926" y="10686"/>
                  </a:lnTo>
                  <a:lnTo>
                    <a:pt x="5865" y="10716"/>
                  </a:lnTo>
                  <a:lnTo>
                    <a:pt x="5865" y="10870"/>
                  </a:lnTo>
                  <a:lnTo>
                    <a:pt x="5896" y="11116"/>
                  </a:lnTo>
                  <a:lnTo>
                    <a:pt x="5251" y="11146"/>
                  </a:lnTo>
                  <a:lnTo>
                    <a:pt x="5159" y="11208"/>
                  </a:lnTo>
                  <a:lnTo>
                    <a:pt x="4852" y="11177"/>
                  </a:lnTo>
                  <a:lnTo>
                    <a:pt x="4760" y="11146"/>
                  </a:lnTo>
                  <a:lnTo>
                    <a:pt x="4606" y="11177"/>
                  </a:lnTo>
                  <a:lnTo>
                    <a:pt x="4391" y="11208"/>
                  </a:lnTo>
                  <a:lnTo>
                    <a:pt x="4299" y="11146"/>
                  </a:lnTo>
                  <a:lnTo>
                    <a:pt x="4268" y="10870"/>
                  </a:lnTo>
                  <a:lnTo>
                    <a:pt x="4145" y="10686"/>
                  </a:lnTo>
                  <a:lnTo>
                    <a:pt x="4084" y="10594"/>
                  </a:lnTo>
                  <a:lnTo>
                    <a:pt x="4023" y="10532"/>
                  </a:lnTo>
                  <a:lnTo>
                    <a:pt x="3992" y="10440"/>
                  </a:lnTo>
                  <a:lnTo>
                    <a:pt x="3961" y="10379"/>
                  </a:lnTo>
                  <a:lnTo>
                    <a:pt x="3931" y="10164"/>
                  </a:lnTo>
                  <a:lnTo>
                    <a:pt x="3838" y="10041"/>
                  </a:lnTo>
                  <a:lnTo>
                    <a:pt x="3838" y="9918"/>
                  </a:lnTo>
                  <a:lnTo>
                    <a:pt x="3869" y="9826"/>
                  </a:lnTo>
                  <a:lnTo>
                    <a:pt x="3869" y="9734"/>
                  </a:lnTo>
                  <a:lnTo>
                    <a:pt x="3808" y="9642"/>
                  </a:lnTo>
                  <a:lnTo>
                    <a:pt x="3777" y="9550"/>
                  </a:lnTo>
                  <a:lnTo>
                    <a:pt x="3777" y="9519"/>
                  </a:lnTo>
                  <a:lnTo>
                    <a:pt x="3777" y="9396"/>
                  </a:lnTo>
                  <a:lnTo>
                    <a:pt x="2917" y="9396"/>
                  </a:lnTo>
                  <a:lnTo>
                    <a:pt x="2334" y="9396"/>
                  </a:lnTo>
                  <a:lnTo>
                    <a:pt x="2057" y="9396"/>
                  </a:lnTo>
                  <a:lnTo>
                    <a:pt x="1781" y="9396"/>
                  </a:lnTo>
                  <a:lnTo>
                    <a:pt x="1658" y="9396"/>
                  </a:lnTo>
                  <a:lnTo>
                    <a:pt x="1413" y="9396"/>
                  </a:lnTo>
                  <a:lnTo>
                    <a:pt x="1228" y="9396"/>
                  </a:lnTo>
                  <a:lnTo>
                    <a:pt x="1075" y="9396"/>
                  </a:lnTo>
                  <a:lnTo>
                    <a:pt x="952" y="9396"/>
                  </a:lnTo>
                  <a:lnTo>
                    <a:pt x="829" y="9365"/>
                  </a:lnTo>
                  <a:lnTo>
                    <a:pt x="706" y="9396"/>
                  </a:lnTo>
                  <a:lnTo>
                    <a:pt x="553" y="9457"/>
                  </a:lnTo>
                  <a:lnTo>
                    <a:pt x="491" y="9488"/>
                  </a:lnTo>
                  <a:lnTo>
                    <a:pt x="430" y="9488"/>
                  </a:lnTo>
                  <a:lnTo>
                    <a:pt x="399" y="9519"/>
                  </a:lnTo>
                  <a:lnTo>
                    <a:pt x="399" y="9519"/>
                  </a:lnTo>
                  <a:lnTo>
                    <a:pt x="369" y="9519"/>
                  </a:lnTo>
                  <a:lnTo>
                    <a:pt x="369" y="9519"/>
                  </a:lnTo>
                  <a:lnTo>
                    <a:pt x="276" y="9457"/>
                  </a:lnTo>
                  <a:lnTo>
                    <a:pt x="31" y="9427"/>
                  </a:lnTo>
                  <a:close/>
                </a:path>
              </a:pathLst>
            </a:custGeom>
            <a:solidFill>
              <a:srgbClr val="EEEEEE"/>
            </a:solidFill>
            <a:ln cap="flat" cmpd="sng" w="9525">
              <a:solidFill>
                <a:srgbClr val="EEEEEE"/>
              </a:solidFill>
              <a:prstDash val="solid"/>
              <a:round/>
              <a:headEnd len="sm" w="sm" type="none"/>
              <a:tailEnd len="sm" w="sm" type="none"/>
            </a:ln>
          </p:spPr>
        </p:sp>
        <p:sp>
          <p:nvSpPr>
            <p:cNvPr id="454" name="Google Shape;454;p68"/>
            <p:cNvSpPr/>
            <p:nvPr/>
          </p:nvSpPr>
          <p:spPr>
            <a:xfrm>
              <a:off x="7068960" y="3179160"/>
              <a:ext cx="144003" cy="370083"/>
            </a:xfrm>
            <a:custGeom>
              <a:rect b="b" l="l" r="r" t="t"/>
              <a:pathLst>
                <a:path extrusionOk="0" h="6695" w="2611">
                  <a:moveTo>
                    <a:pt x="246" y="31"/>
                  </a:moveTo>
                  <a:lnTo>
                    <a:pt x="307" y="1"/>
                  </a:lnTo>
                  <a:lnTo>
                    <a:pt x="369" y="31"/>
                  </a:lnTo>
                  <a:lnTo>
                    <a:pt x="430" y="124"/>
                  </a:lnTo>
                  <a:lnTo>
                    <a:pt x="522" y="124"/>
                  </a:lnTo>
                  <a:lnTo>
                    <a:pt x="584" y="185"/>
                  </a:lnTo>
                  <a:lnTo>
                    <a:pt x="614" y="154"/>
                  </a:lnTo>
                  <a:lnTo>
                    <a:pt x="706" y="154"/>
                  </a:lnTo>
                  <a:lnTo>
                    <a:pt x="768" y="216"/>
                  </a:lnTo>
                  <a:lnTo>
                    <a:pt x="829" y="216"/>
                  </a:lnTo>
                  <a:lnTo>
                    <a:pt x="860" y="277"/>
                  </a:lnTo>
                  <a:lnTo>
                    <a:pt x="952" y="338"/>
                  </a:lnTo>
                  <a:lnTo>
                    <a:pt x="1044" y="431"/>
                  </a:lnTo>
                  <a:lnTo>
                    <a:pt x="1321" y="738"/>
                  </a:lnTo>
                  <a:lnTo>
                    <a:pt x="1351" y="1045"/>
                  </a:lnTo>
                  <a:lnTo>
                    <a:pt x="1351" y="2426"/>
                  </a:lnTo>
                  <a:lnTo>
                    <a:pt x="1321" y="2580"/>
                  </a:lnTo>
                  <a:lnTo>
                    <a:pt x="1443" y="3348"/>
                  </a:lnTo>
                  <a:lnTo>
                    <a:pt x="1720" y="3470"/>
                  </a:lnTo>
                  <a:lnTo>
                    <a:pt x="1812" y="3593"/>
                  </a:lnTo>
                  <a:lnTo>
                    <a:pt x="1873" y="3685"/>
                  </a:lnTo>
                  <a:lnTo>
                    <a:pt x="1965" y="3685"/>
                  </a:lnTo>
                  <a:lnTo>
                    <a:pt x="2242" y="3992"/>
                  </a:lnTo>
                  <a:lnTo>
                    <a:pt x="2303" y="4115"/>
                  </a:lnTo>
                  <a:lnTo>
                    <a:pt x="2487" y="4361"/>
                  </a:lnTo>
                  <a:lnTo>
                    <a:pt x="2580" y="4576"/>
                  </a:lnTo>
                  <a:lnTo>
                    <a:pt x="2610" y="4668"/>
                  </a:lnTo>
                  <a:lnTo>
                    <a:pt x="2610" y="4760"/>
                  </a:lnTo>
                  <a:lnTo>
                    <a:pt x="2518" y="4791"/>
                  </a:lnTo>
                  <a:lnTo>
                    <a:pt x="2487" y="4883"/>
                  </a:lnTo>
                  <a:lnTo>
                    <a:pt x="2395" y="4914"/>
                  </a:lnTo>
                  <a:lnTo>
                    <a:pt x="2365" y="4975"/>
                  </a:lnTo>
                  <a:lnTo>
                    <a:pt x="2395" y="5036"/>
                  </a:lnTo>
                  <a:lnTo>
                    <a:pt x="2395" y="5098"/>
                  </a:lnTo>
                  <a:lnTo>
                    <a:pt x="2457" y="5190"/>
                  </a:lnTo>
                  <a:lnTo>
                    <a:pt x="2457" y="5497"/>
                  </a:lnTo>
                  <a:lnTo>
                    <a:pt x="2426" y="5620"/>
                  </a:lnTo>
                  <a:lnTo>
                    <a:pt x="2303" y="5743"/>
                  </a:lnTo>
                  <a:lnTo>
                    <a:pt x="2119" y="5773"/>
                  </a:lnTo>
                  <a:lnTo>
                    <a:pt x="2058" y="5988"/>
                  </a:lnTo>
                  <a:lnTo>
                    <a:pt x="2027" y="6142"/>
                  </a:lnTo>
                  <a:lnTo>
                    <a:pt x="1935" y="6295"/>
                  </a:lnTo>
                  <a:lnTo>
                    <a:pt x="1996" y="6480"/>
                  </a:lnTo>
                  <a:lnTo>
                    <a:pt x="1965" y="6664"/>
                  </a:lnTo>
                  <a:lnTo>
                    <a:pt x="1812" y="6695"/>
                  </a:lnTo>
                  <a:lnTo>
                    <a:pt x="1751" y="6572"/>
                  </a:lnTo>
                  <a:lnTo>
                    <a:pt x="1812" y="6480"/>
                  </a:lnTo>
                  <a:lnTo>
                    <a:pt x="1720" y="6326"/>
                  </a:lnTo>
                  <a:lnTo>
                    <a:pt x="1628" y="6234"/>
                  </a:lnTo>
                  <a:lnTo>
                    <a:pt x="1505" y="6173"/>
                  </a:lnTo>
                  <a:lnTo>
                    <a:pt x="1382" y="6050"/>
                  </a:lnTo>
                  <a:lnTo>
                    <a:pt x="1228" y="5866"/>
                  </a:lnTo>
                  <a:lnTo>
                    <a:pt x="1198" y="5743"/>
                  </a:lnTo>
                  <a:lnTo>
                    <a:pt x="1136" y="5558"/>
                  </a:lnTo>
                  <a:lnTo>
                    <a:pt x="1106" y="5436"/>
                  </a:lnTo>
                  <a:lnTo>
                    <a:pt x="1228" y="5282"/>
                  </a:lnTo>
                  <a:lnTo>
                    <a:pt x="1259" y="5098"/>
                  </a:lnTo>
                  <a:lnTo>
                    <a:pt x="1443" y="4914"/>
                  </a:lnTo>
                  <a:lnTo>
                    <a:pt x="1443" y="4699"/>
                  </a:lnTo>
                  <a:lnTo>
                    <a:pt x="1443" y="4484"/>
                  </a:lnTo>
                  <a:lnTo>
                    <a:pt x="1382" y="4361"/>
                  </a:lnTo>
                  <a:lnTo>
                    <a:pt x="1167" y="4300"/>
                  </a:lnTo>
                  <a:lnTo>
                    <a:pt x="983" y="4300"/>
                  </a:lnTo>
                  <a:lnTo>
                    <a:pt x="921" y="4392"/>
                  </a:lnTo>
                  <a:lnTo>
                    <a:pt x="829" y="4392"/>
                  </a:lnTo>
                  <a:lnTo>
                    <a:pt x="737" y="4422"/>
                  </a:lnTo>
                  <a:lnTo>
                    <a:pt x="614" y="4330"/>
                  </a:lnTo>
                  <a:lnTo>
                    <a:pt x="614" y="4238"/>
                  </a:lnTo>
                  <a:lnTo>
                    <a:pt x="522" y="4146"/>
                  </a:lnTo>
                  <a:lnTo>
                    <a:pt x="492" y="4085"/>
                  </a:lnTo>
                  <a:lnTo>
                    <a:pt x="461" y="3992"/>
                  </a:lnTo>
                  <a:lnTo>
                    <a:pt x="215" y="4023"/>
                  </a:lnTo>
                  <a:lnTo>
                    <a:pt x="215" y="3962"/>
                  </a:lnTo>
                  <a:lnTo>
                    <a:pt x="123" y="3808"/>
                  </a:lnTo>
                  <a:lnTo>
                    <a:pt x="31" y="3655"/>
                  </a:lnTo>
                  <a:lnTo>
                    <a:pt x="0" y="3593"/>
                  </a:lnTo>
                  <a:lnTo>
                    <a:pt x="92" y="3532"/>
                  </a:lnTo>
                  <a:lnTo>
                    <a:pt x="215" y="3378"/>
                  </a:lnTo>
                  <a:lnTo>
                    <a:pt x="215" y="3256"/>
                  </a:lnTo>
                  <a:lnTo>
                    <a:pt x="246" y="3194"/>
                  </a:lnTo>
                  <a:lnTo>
                    <a:pt x="215" y="3133"/>
                  </a:lnTo>
                  <a:lnTo>
                    <a:pt x="215" y="3010"/>
                  </a:lnTo>
                  <a:lnTo>
                    <a:pt x="246" y="2918"/>
                  </a:lnTo>
                  <a:lnTo>
                    <a:pt x="430" y="2795"/>
                  </a:lnTo>
                  <a:lnTo>
                    <a:pt x="553" y="2734"/>
                  </a:lnTo>
                  <a:lnTo>
                    <a:pt x="584" y="2672"/>
                  </a:lnTo>
                  <a:lnTo>
                    <a:pt x="676" y="2641"/>
                  </a:lnTo>
                  <a:lnTo>
                    <a:pt x="645" y="2580"/>
                  </a:lnTo>
                  <a:lnTo>
                    <a:pt x="553" y="2519"/>
                  </a:lnTo>
                  <a:lnTo>
                    <a:pt x="553" y="2457"/>
                  </a:lnTo>
                  <a:lnTo>
                    <a:pt x="522" y="2334"/>
                  </a:lnTo>
                  <a:lnTo>
                    <a:pt x="553" y="2304"/>
                  </a:lnTo>
                  <a:lnTo>
                    <a:pt x="584" y="2212"/>
                  </a:lnTo>
                  <a:lnTo>
                    <a:pt x="522" y="2089"/>
                  </a:lnTo>
                  <a:lnTo>
                    <a:pt x="584" y="1966"/>
                  </a:lnTo>
                  <a:lnTo>
                    <a:pt x="553" y="1874"/>
                  </a:lnTo>
                  <a:lnTo>
                    <a:pt x="522" y="1751"/>
                  </a:lnTo>
                  <a:lnTo>
                    <a:pt x="492" y="1597"/>
                  </a:lnTo>
                  <a:lnTo>
                    <a:pt x="522" y="1475"/>
                  </a:lnTo>
                  <a:lnTo>
                    <a:pt x="706" y="1290"/>
                  </a:lnTo>
                  <a:lnTo>
                    <a:pt x="706" y="1229"/>
                  </a:lnTo>
                  <a:lnTo>
                    <a:pt x="737" y="1168"/>
                  </a:lnTo>
                  <a:lnTo>
                    <a:pt x="737" y="1014"/>
                  </a:lnTo>
                  <a:lnTo>
                    <a:pt x="676" y="891"/>
                  </a:lnTo>
                  <a:lnTo>
                    <a:pt x="522" y="768"/>
                  </a:lnTo>
                  <a:lnTo>
                    <a:pt x="522" y="707"/>
                  </a:lnTo>
                  <a:lnTo>
                    <a:pt x="614" y="492"/>
                  </a:lnTo>
                  <a:lnTo>
                    <a:pt x="614" y="431"/>
                  </a:lnTo>
                  <a:lnTo>
                    <a:pt x="522" y="400"/>
                  </a:lnTo>
                  <a:lnTo>
                    <a:pt x="399" y="338"/>
                  </a:lnTo>
                  <a:lnTo>
                    <a:pt x="369" y="216"/>
                  </a:lnTo>
                  <a:lnTo>
                    <a:pt x="307" y="154"/>
                  </a:lnTo>
                  <a:close/>
                </a:path>
              </a:pathLst>
            </a:custGeom>
            <a:solidFill>
              <a:srgbClr val="EEEEEE"/>
            </a:solidFill>
            <a:ln cap="flat" cmpd="sng" w="9525">
              <a:solidFill>
                <a:srgbClr val="EEEEEE"/>
              </a:solidFill>
              <a:prstDash val="solid"/>
              <a:round/>
              <a:headEnd len="sm" w="sm" type="none"/>
              <a:tailEnd len="sm" w="sm" type="none"/>
            </a:ln>
          </p:spPr>
        </p:sp>
        <p:sp>
          <p:nvSpPr>
            <p:cNvPr id="455" name="Google Shape;455;p68"/>
            <p:cNvSpPr/>
            <p:nvPr/>
          </p:nvSpPr>
          <p:spPr>
            <a:xfrm>
              <a:off x="6567840" y="3126600"/>
              <a:ext cx="541799" cy="460075"/>
            </a:xfrm>
            <a:custGeom>
              <a:rect b="b" l="l" r="r" t="t"/>
              <a:pathLst>
                <a:path extrusionOk="0" h="8323" w="9797">
                  <a:moveTo>
                    <a:pt x="1782" y="2396"/>
                  </a:moveTo>
                  <a:lnTo>
                    <a:pt x="1843" y="2457"/>
                  </a:lnTo>
                  <a:lnTo>
                    <a:pt x="1935" y="2457"/>
                  </a:lnTo>
                  <a:lnTo>
                    <a:pt x="2089" y="2488"/>
                  </a:lnTo>
                  <a:lnTo>
                    <a:pt x="2120" y="2549"/>
                  </a:lnTo>
                  <a:lnTo>
                    <a:pt x="2120" y="2703"/>
                  </a:lnTo>
                  <a:lnTo>
                    <a:pt x="2150" y="2764"/>
                  </a:lnTo>
                  <a:lnTo>
                    <a:pt x="2212" y="2764"/>
                  </a:lnTo>
                  <a:lnTo>
                    <a:pt x="2304" y="2703"/>
                  </a:lnTo>
                  <a:lnTo>
                    <a:pt x="2427" y="2642"/>
                  </a:lnTo>
                  <a:lnTo>
                    <a:pt x="2550" y="2642"/>
                  </a:lnTo>
                  <a:lnTo>
                    <a:pt x="2580" y="2580"/>
                  </a:lnTo>
                  <a:lnTo>
                    <a:pt x="2795" y="2519"/>
                  </a:lnTo>
                  <a:lnTo>
                    <a:pt x="2857" y="2519"/>
                  </a:lnTo>
                  <a:lnTo>
                    <a:pt x="2857" y="2703"/>
                  </a:lnTo>
                  <a:lnTo>
                    <a:pt x="2918" y="2764"/>
                  </a:lnTo>
                  <a:lnTo>
                    <a:pt x="2918" y="2887"/>
                  </a:lnTo>
                  <a:lnTo>
                    <a:pt x="2918" y="2949"/>
                  </a:lnTo>
                  <a:lnTo>
                    <a:pt x="2979" y="2949"/>
                  </a:lnTo>
                  <a:lnTo>
                    <a:pt x="3133" y="3041"/>
                  </a:lnTo>
                  <a:lnTo>
                    <a:pt x="3225" y="3041"/>
                  </a:lnTo>
                  <a:lnTo>
                    <a:pt x="3409" y="3164"/>
                  </a:lnTo>
                  <a:lnTo>
                    <a:pt x="3563" y="3194"/>
                  </a:lnTo>
                  <a:lnTo>
                    <a:pt x="3778" y="3225"/>
                  </a:lnTo>
                  <a:lnTo>
                    <a:pt x="3778" y="3286"/>
                  </a:lnTo>
                  <a:lnTo>
                    <a:pt x="3931" y="3286"/>
                  </a:lnTo>
                  <a:lnTo>
                    <a:pt x="4177" y="3194"/>
                  </a:lnTo>
                  <a:lnTo>
                    <a:pt x="4177" y="3102"/>
                  </a:lnTo>
                  <a:lnTo>
                    <a:pt x="4238" y="2887"/>
                  </a:lnTo>
                  <a:lnTo>
                    <a:pt x="4361" y="2856"/>
                  </a:lnTo>
                  <a:lnTo>
                    <a:pt x="4423" y="2826"/>
                  </a:lnTo>
                  <a:lnTo>
                    <a:pt x="4515" y="2856"/>
                  </a:lnTo>
                  <a:lnTo>
                    <a:pt x="4515" y="3102"/>
                  </a:lnTo>
                  <a:lnTo>
                    <a:pt x="4638" y="3225"/>
                  </a:lnTo>
                  <a:lnTo>
                    <a:pt x="4638" y="3317"/>
                  </a:lnTo>
                  <a:lnTo>
                    <a:pt x="4853" y="3440"/>
                  </a:lnTo>
                  <a:lnTo>
                    <a:pt x="5160" y="3532"/>
                  </a:lnTo>
                  <a:lnTo>
                    <a:pt x="5344" y="3655"/>
                  </a:lnTo>
                  <a:lnTo>
                    <a:pt x="5497" y="3900"/>
                  </a:lnTo>
                  <a:lnTo>
                    <a:pt x="5651" y="4023"/>
                  </a:lnTo>
                  <a:lnTo>
                    <a:pt x="5804" y="4208"/>
                  </a:lnTo>
                  <a:lnTo>
                    <a:pt x="5989" y="4361"/>
                  </a:lnTo>
                  <a:lnTo>
                    <a:pt x="6111" y="4361"/>
                  </a:lnTo>
                  <a:lnTo>
                    <a:pt x="6234" y="4330"/>
                  </a:lnTo>
                  <a:lnTo>
                    <a:pt x="6357" y="4300"/>
                  </a:lnTo>
                  <a:lnTo>
                    <a:pt x="6419" y="4300"/>
                  </a:lnTo>
                  <a:lnTo>
                    <a:pt x="6419" y="4361"/>
                  </a:lnTo>
                  <a:lnTo>
                    <a:pt x="6572" y="4361"/>
                  </a:lnTo>
                  <a:lnTo>
                    <a:pt x="6603" y="4300"/>
                  </a:lnTo>
                  <a:lnTo>
                    <a:pt x="6572" y="3440"/>
                  </a:lnTo>
                  <a:lnTo>
                    <a:pt x="6449" y="3378"/>
                  </a:lnTo>
                  <a:lnTo>
                    <a:pt x="6296" y="3409"/>
                  </a:lnTo>
                  <a:lnTo>
                    <a:pt x="6296" y="3501"/>
                  </a:lnTo>
                  <a:lnTo>
                    <a:pt x="6357" y="3593"/>
                  </a:lnTo>
                  <a:lnTo>
                    <a:pt x="6296" y="3624"/>
                  </a:lnTo>
                  <a:lnTo>
                    <a:pt x="5958" y="3593"/>
                  </a:lnTo>
                  <a:lnTo>
                    <a:pt x="5897" y="3501"/>
                  </a:lnTo>
                  <a:lnTo>
                    <a:pt x="5835" y="3378"/>
                  </a:lnTo>
                  <a:lnTo>
                    <a:pt x="5620" y="3133"/>
                  </a:lnTo>
                  <a:lnTo>
                    <a:pt x="5528" y="3041"/>
                  </a:lnTo>
                  <a:lnTo>
                    <a:pt x="5497" y="2826"/>
                  </a:lnTo>
                  <a:lnTo>
                    <a:pt x="5497" y="2396"/>
                  </a:lnTo>
                  <a:lnTo>
                    <a:pt x="5497" y="2273"/>
                  </a:lnTo>
                  <a:lnTo>
                    <a:pt x="5682" y="2120"/>
                  </a:lnTo>
                  <a:lnTo>
                    <a:pt x="5712" y="2027"/>
                  </a:lnTo>
                  <a:lnTo>
                    <a:pt x="5682" y="1997"/>
                  </a:lnTo>
                  <a:lnTo>
                    <a:pt x="5774" y="1935"/>
                  </a:lnTo>
                  <a:lnTo>
                    <a:pt x="5774" y="1782"/>
                  </a:lnTo>
                  <a:lnTo>
                    <a:pt x="5774" y="1659"/>
                  </a:lnTo>
                  <a:lnTo>
                    <a:pt x="5774" y="1536"/>
                  </a:lnTo>
                  <a:lnTo>
                    <a:pt x="5774" y="1413"/>
                  </a:lnTo>
                  <a:lnTo>
                    <a:pt x="5804" y="1352"/>
                  </a:lnTo>
                  <a:lnTo>
                    <a:pt x="5835" y="1260"/>
                  </a:lnTo>
                  <a:lnTo>
                    <a:pt x="5743" y="1229"/>
                  </a:lnTo>
                  <a:lnTo>
                    <a:pt x="5651" y="1137"/>
                  </a:lnTo>
                  <a:lnTo>
                    <a:pt x="5620" y="953"/>
                  </a:lnTo>
                  <a:lnTo>
                    <a:pt x="5958" y="308"/>
                  </a:lnTo>
                  <a:lnTo>
                    <a:pt x="7309" y="1"/>
                  </a:lnTo>
                  <a:lnTo>
                    <a:pt x="7677" y="185"/>
                  </a:lnTo>
                  <a:lnTo>
                    <a:pt x="7800" y="185"/>
                  </a:lnTo>
                  <a:lnTo>
                    <a:pt x="7923" y="216"/>
                  </a:lnTo>
                  <a:lnTo>
                    <a:pt x="8015" y="216"/>
                  </a:lnTo>
                  <a:lnTo>
                    <a:pt x="8138" y="308"/>
                  </a:lnTo>
                  <a:lnTo>
                    <a:pt x="8138" y="369"/>
                  </a:lnTo>
                  <a:lnTo>
                    <a:pt x="8261" y="461"/>
                  </a:lnTo>
                  <a:lnTo>
                    <a:pt x="8414" y="461"/>
                  </a:lnTo>
                  <a:lnTo>
                    <a:pt x="8783" y="615"/>
                  </a:lnTo>
                  <a:lnTo>
                    <a:pt x="8875" y="615"/>
                  </a:lnTo>
                  <a:lnTo>
                    <a:pt x="8936" y="676"/>
                  </a:lnTo>
                  <a:lnTo>
                    <a:pt x="9059" y="707"/>
                  </a:lnTo>
                  <a:lnTo>
                    <a:pt x="9090" y="830"/>
                  </a:lnTo>
                  <a:lnTo>
                    <a:pt x="9243" y="983"/>
                  </a:lnTo>
                  <a:lnTo>
                    <a:pt x="9305" y="983"/>
                  </a:lnTo>
                  <a:lnTo>
                    <a:pt x="9366" y="1106"/>
                  </a:lnTo>
                  <a:lnTo>
                    <a:pt x="9428" y="1168"/>
                  </a:lnTo>
                  <a:lnTo>
                    <a:pt x="9458" y="1290"/>
                  </a:lnTo>
                  <a:lnTo>
                    <a:pt x="9581" y="1352"/>
                  </a:lnTo>
                  <a:lnTo>
                    <a:pt x="9673" y="1383"/>
                  </a:lnTo>
                  <a:lnTo>
                    <a:pt x="9673" y="1444"/>
                  </a:lnTo>
                  <a:lnTo>
                    <a:pt x="9581" y="1659"/>
                  </a:lnTo>
                  <a:lnTo>
                    <a:pt x="9581" y="1720"/>
                  </a:lnTo>
                  <a:lnTo>
                    <a:pt x="9735" y="1843"/>
                  </a:lnTo>
                  <a:lnTo>
                    <a:pt x="9796" y="1966"/>
                  </a:lnTo>
                  <a:lnTo>
                    <a:pt x="9796" y="2120"/>
                  </a:lnTo>
                  <a:lnTo>
                    <a:pt x="9765" y="2181"/>
                  </a:lnTo>
                  <a:lnTo>
                    <a:pt x="9765" y="2242"/>
                  </a:lnTo>
                  <a:lnTo>
                    <a:pt x="9581" y="2427"/>
                  </a:lnTo>
                  <a:lnTo>
                    <a:pt x="9551" y="2549"/>
                  </a:lnTo>
                  <a:lnTo>
                    <a:pt x="9581" y="2703"/>
                  </a:lnTo>
                  <a:lnTo>
                    <a:pt x="9612" y="2826"/>
                  </a:lnTo>
                  <a:lnTo>
                    <a:pt x="9643" y="2918"/>
                  </a:lnTo>
                  <a:lnTo>
                    <a:pt x="9581" y="3041"/>
                  </a:lnTo>
                  <a:lnTo>
                    <a:pt x="9643" y="3164"/>
                  </a:lnTo>
                  <a:lnTo>
                    <a:pt x="9612" y="3256"/>
                  </a:lnTo>
                  <a:lnTo>
                    <a:pt x="9581" y="3286"/>
                  </a:lnTo>
                  <a:lnTo>
                    <a:pt x="9612" y="3409"/>
                  </a:lnTo>
                  <a:lnTo>
                    <a:pt x="9612" y="3471"/>
                  </a:lnTo>
                  <a:lnTo>
                    <a:pt x="9704" y="3532"/>
                  </a:lnTo>
                  <a:lnTo>
                    <a:pt x="9735" y="3593"/>
                  </a:lnTo>
                  <a:lnTo>
                    <a:pt x="9643" y="3624"/>
                  </a:lnTo>
                  <a:lnTo>
                    <a:pt x="9612" y="3686"/>
                  </a:lnTo>
                  <a:lnTo>
                    <a:pt x="9489" y="3747"/>
                  </a:lnTo>
                  <a:lnTo>
                    <a:pt x="9305" y="3870"/>
                  </a:lnTo>
                  <a:lnTo>
                    <a:pt x="9274" y="3962"/>
                  </a:lnTo>
                  <a:lnTo>
                    <a:pt x="9274" y="4085"/>
                  </a:lnTo>
                  <a:lnTo>
                    <a:pt x="9305" y="4146"/>
                  </a:lnTo>
                  <a:lnTo>
                    <a:pt x="9274" y="4208"/>
                  </a:lnTo>
                  <a:lnTo>
                    <a:pt x="9274" y="4330"/>
                  </a:lnTo>
                  <a:lnTo>
                    <a:pt x="9151" y="4484"/>
                  </a:lnTo>
                  <a:lnTo>
                    <a:pt x="9059" y="4545"/>
                  </a:lnTo>
                  <a:lnTo>
                    <a:pt x="9090" y="4607"/>
                  </a:lnTo>
                  <a:lnTo>
                    <a:pt x="9182" y="4760"/>
                  </a:lnTo>
                  <a:lnTo>
                    <a:pt x="9274" y="4914"/>
                  </a:lnTo>
                  <a:lnTo>
                    <a:pt x="9274" y="4975"/>
                  </a:lnTo>
                  <a:lnTo>
                    <a:pt x="9274" y="4975"/>
                  </a:lnTo>
                  <a:lnTo>
                    <a:pt x="9029" y="5067"/>
                  </a:lnTo>
                  <a:lnTo>
                    <a:pt x="8537" y="5282"/>
                  </a:lnTo>
                  <a:lnTo>
                    <a:pt x="8384" y="5313"/>
                  </a:lnTo>
                  <a:lnTo>
                    <a:pt x="7555" y="5651"/>
                  </a:lnTo>
                  <a:lnTo>
                    <a:pt x="7370" y="5651"/>
                  </a:lnTo>
                  <a:lnTo>
                    <a:pt x="7063" y="5804"/>
                  </a:lnTo>
                  <a:lnTo>
                    <a:pt x="6971" y="5927"/>
                  </a:lnTo>
                  <a:lnTo>
                    <a:pt x="7063" y="6203"/>
                  </a:lnTo>
                  <a:lnTo>
                    <a:pt x="7063" y="6296"/>
                  </a:lnTo>
                  <a:lnTo>
                    <a:pt x="7033" y="6296"/>
                  </a:lnTo>
                  <a:lnTo>
                    <a:pt x="6971" y="6296"/>
                  </a:lnTo>
                  <a:lnTo>
                    <a:pt x="6787" y="6265"/>
                  </a:lnTo>
                  <a:lnTo>
                    <a:pt x="6695" y="6296"/>
                  </a:lnTo>
                  <a:lnTo>
                    <a:pt x="6664" y="6234"/>
                  </a:lnTo>
                  <a:lnTo>
                    <a:pt x="6449" y="6234"/>
                  </a:lnTo>
                  <a:lnTo>
                    <a:pt x="6265" y="6296"/>
                  </a:lnTo>
                  <a:lnTo>
                    <a:pt x="6142" y="6357"/>
                  </a:lnTo>
                  <a:lnTo>
                    <a:pt x="6019" y="6388"/>
                  </a:lnTo>
                  <a:lnTo>
                    <a:pt x="5804" y="6510"/>
                  </a:lnTo>
                  <a:lnTo>
                    <a:pt x="5712" y="6633"/>
                  </a:lnTo>
                  <a:lnTo>
                    <a:pt x="5743" y="6695"/>
                  </a:lnTo>
                  <a:lnTo>
                    <a:pt x="5712" y="6787"/>
                  </a:lnTo>
                  <a:lnTo>
                    <a:pt x="5712" y="6848"/>
                  </a:lnTo>
                  <a:lnTo>
                    <a:pt x="5712" y="6910"/>
                  </a:lnTo>
                  <a:lnTo>
                    <a:pt x="5651" y="6971"/>
                  </a:lnTo>
                  <a:lnTo>
                    <a:pt x="5375" y="7063"/>
                  </a:lnTo>
                  <a:lnTo>
                    <a:pt x="4883" y="7401"/>
                  </a:lnTo>
                  <a:lnTo>
                    <a:pt x="4484" y="7892"/>
                  </a:lnTo>
                  <a:lnTo>
                    <a:pt x="4238" y="8230"/>
                  </a:lnTo>
                  <a:lnTo>
                    <a:pt x="4023" y="8322"/>
                  </a:lnTo>
                  <a:lnTo>
                    <a:pt x="3870" y="8291"/>
                  </a:lnTo>
                  <a:lnTo>
                    <a:pt x="3747" y="8199"/>
                  </a:lnTo>
                  <a:lnTo>
                    <a:pt x="3716" y="8169"/>
                  </a:lnTo>
                  <a:lnTo>
                    <a:pt x="3655" y="8169"/>
                  </a:lnTo>
                  <a:lnTo>
                    <a:pt x="3624" y="8169"/>
                  </a:lnTo>
                  <a:lnTo>
                    <a:pt x="3563" y="8107"/>
                  </a:lnTo>
                  <a:lnTo>
                    <a:pt x="3379" y="8138"/>
                  </a:lnTo>
                  <a:lnTo>
                    <a:pt x="3225" y="8230"/>
                  </a:lnTo>
                  <a:lnTo>
                    <a:pt x="3133" y="8230"/>
                  </a:lnTo>
                  <a:lnTo>
                    <a:pt x="3041" y="8169"/>
                  </a:lnTo>
                  <a:lnTo>
                    <a:pt x="2918" y="8107"/>
                  </a:lnTo>
                  <a:lnTo>
                    <a:pt x="2703" y="8076"/>
                  </a:lnTo>
                  <a:lnTo>
                    <a:pt x="2611" y="8076"/>
                  </a:lnTo>
                  <a:lnTo>
                    <a:pt x="2519" y="7923"/>
                  </a:lnTo>
                  <a:lnTo>
                    <a:pt x="2457" y="7923"/>
                  </a:lnTo>
                  <a:lnTo>
                    <a:pt x="2427" y="7892"/>
                  </a:lnTo>
                  <a:lnTo>
                    <a:pt x="2335" y="7892"/>
                  </a:lnTo>
                  <a:lnTo>
                    <a:pt x="2273" y="7831"/>
                  </a:lnTo>
                  <a:lnTo>
                    <a:pt x="2243" y="7831"/>
                  </a:lnTo>
                  <a:lnTo>
                    <a:pt x="2181" y="7800"/>
                  </a:lnTo>
                  <a:lnTo>
                    <a:pt x="1997" y="7862"/>
                  </a:lnTo>
                  <a:lnTo>
                    <a:pt x="1905" y="7831"/>
                  </a:lnTo>
                  <a:lnTo>
                    <a:pt x="1137" y="8015"/>
                  </a:lnTo>
                  <a:lnTo>
                    <a:pt x="1076" y="7892"/>
                  </a:lnTo>
                  <a:lnTo>
                    <a:pt x="984" y="7831"/>
                  </a:lnTo>
                  <a:lnTo>
                    <a:pt x="891" y="7739"/>
                  </a:lnTo>
                  <a:lnTo>
                    <a:pt x="830" y="7647"/>
                  </a:lnTo>
                  <a:lnTo>
                    <a:pt x="707" y="7585"/>
                  </a:lnTo>
                  <a:lnTo>
                    <a:pt x="584" y="7493"/>
                  </a:lnTo>
                  <a:lnTo>
                    <a:pt x="431" y="7278"/>
                  </a:lnTo>
                  <a:lnTo>
                    <a:pt x="308" y="7247"/>
                  </a:lnTo>
                  <a:lnTo>
                    <a:pt x="247" y="7155"/>
                  </a:lnTo>
                  <a:lnTo>
                    <a:pt x="155" y="7063"/>
                  </a:lnTo>
                  <a:lnTo>
                    <a:pt x="32" y="6910"/>
                  </a:lnTo>
                  <a:lnTo>
                    <a:pt x="1" y="6818"/>
                  </a:lnTo>
                  <a:lnTo>
                    <a:pt x="62" y="4054"/>
                  </a:lnTo>
                  <a:lnTo>
                    <a:pt x="1843" y="4054"/>
                  </a:lnTo>
                  <a:lnTo>
                    <a:pt x="1782" y="3962"/>
                  </a:lnTo>
                  <a:lnTo>
                    <a:pt x="1813" y="3747"/>
                  </a:lnTo>
                  <a:lnTo>
                    <a:pt x="1874" y="3655"/>
                  </a:lnTo>
                  <a:lnTo>
                    <a:pt x="1874" y="3532"/>
                  </a:lnTo>
                  <a:lnTo>
                    <a:pt x="1782" y="3378"/>
                  </a:lnTo>
                  <a:lnTo>
                    <a:pt x="1782" y="3194"/>
                  </a:lnTo>
                  <a:lnTo>
                    <a:pt x="1782" y="2887"/>
                  </a:lnTo>
                  <a:lnTo>
                    <a:pt x="1751" y="2549"/>
                  </a:lnTo>
                  <a:lnTo>
                    <a:pt x="1782" y="2488"/>
                  </a:lnTo>
                  <a:lnTo>
                    <a:pt x="1782" y="2427"/>
                  </a:lnTo>
                  <a:close/>
                </a:path>
              </a:pathLst>
            </a:custGeom>
            <a:solidFill>
              <a:srgbClr val="38761D"/>
            </a:solidFill>
            <a:ln cap="flat" cmpd="sng" w="9525">
              <a:solidFill>
                <a:srgbClr val="38761D"/>
              </a:solidFill>
              <a:prstDash val="solid"/>
              <a:round/>
              <a:headEnd len="sm" w="sm" type="none"/>
              <a:tailEnd len="sm" w="sm" type="none"/>
            </a:ln>
          </p:spPr>
        </p:sp>
        <p:sp>
          <p:nvSpPr>
            <p:cNvPr id="456" name="Google Shape;456;p68"/>
            <p:cNvSpPr/>
            <p:nvPr/>
          </p:nvSpPr>
          <p:spPr>
            <a:xfrm>
              <a:off x="6097320" y="3019680"/>
              <a:ext cx="573832" cy="567007"/>
            </a:xfrm>
            <a:custGeom>
              <a:rect b="b" l="l" r="r" t="t"/>
              <a:pathLst>
                <a:path extrusionOk="0" h="10257" w="10380">
                  <a:moveTo>
                    <a:pt x="9642" y="9949"/>
                  </a:moveTo>
                  <a:lnTo>
                    <a:pt x="9581" y="9826"/>
                  </a:lnTo>
                  <a:lnTo>
                    <a:pt x="9489" y="9765"/>
                  </a:lnTo>
                  <a:lnTo>
                    <a:pt x="9396" y="9673"/>
                  </a:lnTo>
                  <a:lnTo>
                    <a:pt x="9335" y="9581"/>
                  </a:lnTo>
                  <a:lnTo>
                    <a:pt x="9212" y="9519"/>
                  </a:lnTo>
                  <a:lnTo>
                    <a:pt x="9089" y="9427"/>
                  </a:lnTo>
                  <a:lnTo>
                    <a:pt x="8936" y="9212"/>
                  </a:lnTo>
                  <a:lnTo>
                    <a:pt x="8813" y="9181"/>
                  </a:lnTo>
                  <a:lnTo>
                    <a:pt x="8752" y="9089"/>
                  </a:lnTo>
                  <a:lnTo>
                    <a:pt x="8660" y="8997"/>
                  </a:lnTo>
                  <a:lnTo>
                    <a:pt x="8537" y="8844"/>
                  </a:lnTo>
                  <a:lnTo>
                    <a:pt x="8506" y="8752"/>
                  </a:lnTo>
                  <a:lnTo>
                    <a:pt x="8567" y="5988"/>
                  </a:lnTo>
                  <a:lnTo>
                    <a:pt x="10348" y="5988"/>
                  </a:lnTo>
                  <a:lnTo>
                    <a:pt x="10287" y="5896"/>
                  </a:lnTo>
                  <a:lnTo>
                    <a:pt x="10318" y="5681"/>
                  </a:lnTo>
                  <a:lnTo>
                    <a:pt x="10379" y="5589"/>
                  </a:lnTo>
                  <a:lnTo>
                    <a:pt x="10379" y="5466"/>
                  </a:lnTo>
                  <a:lnTo>
                    <a:pt x="10287" y="5312"/>
                  </a:lnTo>
                  <a:lnTo>
                    <a:pt x="10287" y="5128"/>
                  </a:lnTo>
                  <a:lnTo>
                    <a:pt x="10287" y="4821"/>
                  </a:lnTo>
                  <a:lnTo>
                    <a:pt x="10256" y="4483"/>
                  </a:lnTo>
                  <a:lnTo>
                    <a:pt x="10287" y="4422"/>
                  </a:lnTo>
                  <a:lnTo>
                    <a:pt x="10287" y="4361"/>
                  </a:lnTo>
                  <a:lnTo>
                    <a:pt x="10287" y="4330"/>
                  </a:lnTo>
                  <a:lnTo>
                    <a:pt x="10133" y="4330"/>
                  </a:lnTo>
                  <a:lnTo>
                    <a:pt x="10011" y="4391"/>
                  </a:lnTo>
                  <a:lnTo>
                    <a:pt x="9857" y="4453"/>
                  </a:lnTo>
                  <a:lnTo>
                    <a:pt x="9796" y="4483"/>
                  </a:lnTo>
                  <a:lnTo>
                    <a:pt x="9704" y="4514"/>
                  </a:lnTo>
                  <a:lnTo>
                    <a:pt x="9611" y="4483"/>
                  </a:lnTo>
                  <a:lnTo>
                    <a:pt x="9396" y="4483"/>
                  </a:lnTo>
                  <a:lnTo>
                    <a:pt x="9335" y="4453"/>
                  </a:lnTo>
                  <a:lnTo>
                    <a:pt x="9212" y="4361"/>
                  </a:lnTo>
                  <a:lnTo>
                    <a:pt x="9120" y="4361"/>
                  </a:lnTo>
                  <a:lnTo>
                    <a:pt x="9089" y="4391"/>
                  </a:lnTo>
                  <a:lnTo>
                    <a:pt x="8997" y="4422"/>
                  </a:lnTo>
                  <a:lnTo>
                    <a:pt x="8967" y="4483"/>
                  </a:lnTo>
                  <a:lnTo>
                    <a:pt x="8874" y="4483"/>
                  </a:lnTo>
                  <a:lnTo>
                    <a:pt x="8844" y="4453"/>
                  </a:lnTo>
                  <a:lnTo>
                    <a:pt x="8844" y="4268"/>
                  </a:lnTo>
                  <a:lnTo>
                    <a:pt x="8905" y="4238"/>
                  </a:lnTo>
                  <a:lnTo>
                    <a:pt x="8905" y="4176"/>
                  </a:lnTo>
                  <a:lnTo>
                    <a:pt x="8936" y="4054"/>
                  </a:lnTo>
                  <a:lnTo>
                    <a:pt x="8844" y="3992"/>
                  </a:lnTo>
                  <a:lnTo>
                    <a:pt x="8813" y="3808"/>
                  </a:lnTo>
                  <a:lnTo>
                    <a:pt x="8844" y="3746"/>
                  </a:lnTo>
                  <a:lnTo>
                    <a:pt x="8844" y="3685"/>
                  </a:lnTo>
                  <a:lnTo>
                    <a:pt x="8752" y="3562"/>
                  </a:lnTo>
                  <a:lnTo>
                    <a:pt x="8752" y="3470"/>
                  </a:lnTo>
                  <a:lnTo>
                    <a:pt x="8782" y="3378"/>
                  </a:lnTo>
                  <a:lnTo>
                    <a:pt x="8782" y="3286"/>
                  </a:lnTo>
                  <a:lnTo>
                    <a:pt x="8690" y="3255"/>
                  </a:lnTo>
                  <a:lnTo>
                    <a:pt x="8660" y="3163"/>
                  </a:lnTo>
                  <a:lnTo>
                    <a:pt x="8598" y="3132"/>
                  </a:lnTo>
                  <a:lnTo>
                    <a:pt x="8598" y="3040"/>
                  </a:lnTo>
                  <a:lnTo>
                    <a:pt x="8537" y="2948"/>
                  </a:lnTo>
                  <a:lnTo>
                    <a:pt x="8506" y="2856"/>
                  </a:lnTo>
                  <a:lnTo>
                    <a:pt x="8475" y="2764"/>
                  </a:lnTo>
                  <a:lnTo>
                    <a:pt x="8537" y="2610"/>
                  </a:lnTo>
                  <a:lnTo>
                    <a:pt x="8506" y="2303"/>
                  </a:lnTo>
                  <a:lnTo>
                    <a:pt x="8475" y="2211"/>
                  </a:lnTo>
                  <a:lnTo>
                    <a:pt x="8506" y="2150"/>
                  </a:lnTo>
                  <a:lnTo>
                    <a:pt x="8537" y="2088"/>
                  </a:lnTo>
                  <a:lnTo>
                    <a:pt x="8537" y="1966"/>
                  </a:lnTo>
                  <a:lnTo>
                    <a:pt x="8445" y="1843"/>
                  </a:lnTo>
                  <a:lnTo>
                    <a:pt x="8475" y="1689"/>
                  </a:lnTo>
                  <a:lnTo>
                    <a:pt x="8567" y="1566"/>
                  </a:lnTo>
                  <a:lnTo>
                    <a:pt x="8567" y="1444"/>
                  </a:lnTo>
                  <a:lnTo>
                    <a:pt x="8567" y="1321"/>
                  </a:lnTo>
                  <a:lnTo>
                    <a:pt x="8537" y="1229"/>
                  </a:lnTo>
                  <a:lnTo>
                    <a:pt x="7585" y="1167"/>
                  </a:lnTo>
                  <a:lnTo>
                    <a:pt x="7554" y="1075"/>
                  </a:lnTo>
                  <a:lnTo>
                    <a:pt x="7616" y="983"/>
                  </a:lnTo>
                  <a:lnTo>
                    <a:pt x="7616" y="891"/>
                  </a:lnTo>
                  <a:lnTo>
                    <a:pt x="7370" y="860"/>
                  </a:lnTo>
                  <a:lnTo>
                    <a:pt x="7370" y="952"/>
                  </a:lnTo>
                  <a:lnTo>
                    <a:pt x="6572" y="952"/>
                  </a:lnTo>
                  <a:lnTo>
                    <a:pt x="6541" y="1198"/>
                  </a:lnTo>
                  <a:lnTo>
                    <a:pt x="6479" y="1321"/>
                  </a:lnTo>
                  <a:lnTo>
                    <a:pt x="6418" y="1351"/>
                  </a:lnTo>
                  <a:lnTo>
                    <a:pt x="6418" y="1505"/>
                  </a:lnTo>
                  <a:lnTo>
                    <a:pt x="6449" y="1751"/>
                  </a:lnTo>
                  <a:lnTo>
                    <a:pt x="5804" y="1781"/>
                  </a:lnTo>
                  <a:lnTo>
                    <a:pt x="5712" y="1843"/>
                  </a:lnTo>
                  <a:lnTo>
                    <a:pt x="5405" y="1812"/>
                  </a:lnTo>
                  <a:lnTo>
                    <a:pt x="5313" y="1781"/>
                  </a:lnTo>
                  <a:lnTo>
                    <a:pt x="5159" y="1812"/>
                  </a:lnTo>
                  <a:lnTo>
                    <a:pt x="4944" y="1843"/>
                  </a:lnTo>
                  <a:lnTo>
                    <a:pt x="4852" y="1781"/>
                  </a:lnTo>
                  <a:lnTo>
                    <a:pt x="4821" y="1505"/>
                  </a:lnTo>
                  <a:lnTo>
                    <a:pt x="4698" y="1321"/>
                  </a:lnTo>
                  <a:lnTo>
                    <a:pt x="4637" y="1229"/>
                  </a:lnTo>
                  <a:lnTo>
                    <a:pt x="4576" y="1167"/>
                  </a:lnTo>
                  <a:lnTo>
                    <a:pt x="4545" y="1075"/>
                  </a:lnTo>
                  <a:lnTo>
                    <a:pt x="4514" y="1014"/>
                  </a:lnTo>
                  <a:lnTo>
                    <a:pt x="4484" y="799"/>
                  </a:lnTo>
                  <a:lnTo>
                    <a:pt x="4391" y="676"/>
                  </a:lnTo>
                  <a:lnTo>
                    <a:pt x="4391" y="553"/>
                  </a:lnTo>
                  <a:lnTo>
                    <a:pt x="4422" y="461"/>
                  </a:lnTo>
                  <a:lnTo>
                    <a:pt x="4422" y="369"/>
                  </a:lnTo>
                  <a:lnTo>
                    <a:pt x="4361" y="277"/>
                  </a:lnTo>
                  <a:lnTo>
                    <a:pt x="4330" y="185"/>
                  </a:lnTo>
                  <a:lnTo>
                    <a:pt x="4330" y="154"/>
                  </a:lnTo>
                  <a:lnTo>
                    <a:pt x="4330" y="31"/>
                  </a:lnTo>
                  <a:lnTo>
                    <a:pt x="3470" y="31"/>
                  </a:lnTo>
                  <a:lnTo>
                    <a:pt x="2887" y="31"/>
                  </a:lnTo>
                  <a:lnTo>
                    <a:pt x="2610" y="31"/>
                  </a:lnTo>
                  <a:lnTo>
                    <a:pt x="2334" y="31"/>
                  </a:lnTo>
                  <a:lnTo>
                    <a:pt x="2211" y="31"/>
                  </a:lnTo>
                  <a:lnTo>
                    <a:pt x="1966" y="31"/>
                  </a:lnTo>
                  <a:lnTo>
                    <a:pt x="1781" y="31"/>
                  </a:lnTo>
                  <a:lnTo>
                    <a:pt x="1628" y="31"/>
                  </a:lnTo>
                  <a:lnTo>
                    <a:pt x="1505" y="31"/>
                  </a:lnTo>
                  <a:lnTo>
                    <a:pt x="1382" y="0"/>
                  </a:lnTo>
                  <a:lnTo>
                    <a:pt x="1259" y="31"/>
                  </a:lnTo>
                  <a:lnTo>
                    <a:pt x="1106" y="92"/>
                  </a:lnTo>
                  <a:lnTo>
                    <a:pt x="1044" y="123"/>
                  </a:lnTo>
                  <a:lnTo>
                    <a:pt x="983" y="123"/>
                  </a:lnTo>
                  <a:lnTo>
                    <a:pt x="952" y="154"/>
                  </a:lnTo>
                  <a:lnTo>
                    <a:pt x="952" y="154"/>
                  </a:lnTo>
                  <a:lnTo>
                    <a:pt x="922" y="154"/>
                  </a:lnTo>
                  <a:lnTo>
                    <a:pt x="676" y="277"/>
                  </a:lnTo>
                  <a:lnTo>
                    <a:pt x="768" y="400"/>
                  </a:lnTo>
                  <a:lnTo>
                    <a:pt x="768" y="522"/>
                  </a:lnTo>
                  <a:lnTo>
                    <a:pt x="1229" y="1014"/>
                  </a:lnTo>
                  <a:lnTo>
                    <a:pt x="1259" y="1658"/>
                  </a:lnTo>
                  <a:lnTo>
                    <a:pt x="1505" y="2027"/>
                  </a:lnTo>
                  <a:lnTo>
                    <a:pt x="1474" y="2334"/>
                  </a:lnTo>
                  <a:lnTo>
                    <a:pt x="1198" y="2672"/>
                  </a:lnTo>
                  <a:lnTo>
                    <a:pt x="1351" y="2764"/>
                  </a:lnTo>
                  <a:lnTo>
                    <a:pt x="1351" y="3071"/>
                  </a:lnTo>
                  <a:lnTo>
                    <a:pt x="1474" y="3255"/>
                  </a:lnTo>
                  <a:lnTo>
                    <a:pt x="1474" y="3470"/>
                  </a:lnTo>
                  <a:lnTo>
                    <a:pt x="1781" y="3992"/>
                  </a:lnTo>
                  <a:lnTo>
                    <a:pt x="1781" y="4115"/>
                  </a:lnTo>
                  <a:lnTo>
                    <a:pt x="1873" y="4238"/>
                  </a:lnTo>
                  <a:lnTo>
                    <a:pt x="1873" y="4975"/>
                  </a:lnTo>
                  <a:lnTo>
                    <a:pt x="1566" y="5589"/>
                  </a:lnTo>
                  <a:lnTo>
                    <a:pt x="1444" y="5589"/>
                  </a:lnTo>
                  <a:lnTo>
                    <a:pt x="1075" y="5865"/>
                  </a:lnTo>
                  <a:lnTo>
                    <a:pt x="1075" y="6049"/>
                  </a:lnTo>
                  <a:lnTo>
                    <a:pt x="615" y="6479"/>
                  </a:lnTo>
                  <a:lnTo>
                    <a:pt x="615" y="6725"/>
                  </a:lnTo>
                  <a:lnTo>
                    <a:pt x="522" y="6817"/>
                  </a:lnTo>
                  <a:lnTo>
                    <a:pt x="522" y="7462"/>
                  </a:lnTo>
                  <a:lnTo>
                    <a:pt x="338" y="7738"/>
                  </a:lnTo>
                  <a:lnTo>
                    <a:pt x="277" y="8045"/>
                  </a:lnTo>
                  <a:lnTo>
                    <a:pt x="62" y="8322"/>
                  </a:lnTo>
                  <a:lnTo>
                    <a:pt x="62" y="8629"/>
                  </a:lnTo>
                  <a:lnTo>
                    <a:pt x="31" y="8874"/>
                  </a:lnTo>
                  <a:lnTo>
                    <a:pt x="31" y="9274"/>
                  </a:lnTo>
                  <a:lnTo>
                    <a:pt x="0" y="9550"/>
                  </a:lnTo>
                  <a:lnTo>
                    <a:pt x="0" y="9642"/>
                  </a:lnTo>
                  <a:lnTo>
                    <a:pt x="0" y="9642"/>
                  </a:lnTo>
                  <a:lnTo>
                    <a:pt x="123" y="9642"/>
                  </a:lnTo>
                  <a:lnTo>
                    <a:pt x="185" y="9703"/>
                  </a:lnTo>
                  <a:lnTo>
                    <a:pt x="246" y="9673"/>
                  </a:lnTo>
                  <a:lnTo>
                    <a:pt x="277" y="9550"/>
                  </a:lnTo>
                  <a:lnTo>
                    <a:pt x="338" y="9550"/>
                  </a:lnTo>
                  <a:lnTo>
                    <a:pt x="522" y="9581"/>
                  </a:lnTo>
                  <a:lnTo>
                    <a:pt x="645" y="9642"/>
                  </a:lnTo>
                  <a:lnTo>
                    <a:pt x="707" y="9581"/>
                  </a:lnTo>
                  <a:lnTo>
                    <a:pt x="737" y="9458"/>
                  </a:lnTo>
                  <a:lnTo>
                    <a:pt x="983" y="9274"/>
                  </a:lnTo>
                  <a:lnTo>
                    <a:pt x="1075" y="9274"/>
                  </a:lnTo>
                  <a:lnTo>
                    <a:pt x="1229" y="9335"/>
                  </a:lnTo>
                  <a:lnTo>
                    <a:pt x="1259" y="9366"/>
                  </a:lnTo>
                  <a:lnTo>
                    <a:pt x="1321" y="9335"/>
                  </a:lnTo>
                  <a:lnTo>
                    <a:pt x="1382" y="9304"/>
                  </a:lnTo>
                  <a:lnTo>
                    <a:pt x="1474" y="9366"/>
                  </a:lnTo>
                  <a:lnTo>
                    <a:pt x="1474" y="9427"/>
                  </a:lnTo>
                  <a:lnTo>
                    <a:pt x="1597" y="9458"/>
                  </a:lnTo>
                  <a:lnTo>
                    <a:pt x="1566" y="9519"/>
                  </a:lnTo>
                  <a:lnTo>
                    <a:pt x="1628" y="9550"/>
                  </a:lnTo>
                  <a:lnTo>
                    <a:pt x="1812" y="9703"/>
                  </a:lnTo>
                  <a:lnTo>
                    <a:pt x="1966" y="9765"/>
                  </a:lnTo>
                  <a:lnTo>
                    <a:pt x="2119" y="9703"/>
                  </a:lnTo>
                  <a:lnTo>
                    <a:pt x="2150" y="9703"/>
                  </a:lnTo>
                  <a:lnTo>
                    <a:pt x="2273" y="9642"/>
                  </a:lnTo>
                  <a:lnTo>
                    <a:pt x="2334" y="9642"/>
                  </a:lnTo>
                  <a:lnTo>
                    <a:pt x="2395" y="9673"/>
                  </a:lnTo>
                  <a:lnTo>
                    <a:pt x="5497" y="9642"/>
                  </a:lnTo>
                  <a:lnTo>
                    <a:pt x="5528" y="9703"/>
                  </a:lnTo>
                  <a:lnTo>
                    <a:pt x="5620" y="9857"/>
                  </a:lnTo>
                  <a:lnTo>
                    <a:pt x="5681" y="9918"/>
                  </a:lnTo>
                  <a:lnTo>
                    <a:pt x="5865" y="9980"/>
                  </a:lnTo>
                  <a:lnTo>
                    <a:pt x="6019" y="10010"/>
                  </a:lnTo>
                  <a:lnTo>
                    <a:pt x="6142" y="10010"/>
                  </a:lnTo>
                  <a:lnTo>
                    <a:pt x="6234" y="10041"/>
                  </a:lnTo>
                  <a:lnTo>
                    <a:pt x="6264" y="10103"/>
                  </a:lnTo>
                  <a:lnTo>
                    <a:pt x="6387" y="10133"/>
                  </a:lnTo>
                  <a:lnTo>
                    <a:pt x="6510" y="10072"/>
                  </a:lnTo>
                  <a:lnTo>
                    <a:pt x="6633" y="10041"/>
                  </a:lnTo>
                  <a:lnTo>
                    <a:pt x="6848" y="10072"/>
                  </a:lnTo>
                  <a:lnTo>
                    <a:pt x="6971" y="10072"/>
                  </a:lnTo>
                  <a:lnTo>
                    <a:pt x="6971" y="9980"/>
                  </a:lnTo>
                  <a:lnTo>
                    <a:pt x="7032" y="9980"/>
                  </a:lnTo>
                  <a:lnTo>
                    <a:pt x="7124" y="10010"/>
                  </a:lnTo>
                  <a:lnTo>
                    <a:pt x="7308" y="10164"/>
                  </a:lnTo>
                  <a:lnTo>
                    <a:pt x="7431" y="10225"/>
                  </a:lnTo>
                  <a:lnTo>
                    <a:pt x="7616" y="10256"/>
                  </a:lnTo>
                  <a:lnTo>
                    <a:pt x="7677" y="10195"/>
                  </a:lnTo>
                  <a:lnTo>
                    <a:pt x="7677" y="10164"/>
                  </a:lnTo>
                  <a:lnTo>
                    <a:pt x="7769" y="10133"/>
                  </a:lnTo>
                  <a:lnTo>
                    <a:pt x="7861" y="10133"/>
                  </a:lnTo>
                  <a:lnTo>
                    <a:pt x="7923" y="10195"/>
                  </a:lnTo>
                  <a:lnTo>
                    <a:pt x="7984" y="10164"/>
                  </a:lnTo>
                  <a:lnTo>
                    <a:pt x="8045" y="10225"/>
                  </a:lnTo>
                  <a:lnTo>
                    <a:pt x="8107" y="10225"/>
                  </a:lnTo>
                  <a:lnTo>
                    <a:pt x="8138" y="10256"/>
                  </a:lnTo>
                  <a:lnTo>
                    <a:pt x="8230" y="10256"/>
                  </a:lnTo>
                  <a:lnTo>
                    <a:pt x="8291" y="10256"/>
                  </a:lnTo>
                  <a:lnTo>
                    <a:pt x="8352" y="10256"/>
                  </a:lnTo>
                  <a:close/>
                </a:path>
              </a:pathLst>
            </a:custGeom>
            <a:solidFill>
              <a:srgbClr val="EEEEEE"/>
            </a:solidFill>
            <a:ln cap="flat" cmpd="sng" w="9525">
              <a:solidFill>
                <a:srgbClr val="EEEEEE"/>
              </a:solidFill>
              <a:prstDash val="solid"/>
              <a:round/>
              <a:headEnd len="sm" w="sm" type="none"/>
              <a:tailEnd len="sm" w="sm" type="none"/>
            </a:ln>
          </p:spPr>
        </p:sp>
        <p:sp>
          <p:nvSpPr>
            <p:cNvPr id="457" name="Google Shape;457;p68"/>
            <p:cNvSpPr/>
            <p:nvPr/>
          </p:nvSpPr>
          <p:spPr>
            <a:xfrm>
              <a:off x="6712200" y="3471480"/>
              <a:ext cx="359645" cy="325798"/>
            </a:xfrm>
            <a:custGeom>
              <a:rect b="b" l="l" r="r" t="t"/>
              <a:pathLst>
                <a:path extrusionOk="0" h="5896" w="6510">
                  <a:moveTo>
                    <a:pt x="0" y="1842"/>
                  </a:moveTo>
                  <a:lnTo>
                    <a:pt x="92" y="1842"/>
                  </a:lnTo>
                  <a:lnTo>
                    <a:pt x="307" y="1873"/>
                  </a:lnTo>
                  <a:lnTo>
                    <a:pt x="430" y="1935"/>
                  </a:lnTo>
                  <a:lnTo>
                    <a:pt x="522" y="1996"/>
                  </a:lnTo>
                  <a:lnTo>
                    <a:pt x="614" y="1996"/>
                  </a:lnTo>
                  <a:lnTo>
                    <a:pt x="768" y="1904"/>
                  </a:lnTo>
                  <a:lnTo>
                    <a:pt x="952" y="1873"/>
                  </a:lnTo>
                  <a:lnTo>
                    <a:pt x="1013" y="1935"/>
                  </a:lnTo>
                  <a:lnTo>
                    <a:pt x="1044" y="1935"/>
                  </a:lnTo>
                  <a:lnTo>
                    <a:pt x="1105" y="1935"/>
                  </a:lnTo>
                  <a:lnTo>
                    <a:pt x="1136" y="1965"/>
                  </a:lnTo>
                  <a:lnTo>
                    <a:pt x="1259" y="2057"/>
                  </a:lnTo>
                  <a:lnTo>
                    <a:pt x="1412" y="2088"/>
                  </a:lnTo>
                  <a:lnTo>
                    <a:pt x="1627" y="1996"/>
                  </a:lnTo>
                  <a:lnTo>
                    <a:pt x="1873" y="1658"/>
                  </a:lnTo>
                  <a:lnTo>
                    <a:pt x="2272" y="1167"/>
                  </a:lnTo>
                  <a:lnTo>
                    <a:pt x="2764" y="829"/>
                  </a:lnTo>
                  <a:lnTo>
                    <a:pt x="3040" y="737"/>
                  </a:lnTo>
                  <a:lnTo>
                    <a:pt x="3101" y="676"/>
                  </a:lnTo>
                  <a:lnTo>
                    <a:pt x="3101" y="614"/>
                  </a:lnTo>
                  <a:lnTo>
                    <a:pt x="3101" y="553"/>
                  </a:lnTo>
                  <a:lnTo>
                    <a:pt x="3132" y="461"/>
                  </a:lnTo>
                  <a:lnTo>
                    <a:pt x="3101" y="399"/>
                  </a:lnTo>
                  <a:lnTo>
                    <a:pt x="3193" y="276"/>
                  </a:lnTo>
                  <a:lnTo>
                    <a:pt x="3408" y="154"/>
                  </a:lnTo>
                  <a:lnTo>
                    <a:pt x="3531" y="123"/>
                  </a:lnTo>
                  <a:lnTo>
                    <a:pt x="3654" y="62"/>
                  </a:lnTo>
                  <a:lnTo>
                    <a:pt x="3838" y="0"/>
                  </a:lnTo>
                  <a:lnTo>
                    <a:pt x="4053" y="0"/>
                  </a:lnTo>
                  <a:lnTo>
                    <a:pt x="4084" y="62"/>
                  </a:lnTo>
                  <a:lnTo>
                    <a:pt x="4176" y="31"/>
                  </a:lnTo>
                  <a:lnTo>
                    <a:pt x="4360" y="62"/>
                  </a:lnTo>
                  <a:lnTo>
                    <a:pt x="4422" y="62"/>
                  </a:lnTo>
                  <a:lnTo>
                    <a:pt x="4452" y="62"/>
                  </a:lnTo>
                  <a:lnTo>
                    <a:pt x="4452" y="338"/>
                  </a:lnTo>
                  <a:lnTo>
                    <a:pt x="4759" y="369"/>
                  </a:lnTo>
                  <a:lnTo>
                    <a:pt x="4882" y="369"/>
                  </a:lnTo>
                  <a:lnTo>
                    <a:pt x="4913" y="461"/>
                  </a:lnTo>
                  <a:lnTo>
                    <a:pt x="5005" y="461"/>
                  </a:lnTo>
                  <a:lnTo>
                    <a:pt x="5066" y="369"/>
                  </a:lnTo>
                  <a:lnTo>
                    <a:pt x="5281" y="430"/>
                  </a:lnTo>
                  <a:lnTo>
                    <a:pt x="5527" y="553"/>
                  </a:lnTo>
                  <a:lnTo>
                    <a:pt x="5681" y="737"/>
                  </a:lnTo>
                  <a:lnTo>
                    <a:pt x="5803" y="768"/>
                  </a:lnTo>
                  <a:lnTo>
                    <a:pt x="6080" y="798"/>
                  </a:lnTo>
                  <a:lnTo>
                    <a:pt x="6233" y="921"/>
                  </a:lnTo>
                  <a:lnTo>
                    <a:pt x="6325" y="1013"/>
                  </a:lnTo>
                  <a:lnTo>
                    <a:pt x="6510" y="1044"/>
                  </a:lnTo>
                  <a:lnTo>
                    <a:pt x="6510" y="1167"/>
                  </a:lnTo>
                  <a:lnTo>
                    <a:pt x="6418" y="1290"/>
                  </a:lnTo>
                  <a:lnTo>
                    <a:pt x="6448" y="1413"/>
                  </a:lnTo>
                  <a:lnTo>
                    <a:pt x="6418" y="1535"/>
                  </a:lnTo>
                  <a:lnTo>
                    <a:pt x="6448" y="1628"/>
                  </a:lnTo>
                  <a:lnTo>
                    <a:pt x="6448" y="1750"/>
                  </a:lnTo>
                  <a:lnTo>
                    <a:pt x="6387" y="1842"/>
                  </a:lnTo>
                  <a:lnTo>
                    <a:pt x="6356" y="2119"/>
                  </a:lnTo>
                  <a:lnTo>
                    <a:pt x="6264" y="2242"/>
                  </a:lnTo>
                  <a:lnTo>
                    <a:pt x="6325" y="2334"/>
                  </a:lnTo>
                  <a:lnTo>
                    <a:pt x="6479" y="2303"/>
                  </a:lnTo>
                  <a:lnTo>
                    <a:pt x="6418" y="2426"/>
                  </a:lnTo>
                  <a:lnTo>
                    <a:pt x="6295" y="2518"/>
                  </a:lnTo>
                  <a:lnTo>
                    <a:pt x="6295" y="2672"/>
                  </a:lnTo>
                  <a:lnTo>
                    <a:pt x="6264" y="2825"/>
                  </a:lnTo>
                  <a:lnTo>
                    <a:pt x="6172" y="2856"/>
                  </a:lnTo>
                  <a:lnTo>
                    <a:pt x="6172" y="2979"/>
                  </a:lnTo>
                  <a:lnTo>
                    <a:pt x="6295" y="3071"/>
                  </a:lnTo>
                  <a:lnTo>
                    <a:pt x="6356" y="3224"/>
                  </a:lnTo>
                  <a:lnTo>
                    <a:pt x="6264" y="3286"/>
                  </a:lnTo>
                  <a:lnTo>
                    <a:pt x="6264" y="3439"/>
                  </a:lnTo>
                  <a:lnTo>
                    <a:pt x="6356" y="3531"/>
                  </a:lnTo>
                  <a:lnTo>
                    <a:pt x="6387" y="3623"/>
                  </a:lnTo>
                  <a:lnTo>
                    <a:pt x="6295" y="3777"/>
                  </a:lnTo>
                  <a:lnTo>
                    <a:pt x="6110" y="3900"/>
                  </a:lnTo>
                  <a:lnTo>
                    <a:pt x="6080" y="3992"/>
                  </a:lnTo>
                  <a:lnTo>
                    <a:pt x="5957" y="4023"/>
                  </a:lnTo>
                  <a:lnTo>
                    <a:pt x="5926" y="4115"/>
                  </a:lnTo>
                  <a:lnTo>
                    <a:pt x="5988" y="4268"/>
                  </a:lnTo>
                  <a:lnTo>
                    <a:pt x="5926" y="4360"/>
                  </a:lnTo>
                  <a:lnTo>
                    <a:pt x="5926" y="4606"/>
                  </a:lnTo>
                  <a:lnTo>
                    <a:pt x="5865" y="4729"/>
                  </a:lnTo>
                  <a:lnTo>
                    <a:pt x="5865" y="5005"/>
                  </a:lnTo>
                  <a:lnTo>
                    <a:pt x="4944" y="5896"/>
                  </a:lnTo>
                  <a:lnTo>
                    <a:pt x="4821" y="5804"/>
                  </a:lnTo>
                  <a:lnTo>
                    <a:pt x="4544" y="5742"/>
                  </a:lnTo>
                  <a:lnTo>
                    <a:pt x="4299" y="5773"/>
                  </a:lnTo>
                  <a:lnTo>
                    <a:pt x="4176" y="5804"/>
                  </a:lnTo>
                  <a:lnTo>
                    <a:pt x="4145" y="5773"/>
                  </a:lnTo>
                  <a:lnTo>
                    <a:pt x="3961" y="5681"/>
                  </a:lnTo>
                  <a:lnTo>
                    <a:pt x="3838" y="5681"/>
                  </a:lnTo>
                  <a:lnTo>
                    <a:pt x="3777" y="5589"/>
                  </a:lnTo>
                  <a:lnTo>
                    <a:pt x="3593" y="5558"/>
                  </a:lnTo>
                  <a:lnTo>
                    <a:pt x="3286" y="5589"/>
                  </a:lnTo>
                  <a:lnTo>
                    <a:pt x="3224" y="5496"/>
                  </a:lnTo>
                  <a:lnTo>
                    <a:pt x="3163" y="5435"/>
                  </a:lnTo>
                  <a:lnTo>
                    <a:pt x="3163" y="5343"/>
                  </a:lnTo>
                  <a:lnTo>
                    <a:pt x="3101" y="5282"/>
                  </a:lnTo>
                  <a:lnTo>
                    <a:pt x="2978" y="5282"/>
                  </a:lnTo>
                  <a:lnTo>
                    <a:pt x="2825" y="5159"/>
                  </a:lnTo>
                  <a:lnTo>
                    <a:pt x="2733" y="5159"/>
                  </a:lnTo>
                  <a:lnTo>
                    <a:pt x="2518" y="5097"/>
                  </a:lnTo>
                  <a:lnTo>
                    <a:pt x="2395" y="5128"/>
                  </a:lnTo>
                  <a:lnTo>
                    <a:pt x="2211" y="5097"/>
                  </a:lnTo>
                  <a:lnTo>
                    <a:pt x="2149" y="4944"/>
                  </a:lnTo>
                  <a:lnTo>
                    <a:pt x="1996" y="4821"/>
                  </a:lnTo>
                  <a:lnTo>
                    <a:pt x="1934" y="4698"/>
                  </a:lnTo>
                  <a:lnTo>
                    <a:pt x="1934" y="4575"/>
                  </a:lnTo>
                  <a:lnTo>
                    <a:pt x="1873" y="4391"/>
                  </a:lnTo>
                  <a:lnTo>
                    <a:pt x="1934" y="4268"/>
                  </a:lnTo>
                  <a:lnTo>
                    <a:pt x="1812" y="4176"/>
                  </a:lnTo>
                  <a:lnTo>
                    <a:pt x="1658" y="4115"/>
                  </a:lnTo>
                  <a:lnTo>
                    <a:pt x="1627" y="4023"/>
                  </a:lnTo>
                  <a:lnTo>
                    <a:pt x="1627" y="3992"/>
                  </a:lnTo>
                  <a:lnTo>
                    <a:pt x="1627" y="3930"/>
                  </a:lnTo>
                  <a:lnTo>
                    <a:pt x="1505" y="3869"/>
                  </a:lnTo>
                  <a:lnTo>
                    <a:pt x="1443" y="3808"/>
                  </a:lnTo>
                  <a:lnTo>
                    <a:pt x="1290" y="3685"/>
                  </a:lnTo>
                  <a:lnTo>
                    <a:pt x="1136" y="3593"/>
                  </a:lnTo>
                  <a:lnTo>
                    <a:pt x="890" y="3224"/>
                  </a:lnTo>
                  <a:lnTo>
                    <a:pt x="829" y="3101"/>
                  </a:lnTo>
                  <a:lnTo>
                    <a:pt x="798" y="3132"/>
                  </a:lnTo>
                  <a:lnTo>
                    <a:pt x="706" y="3040"/>
                  </a:lnTo>
                  <a:lnTo>
                    <a:pt x="676" y="2917"/>
                  </a:lnTo>
                  <a:lnTo>
                    <a:pt x="583" y="2856"/>
                  </a:lnTo>
                  <a:lnTo>
                    <a:pt x="553" y="2702"/>
                  </a:lnTo>
                  <a:lnTo>
                    <a:pt x="461" y="2549"/>
                  </a:lnTo>
                  <a:lnTo>
                    <a:pt x="430" y="2518"/>
                  </a:lnTo>
                  <a:lnTo>
                    <a:pt x="399" y="2457"/>
                  </a:lnTo>
                  <a:lnTo>
                    <a:pt x="338" y="2364"/>
                  </a:lnTo>
                  <a:lnTo>
                    <a:pt x="215" y="2272"/>
                  </a:lnTo>
                  <a:lnTo>
                    <a:pt x="184" y="2211"/>
                  </a:lnTo>
                  <a:lnTo>
                    <a:pt x="61" y="2119"/>
                  </a:lnTo>
                  <a:lnTo>
                    <a:pt x="61" y="2027"/>
                  </a:lnTo>
                  <a:lnTo>
                    <a:pt x="31" y="1996"/>
                  </a:lnTo>
                  <a:lnTo>
                    <a:pt x="61" y="1904"/>
                  </a:lnTo>
                  <a:lnTo>
                    <a:pt x="31" y="1842"/>
                  </a:lnTo>
                  <a:close/>
                </a:path>
              </a:pathLst>
            </a:custGeom>
            <a:solidFill>
              <a:srgbClr val="EEEEEE"/>
            </a:solidFill>
            <a:ln cap="flat" cmpd="sng" w="9525">
              <a:solidFill>
                <a:srgbClr val="EEEEEE"/>
              </a:solidFill>
              <a:prstDash val="solid"/>
              <a:round/>
              <a:headEnd len="sm" w="sm" type="none"/>
              <a:tailEnd len="sm" w="sm" type="none"/>
            </a:ln>
          </p:spPr>
        </p:sp>
        <p:sp>
          <p:nvSpPr>
            <p:cNvPr id="458" name="Google Shape;458;p68"/>
            <p:cNvSpPr/>
            <p:nvPr/>
          </p:nvSpPr>
          <p:spPr>
            <a:xfrm>
              <a:off x="6465960" y="3573360"/>
              <a:ext cx="427676" cy="427676"/>
            </a:xfrm>
            <a:custGeom>
              <a:rect b="b" l="l" r="r" t="t"/>
              <a:pathLst>
                <a:path extrusionOk="0" h="7739" w="7739">
                  <a:moveTo>
                    <a:pt x="4484" y="0"/>
                  </a:moveTo>
                  <a:lnTo>
                    <a:pt x="4514" y="62"/>
                  </a:lnTo>
                  <a:lnTo>
                    <a:pt x="4484" y="154"/>
                  </a:lnTo>
                  <a:lnTo>
                    <a:pt x="4514" y="185"/>
                  </a:lnTo>
                  <a:lnTo>
                    <a:pt x="4514" y="277"/>
                  </a:lnTo>
                  <a:lnTo>
                    <a:pt x="4637" y="369"/>
                  </a:lnTo>
                  <a:lnTo>
                    <a:pt x="4668" y="430"/>
                  </a:lnTo>
                  <a:lnTo>
                    <a:pt x="4791" y="522"/>
                  </a:lnTo>
                  <a:lnTo>
                    <a:pt x="4852" y="615"/>
                  </a:lnTo>
                  <a:lnTo>
                    <a:pt x="4883" y="676"/>
                  </a:lnTo>
                  <a:lnTo>
                    <a:pt x="4914" y="707"/>
                  </a:lnTo>
                  <a:lnTo>
                    <a:pt x="5006" y="860"/>
                  </a:lnTo>
                  <a:lnTo>
                    <a:pt x="5036" y="1014"/>
                  </a:lnTo>
                  <a:lnTo>
                    <a:pt x="5129" y="1075"/>
                  </a:lnTo>
                  <a:lnTo>
                    <a:pt x="5159" y="1198"/>
                  </a:lnTo>
                  <a:lnTo>
                    <a:pt x="5251" y="1290"/>
                  </a:lnTo>
                  <a:lnTo>
                    <a:pt x="5282" y="1259"/>
                  </a:lnTo>
                  <a:lnTo>
                    <a:pt x="5343" y="1382"/>
                  </a:lnTo>
                  <a:lnTo>
                    <a:pt x="5589" y="1751"/>
                  </a:lnTo>
                  <a:lnTo>
                    <a:pt x="5743" y="1843"/>
                  </a:lnTo>
                  <a:lnTo>
                    <a:pt x="5896" y="1966"/>
                  </a:lnTo>
                  <a:lnTo>
                    <a:pt x="5958" y="2027"/>
                  </a:lnTo>
                  <a:lnTo>
                    <a:pt x="6080" y="2088"/>
                  </a:lnTo>
                  <a:lnTo>
                    <a:pt x="6080" y="2150"/>
                  </a:lnTo>
                  <a:lnTo>
                    <a:pt x="6080" y="2181"/>
                  </a:lnTo>
                  <a:lnTo>
                    <a:pt x="6111" y="2273"/>
                  </a:lnTo>
                  <a:lnTo>
                    <a:pt x="6265" y="2334"/>
                  </a:lnTo>
                  <a:lnTo>
                    <a:pt x="6387" y="2426"/>
                  </a:lnTo>
                  <a:lnTo>
                    <a:pt x="6326" y="2549"/>
                  </a:lnTo>
                  <a:lnTo>
                    <a:pt x="6387" y="2733"/>
                  </a:lnTo>
                  <a:lnTo>
                    <a:pt x="6387" y="2856"/>
                  </a:lnTo>
                  <a:lnTo>
                    <a:pt x="6449" y="2979"/>
                  </a:lnTo>
                  <a:lnTo>
                    <a:pt x="6602" y="3102"/>
                  </a:lnTo>
                  <a:lnTo>
                    <a:pt x="6664" y="3255"/>
                  </a:lnTo>
                  <a:lnTo>
                    <a:pt x="6848" y="3286"/>
                  </a:lnTo>
                  <a:lnTo>
                    <a:pt x="6971" y="3255"/>
                  </a:lnTo>
                  <a:lnTo>
                    <a:pt x="7186" y="3317"/>
                  </a:lnTo>
                  <a:lnTo>
                    <a:pt x="7278" y="3317"/>
                  </a:lnTo>
                  <a:lnTo>
                    <a:pt x="7431" y="3440"/>
                  </a:lnTo>
                  <a:lnTo>
                    <a:pt x="7554" y="3440"/>
                  </a:lnTo>
                  <a:lnTo>
                    <a:pt x="7616" y="3501"/>
                  </a:lnTo>
                  <a:lnTo>
                    <a:pt x="7616" y="3593"/>
                  </a:lnTo>
                  <a:lnTo>
                    <a:pt x="7677" y="3654"/>
                  </a:lnTo>
                  <a:lnTo>
                    <a:pt x="7739" y="3747"/>
                  </a:lnTo>
                  <a:lnTo>
                    <a:pt x="7646" y="3747"/>
                  </a:lnTo>
                  <a:lnTo>
                    <a:pt x="7585" y="3808"/>
                  </a:lnTo>
                  <a:lnTo>
                    <a:pt x="7431" y="3808"/>
                  </a:lnTo>
                  <a:lnTo>
                    <a:pt x="7339" y="3900"/>
                  </a:lnTo>
                  <a:lnTo>
                    <a:pt x="7370" y="3992"/>
                  </a:lnTo>
                  <a:lnTo>
                    <a:pt x="7309" y="4115"/>
                  </a:lnTo>
                  <a:lnTo>
                    <a:pt x="7186" y="4115"/>
                  </a:lnTo>
                  <a:lnTo>
                    <a:pt x="7094" y="4238"/>
                  </a:lnTo>
                  <a:lnTo>
                    <a:pt x="6940" y="4238"/>
                  </a:lnTo>
                  <a:lnTo>
                    <a:pt x="6879" y="4269"/>
                  </a:lnTo>
                  <a:lnTo>
                    <a:pt x="6817" y="4238"/>
                  </a:lnTo>
                  <a:lnTo>
                    <a:pt x="6664" y="4238"/>
                  </a:lnTo>
                  <a:lnTo>
                    <a:pt x="6480" y="4391"/>
                  </a:lnTo>
                  <a:lnTo>
                    <a:pt x="6387" y="4484"/>
                  </a:lnTo>
                  <a:lnTo>
                    <a:pt x="6295" y="4545"/>
                  </a:lnTo>
                  <a:lnTo>
                    <a:pt x="6265" y="4637"/>
                  </a:lnTo>
                  <a:lnTo>
                    <a:pt x="6142" y="4668"/>
                  </a:lnTo>
                  <a:lnTo>
                    <a:pt x="6050" y="4729"/>
                  </a:lnTo>
                  <a:lnTo>
                    <a:pt x="5988" y="4760"/>
                  </a:lnTo>
                  <a:lnTo>
                    <a:pt x="5865" y="4821"/>
                  </a:lnTo>
                  <a:lnTo>
                    <a:pt x="5651" y="5128"/>
                  </a:lnTo>
                  <a:lnTo>
                    <a:pt x="5620" y="5313"/>
                  </a:lnTo>
                  <a:lnTo>
                    <a:pt x="5651" y="5374"/>
                  </a:lnTo>
                  <a:lnTo>
                    <a:pt x="5651" y="5528"/>
                  </a:lnTo>
                  <a:lnTo>
                    <a:pt x="5558" y="5528"/>
                  </a:lnTo>
                  <a:lnTo>
                    <a:pt x="5497" y="5620"/>
                  </a:lnTo>
                  <a:lnTo>
                    <a:pt x="5405" y="5620"/>
                  </a:lnTo>
                  <a:lnTo>
                    <a:pt x="5282" y="5742"/>
                  </a:lnTo>
                  <a:lnTo>
                    <a:pt x="5251" y="5835"/>
                  </a:lnTo>
                  <a:lnTo>
                    <a:pt x="5190" y="5865"/>
                  </a:lnTo>
                  <a:lnTo>
                    <a:pt x="5129" y="5957"/>
                  </a:lnTo>
                  <a:lnTo>
                    <a:pt x="5036" y="5957"/>
                  </a:lnTo>
                  <a:lnTo>
                    <a:pt x="4914" y="6050"/>
                  </a:lnTo>
                  <a:lnTo>
                    <a:pt x="4729" y="6080"/>
                  </a:lnTo>
                  <a:lnTo>
                    <a:pt x="4668" y="6203"/>
                  </a:lnTo>
                  <a:lnTo>
                    <a:pt x="4668" y="6418"/>
                  </a:lnTo>
                  <a:lnTo>
                    <a:pt x="4607" y="6510"/>
                  </a:lnTo>
                  <a:lnTo>
                    <a:pt x="4607" y="6602"/>
                  </a:lnTo>
                  <a:lnTo>
                    <a:pt x="4545" y="6756"/>
                  </a:lnTo>
                  <a:lnTo>
                    <a:pt x="4607" y="6817"/>
                  </a:lnTo>
                  <a:lnTo>
                    <a:pt x="4422" y="6940"/>
                  </a:lnTo>
                  <a:lnTo>
                    <a:pt x="4330" y="6909"/>
                  </a:lnTo>
                  <a:lnTo>
                    <a:pt x="4269" y="6817"/>
                  </a:lnTo>
                  <a:lnTo>
                    <a:pt x="4115" y="6848"/>
                  </a:lnTo>
                  <a:lnTo>
                    <a:pt x="3931" y="6848"/>
                  </a:lnTo>
                  <a:lnTo>
                    <a:pt x="3747" y="6879"/>
                  </a:lnTo>
                  <a:lnTo>
                    <a:pt x="3624" y="6848"/>
                  </a:lnTo>
                  <a:lnTo>
                    <a:pt x="3470" y="6848"/>
                  </a:lnTo>
                  <a:lnTo>
                    <a:pt x="3163" y="6694"/>
                  </a:lnTo>
                  <a:lnTo>
                    <a:pt x="3071" y="6664"/>
                  </a:lnTo>
                  <a:lnTo>
                    <a:pt x="3010" y="6572"/>
                  </a:lnTo>
                  <a:lnTo>
                    <a:pt x="2733" y="6541"/>
                  </a:lnTo>
                  <a:lnTo>
                    <a:pt x="2519" y="6541"/>
                  </a:lnTo>
                  <a:lnTo>
                    <a:pt x="2304" y="6756"/>
                  </a:lnTo>
                  <a:lnTo>
                    <a:pt x="2150" y="7063"/>
                  </a:lnTo>
                  <a:lnTo>
                    <a:pt x="2027" y="7247"/>
                  </a:lnTo>
                  <a:lnTo>
                    <a:pt x="1751" y="7339"/>
                  </a:lnTo>
                  <a:lnTo>
                    <a:pt x="1689" y="7431"/>
                  </a:lnTo>
                  <a:lnTo>
                    <a:pt x="1536" y="7585"/>
                  </a:lnTo>
                  <a:lnTo>
                    <a:pt x="1352" y="7616"/>
                  </a:lnTo>
                  <a:lnTo>
                    <a:pt x="1229" y="7708"/>
                  </a:lnTo>
                  <a:lnTo>
                    <a:pt x="1014" y="7677"/>
                  </a:lnTo>
                  <a:lnTo>
                    <a:pt x="891" y="7738"/>
                  </a:lnTo>
                  <a:lnTo>
                    <a:pt x="676" y="7677"/>
                  </a:lnTo>
                  <a:lnTo>
                    <a:pt x="461" y="7708"/>
                  </a:lnTo>
                  <a:lnTo>
                    <a:pt x="461" y="7554"/>
                  </a:lnTo>
                  <a:lnTo>
                    <a:pt x="584" y="7308"/>
                  </a:lnTo>
                  <a:lnTo>
                    <a:pt x="584" y="7063"/>
                  </a:lnTo>
                  <a:lnTo>
                    <a:pt x="369" y="6602"/>
                  </a:lnTo>
                  <a:lnTo>
                    <a:pt x="277" y="6387"/>
                  </a:lnTo>
                  <a:lnTo>
                    <a:pt x="1" y="6172"/>
                  </a:lnTo>
                  <a:lnTo>
                    <a:pt x="1" y="6203"/>
                  </a:lnTo>
                  <a:lnTo>
                    <a:pt x="1" y="6172"/>
                  </a:lnTo>
                  <a:lnTo>
                    <a:pt x="1" y="6172"/>
                  </a:lnTo>
                  <a:lnTo>
                    <a:pt x="154" y="3562"/>
                  </a:lnTo>
                  <a:lnTo>
                    <a:pt x="891" y="3532"/>
                  </a:lnTo>
                  <a:lnTo>
                    <a:pt x="1045" y="584"/>
                  </a:lnTo>
                  <a:lnTo>
                    <a:pt x="1659" y="584"/>
                  </a:lnTo>
                  <a:lnTo>
                    <a:pt x="2457" y="400"/>
                  </a:lnTo>
                  <a:lnTo>
                    <a:pt x="2703" y="338"/>
                  </a:lnTo>
                  <a:lnTo>
                    <a:pt x="2795" y="338"/>
                  </a:lnTo>
                  <a:lnTo>
                    <a:pt x="2826" y="308"/>
                  </a:lnTo>
                  <a:lnTo>
                    <a:pt x="2887" y="338"/>
                  </a:lnTo>
                  <a:lnTo>
                    <a:pt x="2948" y="461"/>
                  </a:lnTo>
                  <a:lnTo>
                    <a:pt x="3010" y="522"/>
                  </a:lnTo>
                  <a:lnTo>
                    <a:pt x="2948" y="584"/>
                  </a:lnTo>
                  <a:lnTo>
                    <a:pt x="2948" y="707"/>
                  </a:lnTo>
                  <a:lnTo>
                    <a:pt x="3010" y="707"/>
                  </a:lnTo>
                  <a:lnTo>
                    <a:pt x="3286" y="522"/>
                  </a:lnTo>
                  <a:lnTo>
                    <a:pt x="3440" y="308"/>
                  </a:lnTo>
                  <a:lnTo>
                    <a:pt x="3593" y="154"/>
                  </a:lnTo>
                  <a:lnTo>
                    <a:pt x="3777" y="123"/>
                  </a:lnTo>
                  <a:lnTo>
                    <a:pt x="3808" y="185"/>
                  </a:lnTo>
                  <a:lnTo>
                    <a:pt x="3931" y="215"/>
                  </a:lnTo>
                  <a:lnTo>
                    <a:pt x="4023" y="123"/>
                  </a:lnTo>
                  <a:lnTo>
                    <a:pt x="4299" y="31"/>
                  </a:lnTo>
                  <a:lnTo>
                    <a:pt x="4453" y="0"/>
                  </a:lnTo>
                  <a:lnTo>
                    <a:pt x="4453" y="0"/>
                  </a:lnTo>
                  <a:close/>
                </a:path>
              </a:pathLst>
            </a:custGeom>
            <a:solidFill>
              <a:srgbClr val="EEEEEE"/>
            </a:solidFill>
            <a:ln cap="flat" cmpd="sng" w="9525">
              <a:solidFill>
                <a:srgbClr val="EEEEEE"/>
              </a:solidFill>
              <a:prstDash val="solid"/>
              <a:round/>
              <a:headEnd len="sm" w="sm" type="none"/>
              <a:tailEnd len="sm" w="sm" type="none"/>
            </a:ln>
          </p:spPr>
        </p:sp>
        <p:sp>
          <p:nvSpPr>
            <p:cNvPr id="459" name="Google Shape;459;p68"/>
            <p:cNvSpPr/>
            <p:nvPr/>
          </p:nvSpPr>
          <p:spPr>
            <a:xfrm>
              <a:off x="6097320" y="3532680"/>
              <a:ext cx="614520" cy="577440"/>
            </a:xfrm>
            <a:custGeom>
              <a:rect b="b" l="l" r="r" t="t"/>
              <a:pathLst>
                <a:path extrusionOk="0" h="10441" w="11116">
                  <a:moveTo>
                    <a:pt x="6664" y="6909"/>
                  </a:moveTo>
                  <a:lnTo>
                    <a:pt x="6664" y="6909"/>
                  </a:lnTo>
                  <a:lnTo>
                    <a:pt x="6817" y="4299"/>
                  </a:lnTo>
                  <a:lnTo>
                    <a:pt x="7554" y="4269"/>
                  </a:lnTo>
                  <a:lnTo>
                    <a:pt x="7708" y="1321"/>
                  </a:lnTo>
                  <a:lnTo>
                    <a:pt x="8322" y="1321"/>
                  </a:lnTo>
                  <a:lnTo>
                    <a:pt x="9120" y="1137"/>
                  </a:lnTo>
                  <a:lnTo>
                    <a:pt x="9366" y="1075"/>
                  </a:lnTo>
                  <a:lnTo>
                    <a:pt x="9458" y="1075"/>
                  </a:lnTo>
                  <a:lnTo>
                    <a:pt x="9489" y="1045"/>
                  </a:lnTo>
                  <a:lnTo>
                    <a:pt x="9550" y="1075"/>
                  </a:lnTo>
                  <a:lnTo>
                    <a:pt x="9611" y="1198"/>
                  </a:lnTo>
                  <a:lnTo>
                    <a:pt x="9673" y="1259"/>
                  </a:lnTo>
                  <a:lnTo>
                    <a:pt x="9611" y="1321"/>
                  </a:lnTo>
                  <a:lnTo>
                    <a:pt x="9611" y="1444"/>
                  </a:lnTo>
                  <a:lnTo>
                    <a:pt x="9673" y="1444"/>
                  </a:lnTo>
                  <a:lnTo>
                    <a:pt x="9949" y="1259"/>
                  </a:lnTo>
                  <a:lnTo>
                    <a:pt x="10103" y="1045"/>
                  </a:lnTo>
                  <a:lnTo>
                    <a:pt x="10256" y="891"/>
                  </a:lnTo>
                  <a:lnTo>
                    <a:pt x="10440" y="860"/>
                  </a:lnTo>
                  <a:lnTo>
                    <a:pt x="10471" y="922"/>
                  </a:lnTo>
                  <a:lnTo>
                    <a:pt x="10594" y="952"/>
                  </a:lnTo>
                  <a:lnTo>
                    <a:pt x="10686" y="860"/>
                  </a:lnTo>
                  <a:lnTo>
                    <a:pt x="10962" y="768"/>
                  </a:lnTo>
                  <a:lnTo>
                    <a:pt x="11116" y="737"/>
                  </a:lnTo>
                  <a:lnTo>
                    <a:pt x="11024" y="584"/>
                  </a:lnTo>
                  <a:lnTo>
                    <a:pt x="10962" y="584"/>
                  </a:lnTo>
                  <a:lnTo>
                    <a:pt x="10932" y="553"/>
                  </a:lnTo>
                  <a:lnTo>
                    <a:pt x="10840" y="553"/>
                  </a:lnTo>
                  <a:lnTo>
                    <a:pt x="10778" y="492"/>
                  </a:lnTo>
                  <a:lnTo>
                    <a:pt x="10748" y="492"/>
                  </a:lnTo>
                  <a:lnTo>
                    <a:pt x="10686" y="461"/>
                  </a:lnTo>
                  <a:lnTo>
                    <a:pt x="10502" y="523"/>
                  </a:lnTo>
                  <a:lnTo>
                    <a:pt x="10410" y="492"/>
                  </a:lnTo>
                  <a:lnTo>
                    <a:pt x="8352" y="983"/>
                  </a:lnTo>
                  <a:lnTo>
                    <a:pt x="8291" y="983"/>
                  </a:lnTo>
                  <a:lnTo>
                    <a:pt x="8230" y="983"/>
                  </a:lnTo>
                  <a:lnTo>
                    <a:pt x="8138" y="983"/>
                  </a:lnTo>
                  <a:lnTo>
                    <a:pt x="8107" y="952"/>
                  </a:lnTo>
                  <a:lnTo>
                    <a:pt x="8045" y="952"/>
                  </a:lnTo>
                  <a:lnTo>
                    <a:pt x="7984" y="891"/>
                  </a:lnTo>
                  <a:lnTo>
                    <a:pt x="7923" y="922"/>
                  </a:lnTo>
                  <a:lnTo>
                    <a:pt x="7861" y="860"/>
                  </a:lnTo>
                  <a:lnTo>
                    <a:pt x="7769" y="860"/>
                  </a:lnTo>
                  <a:lnTo>
                    <a:pt x="7677" y="891"/>
                  </a:lnTo>
                  <a:lnTo>
                    <a:pt x="7677" y="922"/>
                  </a:lnTo>
                  <a:lnTo>
                    <a:pt x="7616" y="983"/>
                  </a:lnTo>
                  <a:lnTo>
                    <a:pt x="7431" y="952"/>
                  </a:lnTo>
                  <a:lnTo>
                    <a:pt x="7308" y="891"/>
                  </a:lnTo>
                  <a:lnTo>
                    <a:pt x="7124" y="737"/>
                  </a:lnTo>
                  <a:lnTo>
                    <a:pt x="7032" y="707"/>
                  </a:lnTo>
                  <a:lnTo>
                    <a:pt x="6971" y="707"/>
                  </a:lnTo>
                  <a:lnTo>
                    <a:pt x="6971" y="799"/>
                  </a:lnTo>
                  <a:lnTo>
                    <a:pt x="6848" y="799"/>
                  </a:lnTo>
                  <a:lnTo>
                    <a:pt x="6633" y="768"/>
                  </a:lnTo>
                  <a:lnTo>
                    <a:pt x="6510" y="799"/>
                  </a:lnTo>
                  <a:lnTo>
                    <a:pt x="6387" y="860"/>
                  </a:lnTo>
                  <a:lnTo>
                    <a:pt x="6264" y="830"/>
                  </a:lnTo>
                  <a:lnTo>
                    <a:pt x="6234" y="768"/>
                  </a:lnTo>
                  <a:lnTo>
                    <a:pt x="6142" y="737"/>
                  </a:lnTo>
                  <a:lnTo>
                    <a:pt x="6019" y="737"/>
                  </a:lnTo>
                  <a:lnTo>
                    <a:pt x="5865" y="707"/>
                  </a:lnTo>
                  <a:lnTo>
                    <a:pt x="5681" y="645"/>
                  </a:lnTo>
                  <a:lnTo>
                    <a:pt x="5620" y="584"/>
                  </a:lnTo>
                  <a:lnTo>
                    <a:pt x="5528" y="430"/>
                  </a:lnTo>
                  <a:lnTo>
                    <a:pt x="5497" y="369"/>
                  </a:lnTo>
                  <a:lnTo>
                    <a:pt x="2395" y="400"/>
                  </a:lnTo>
                  <a:lnTo>
                    <a:pt x="2334" y="369"/>
                  </a:lnTo>
                  <a:lnTo>
                    <a:pt x="2273" y="369"/>
                  </a:lnTo>
                  <a:lnTo>
                    <a:pt x="2150" y="430"/>
                  </a:lnTo>
                  <a:lnTo>
                    <a:pt x="2119" y="430"/>
                  </a:lnTo>
                  <a:lnTo>
                    <a:pt x="1966" y="492"/>
                  </a:lnTo>
                  <a:lnTo>
                    <a:pt x="1812" y="430"/>
                  </a:lnTo>
                  <a:lnTo>
                    <a:pt x="1628" y="277"/>
                  </a:lnTo>
                  <a:lnTo>
                    <a:pt x="1566" y="246"/>
                  </a:lnTo>
                  <a:lnTo>
                    <a:pt x="1597" y="185"/>
                  </a:lnTo>
                  <a:lnTo>
                    <a:pt x="1474" y="154"/>
                  </a:lnTo>
                  <a:lnTo>
                    <a:pt x="1474" y="93"/>
                  </a:lnTo>
                  <a:lnTo>
                    <a:pt x="1382" y="31"/>
                  </a:lnTo>
                  <a:lnTo>
                    <a:pt x="1321" y="62"/>
                  </a:lnTo>
                  <a:lnTo>
                    <a:pt x="1259" y="93"/>
                  </a:lnTo>
                  <a:lnTo>
                    <a:pt x="1229" y="62"/>
                  </a:lnTo>
                  <a:lnTo>
                    <a:pt x="1075" y="1"/>
                  </a:lnTo>
                  <a:lnTo>
                    <a:pt x="983" y="1"/>
                  </a:lnTo>
                  <a:lnTo>
                    <a:pt x="737" y="185"/>
                  </a:lnTo>
                  <a:lnTo>
                    <a:pt x="707" y="308"/>
                  </a:lnTo>
                  <a:lnTo>
                    <a:pt x="645" y="369"/>
                  </a:lnTo>
                  <a:lnTo>
                    <a:pt x="522" y="308"/>
                  </a:lnTo>
                  <a:lnTo>
                    <a:pt x="338" y="277"/>
                  </a:lnTo>
                  <a:lnTo>
                    <a:pt x="277" y="277"/>
                  </a:lnTo>
                  <a:lnTo>
                    <a:pt x="246" y="400"/>
                  </a:lnTo>
                  <a:lnTo>
                    <a:pt x="185" y="430"/>
                  </a:lnTo>
                  <a:lnTo>
                    <a:pt x="123" y="369"/>
                  </a:lnTo>
                  <a:lnTo>
                    <a:pt x="0" y="369"/>
                  </a:lnTo>
                  <a:lnTo>
                    <a:pt x="0" y="369"/>
                  </a:lnTo>
                  <a:lnTo>
                    <a:pt x="62" y="1045"/>
                  </a:lnTo>
                  <a:lnTo>
                    <a:pt x="522" y="1567"/>
                  </a:lnTo>
                  <a:lnTo>
                    <a:pt x="799" y="1996"/>
                  </a:lnTo>
                  <a:lnTo>
                    <a:pt x="1198" y="2918"/>
                  </a:lnTo>
                  <a:lnTo>
                    <a:pt x="1259" y="3286"/>
                  </a:lnTo>
                  <a:lnTo>
                    <a:pt x="1689" y="3900"/>
                  </a:lnTo>
                  <a:lnTo>
                    <a:pt x="1689" y="4115"/>
                  </a:lnTo>
                  <a:lnTo>
                    <a:pt x="2119" y="4760"/>
                  </a:lnTo>
                  <a:lnTo>
                    <a:pt x="2119" y="5098"/>
                  </a:lnTo>
                  <a:lnTo>
                    <a:pt x="2027" y="5128"/>
                  </a:lnTo>
                  <a:lnTo>
                    <a:pt x="2119" y="5558"/>
                  </a:lnTo>
                  <a:lnTo>
                    <a:pt x="2150" y="6203"/>
                  </a:lnTo>
                  <a:lnTo>
                    <a:pt x="2395" y="6848"/>
                  </a:lnTo>
                  <a:lnTo>
                    <a:pt x="2365" y="7186"/>
                  </a:lnTo>
                  <a:lnTo>
                    <a:pt x="2457" y="7431"/>
                  </a:lnTo>
                  <a:lnTo>
                    <a:pt x="2334" y="7523"/>
                  </a:lnTo>
                  <a:lnTo>
                    <a:pt x="2426" y="7646"/>
                  </a:lnTo>
                  <a:lnTo>
                    <a:pt x="2488" y="8076"/>
                  </a:lnTo>
                  <a:lnTo>
                    <a:pt x="2610" y="8138"/>
                  </a:lnTo>
                  <a:lnTo>
                    <a:pt x="2672" y="8260"/>
                  </a:lnTo>
                  <a:lnTo>
                    <a:pt x="2580" y="8353"/>
                  </a:lnTo>
                  <a:lnTo>
                    <a:pt x="2580" y="8506"/>
                  </a:lnTo>
                  <a:lnTo>
                    <a:pt x="2733" y="8660"/>
                  </a:lnTo>
                  <a:lnTo>
                    <a:pt x="2733" y="8967"/>
                  </a:lnTo>
                  <a:lnTo>
                    <a:pt x="2887" y="9182"/>
                  </a:lnTo>
                  <a:lnTo>
                    <a:pt x="3102" y="9581"/>
                  </a:lnTo>
                  <a:lnTo>
                    <a:pt x="3286" y="9765"/>
                  </a:lnTo>
                  <a:lnTo>
                    <a:pt x="3347" y="9888"/>
                  </a:lnTo>
                  <a:lnTo>
                    <a:pt x="3624" y="10103"/>
                  </a:lnTo>
                  <a:lnTo>
                    <a:pt x="3747" y="10011"/>
                  </a:lnTo>
                  <a:lnTo>
                    <a:pt x="3900" y="9980"/>
                  </a:lnTo>
                  <a:lnTo>
                    <a:pt x="3900" y="9888"/>
                  </a:lnTo>
                  <a:lnTo>
                    <a:pt x="3869" y="9826"/>
                  </a:lnTo>
                  <a:lnTo>
                    <a:pt x="3931" y="9673"/>
                  </a:lnTo>
                  <a:lnTo>
                    <a:pt x="4146" y="9611"/>
                  </a:lnTo>
                  <a:lnTo>
                    <a:pt x="4238" y="9765"/>
                  </a:lnTo>
                  <a:lnTo>
                    <a:pt x="4391" y="9796"/>
                  </a:lnTo>
                  <a:lnTo>
                    <a:pt x="4330" y="9949"/>
                  </a:lnTo>
                  <a:lnTo>
                    <a:pt x="4453" y="10195"/>
                  </a:lnTo>
                  <a:lnTo>
                    <a:pt x="4729" y="10256"/>
                  </a:lnTo>
                  <a:lnTo>
                    <a:pt x="4913" y="10348"/>
                  </a:lnTo>
                  <a:lnTo>
                    <a:pt x="5036" y="10348"/>
                  </a:lnTo>
                  <a:lnTo>
                    <a:pt x="5128" y="10379"/>
                  </a:lnTo>
                  <a:lnTo>
                    <a:pt x="5282" y="10379"/>
                  </a:lnTo>
                  <a:lnTo>
                    <a:pt x="5343" y="10318"/>
                  </a:lnTo>
                  <a:lnTo>
                    <a:pt x="5466" y="10318"/>
                  </a:lnTo>
                  <a:lnTo>
                    <a:pt x="5528" y="10440"/>
                  </a:lnTo>
                  <a:lnTo>
                    <a:pt x="5650" y="10410"/>
                  </a:lnTo>
                  <a:lnTo>
                    <a:pt x="5742" y="10440"/>
                  </a:lnTo>
                  <a:lnTo>
                    <a:pt x="5742" y="10287"/>
                  </a:lnTo>
                  <a:lnTo>
                    <a:pt x="5804" y="10195"/>
                  </a:lnTo>
                  <a:lnTo>
                    <a:pt x="5927" y="10164"/>
                  </a:lnTo>
                  <a:lnTo>
                    <a:pt x="5988" y="10011"/>
                  </a:lnTo>
                  <a:lnTo>
                    <a:pt x="6203" y="9888"/>
                  </a:lnTo>
                  <a:lnTo>
                    <a:pt x="6479" y="9918"/>
                  </a:lnTo>
                  <a:lnTo>
                    <a:pt x="6572" y="9918"/>
                  </a:lnTo>
                  <a:lnTo>
                    <a:pt x="6664" y="6940"/>
                  </a:lnTo>
                  <a:close/>
                </a:path>
              </a:pathLst>
            </a:custGeom>
            <a:solidFill>
              <a:srgbClr val="EEEEEE"/>
            </a:solidFill>
            <a:ln cap="flat" cmpd="sng" w="9525">
              <a:solidFill>
                <a:srgbClr val="EEEEEE"/>
              </a:solidFill>
              <a:prstDash val="solid"/>
              <a:round/>
              <a:headEnd len="sm" w="sm" type="none"/>
              <a:tailEnd len="sm" w="sm" type="none"/>
            </a:ln>
          </p:spPr>
        </p:sp>
        <p:sp>
          <p:nvSpPr>
            <p:cNvPr id="460" name="Google Shape;460;p68"/>
            <p:cNvSpPr/>
            <p:nvPr/>
          </p:nvSpPr>
          <p:spPr>
            <a:xfrm>
              <a:off x="7522560" y="3303360"/>
              <a:ext cx="344515" cy="651950"/>
            </a:xfrm>
            <a:custGeom>
              <a:rect b="b" l="l" r="r" t="t"/>
              <a:pathLst>
                <a:path extrusionOk="0" h="11792" w="6235">
                  <a:moveTo>
                    <a:pt x="1260" y="11761"/>
                  </a:moveTo>
                  <a:lnTo>
                    <a:pt x="1383" y="11699"/>
                  </a:lnTo>
                  <a:lnTo>
                    <a:pt x="1536" y="11699"/>
                  </a:lnTo>
                  <a:lnTo>
                    <a:pt x="1751" y="11576"/>
                  </a:lnTo>
                  <a:lnTo>
                    <a:pt x="1905" y="11392"/>
                  </a:lnTo>
                  <a:lnTo>
                    <a:pt x="2427" y="11331"/>
                  </a:lnTo>
                  <a:lnTo>
                    <a:pt x="2580" y="11361"/>
                  </a:lnTo>
                  <a:lnTo>
                    <a:pt x="2856" y="11269"/>
                  </a:lnTo>
                  <a:lnTo>
                    <a:pt x="2918" y="11116"/>
                  </a:lnTo>
                  <a:lnTo>
                    <a:pt x="3071" y="11085"/>
                  </a:lnTo>
                  <a:lnTo>
                    <a:pt x="3133" y="10839"/>
                  </a:lnTo>
                  <a:lnTo>
                    <a:pt x="3286" y="10624"/>
                  </a:lnTo>
                  <a:lnTo>
                    <a:pt x="3286" y="10471"/>
                  </a:lnTo>
                  <a:lnTo>
                    <a:pt x="3440" y="10379"/>
                  </a:lnTo>
                  <a:lnTo>
                    <a:pt x="3440" y="10133"/>
                  </a:lnTo>
                  <a:lnTo>
                    <a:pt x="3409" y="10102"/>
                  </a:lnTo>
                  <a:lnTo>
                    <a:pt x="3501" y="10010"/>
                  </a:lnTo>
                  <a:lnTo>
                    <a:pt x="3593" y="9734"/>
                  </a:lnTo>
                  <a:lnTo>
                    <a:pt x="3563" y="9703"/>
                  </a:lnTo>
                  <a:lnTo>
                    <a:pt x="3624" y="9703"/>
                  </a:lnTo>
                  <a:lnTo>
                    <a:pt x="3778" y="9458"/>
                  </a:lnTo>
                  <a:lnTo>
                    <a:pt x="3870" y="8905"/>
                  </a:lnTo>
                  <a:lnTo>
                    <a:pt x="3962" y="8598"/>
                  </a:lnTo>
                  <a:lnTo>
                    <a:pt x="4085" y="8475"/>
                  </a:lnTo>
                  <a:lnTo>
                    <a:pt x="4177" y="8137"/>
                  </a:lnTo>
                  <a:lnTo>
                    <a:pt x="4392" y="7738"/>
                  </a:lnTo>
                  <a:lnTo>
                    <a:pt x="4607" y="7063"/>
                  </a:lnTo>
                  <a:lnTo>
                    <a:pt x="4760" y="6848"/>
                  </a:lnTo>
                  <a:lnTo>
                    <a:pt x="4760" y="6541"/>
                  </a:lnTo>
                  <a:lnTo>
                    <a:pt x="4914" y="6234"/>
                  </a:lnTo>
                  <a:lnTo>
                    <a:pt x="4944" y="6111"/>
                  </a:lnTo>
                  <a:lnTo>
                    <a:pt x="5129" y="5834"/>
                  </a:lnTo>
                  <a:lnTo>
                    <a:pt x="5251" y="5374"/>
                  </a:lnTo>
                  <a:lnTo>
                    <a:pt x="5313" y="5036"/>
                  </a:lnTo>
                  <a:lnTo>
                    <a:pt x="5374" y="4944"/>
                  </a:lnTo>
                  <a:lnTo>
                    <a:pt x="5436" y="4698"/>
                  </a:lnTo>
                  <a:lnTo>
                    <a:pt x="5374" y="4575"/>
                  </a:lnTo>
                  <a:lnTo>
                    <a:pt x="5405" y="4360"/>
                  </a:lnTo>
                  <a:lnTo>
                    <a:pt x="5589" y="4146"/>
                  </a:lnTo>
                  <a:lnTo>
                    <a:pt x="5559" y="4023"/>
                  </a:lnTo>
                  <a:lnTo>
                    <a:pt x="5681" y="3869"/>
                  </a:lnTo>
                  <a:lnTo>
                    <a:pt x="5651" y="3685"/>
                  </a:lnTo>
                  <a:lnTo>
                    <a:pt x="5589" y="3624"/>
                  </a:lnTo>
                  <a:lnTo>
                    <a:pt x="5651" y="3470"/>
                  </a:lnTo>
                  <a:lnTo>
                    <a:pt x="5651" y="3255"/>
                  </a:lnTo>
                  <a:lnTo>
                    <a:pt x="5589" y="3224"/>
                  </a:lnTo>
                  <a:lnTo>
                    <a:pt x="5589" y="3040"/>
                  </a:lnTo>
                  <a:lnTo>
                    <a:pt x="5712" y="2979"/>
                  </a:lnTo>
                  <a:lnTo>
                    <a:pt x="5773" y="3040"/>
                  </a:lnTo>
                  <a:lnTo>
                    <a:pt x="5804" y="3224"/>
                  </a:lnTo>
                  <a:lnTo>
                    <a:pt x="5958" y="3409"/>
                  </a:lnTo>
                  <a:lnTo>
                    <a:pt x="6050" y="3409"/>
                  </a:lnTo>
                  <a:lnTo>
                    <a:pt x="6111" y="3316"/>
                  </a:lnTo>
                  <a:lnTo>
                    <a:pt x="6111" y="3163"/>
                  </a:lnTo>
                  <a:lnTo>
                    <a:pt x="6173" y="3132"/>
                  </a:lnTo>
                  <a:lnTo>
                    <a:pt x="6173" y="2979"/>
                  </a:lnTo>
                  <a:lnTo>
                    <a:pt x="6234" y="2917"/>
                  </a:lnTo>
                  <a:lnTo>
                    <a:pt x="6234" y="2733"/>
                  </a:lnTo>
                  <a:lnTo>
                    <a:pt x="6081" y="2518"/>
                  </a:lnTo>
                  <a:lnTo>
                    <a:pt x="6050" y="2365"/>
                  </a:lnTo>
                  <a:lnTo>
                    <a:pt x="6081" y="2303"/>
                  </a:lnTo>
                  <a:lnTo>
                    <a:pt x="6081" y="2119"/>
                  </a:lnTo>
                  <a:lnTo>
                    <a:pt x="6050" y="1904"/>
                  </a:lnTo>
                  <a:lnTo>
                    <a:pt x="6081" y="1812"/>
                  </a:lnTo>
                  <a:lnTo>
                    <a:pt x="6081" y="1382"/>
                  </a:lnTo>
                  <a:lnTo>
                    <a:pt x="5958" y="1228"/>
                  </a:lnTo>
                  <a:lnTo>
                    <a:pt x="5958" y="829"/>
                  </a:lnTo>
                  <a:lnTo>
                    <a:pt x="5896" y="706"/>
                  </a:lnTo>
                  <a:lnTo>
                    <a:pt x="5835" y="737"/>
                  </a:lnTo>
                  <a:lnTo>
                    <a:pt x="5681" y="553"/>
                  </a:lnTo>
                  <a:lnTo>
                    <a:pt x="5681" y="399"/>
                  </a:lnTo>
                  <a:lnTo>
                    <a:pt x="5559" y="338"/>
                  </a:lnTo>
                  <a:lnTo>
                    <a:pt x="5620" y="154"/>
                  </a:lnTo>
                  <a:lnTo>
                    <a:pt x="5589" y="0"/>
                  </a:lnTo>
                  <a:lnTo>
                    <a:pt x="5374" y="184"/>
                  </a:lnTo>
                  <a:lnTo>
                    <a:pt x="5405" y="307"/>
                  </a:lnTo>
                  <a:lnTo>
                    <a:pt x="5282" y="399"/>
                  </a:lnTo>
                  <a:lnTo>
                    <a:pt x="5129" y="307"/>
                  </a:lnTo>
                  <a:lnTo>
                    <a:pt x="5037" y="307"/>
                  </a:lnTo>
                  <a:lnTo>
                    <a:pt x="5190" y="492"/>
                  </a:lnTo>
                  <a:lnTo>
                    <a:pt x="5190" y="584"/>
                  </a:lnTo>
                  <a:lnTo>
                    <a:pt x="5282" y="706"/>
                  </a:lnTo>
                  <a:lnTo>
                    <a:pt x="5282" y="737"/>
                  </a:lnTo>
                  <a:lnTo>
                    <a:pt x="5098" y="891"/>
                  </a:lnTo>
                  <a:lnTo>
                    <a:pt x="5098" y="1136"/>
                  </a:lnTo>
                  <a:lnTo>
                    <a:pt x="5006" y="1290"/>
                  </a:lnTo>
                  <a:lnTo>
                    <a:pt x="4914" y="1259"/>
                  </a:lnTo>
                  <a:lnTo>
                    <a:pt x="4760" y="1413"/>
                  </a:lnTo>
                  <a:lnTo>
                    <a:pt x="4729" y="1566"/>
                  </a:lnTo>
                  <a:lnTo>
                    <a:pt x="4637" y="1628"/>
                  </a:lnTo>
                  <a:lnTo>
                    <a:pt x="4545" y="1566"/>
                  </a:lnTo>
                  <a:lnTo>
                    <a:pt x="4515" y="1413"/>
                  </a:lnTo>
                  <a:lnTo>
                    <a:pt x="4453" y="1382"/>
                  </a:lnTo>
                  <a:lnTo>
                    <a:pt x="4361" y="1474"/>
                  </a:lnTo>
                  <a:lnTo>
                    <a:pt x="4361" y="1658"/>
                  </a:lnTo>
                  <a:lnTo>
                    <a:pt x="4515" y="1843"/>
                  </a:lnTo>
                  <a:lnTo>
                    <a:pt x="4545" y="1904"/>
                  </a:lnTo>
                  <a:lnTo>
                    <a:pt x="4484" y="1965"/>
                  </a:lnTo>
                  <a:lnTo>
                    <a:pt x="4422" y="1935"/>
                  </a:lnTo>
                  <a:lnTo>
                    <a:pt x="4238" y="1965"/>
                  </a:lnTo>
                  <a:lnTo>
                    <a:pt x="4269" y="2119"/>
                  </a:lnTo>
                  <a:lnTo>
                    <a:pt x="4422" y="2180"/>
                  </a:lnTo>
                  <a:lnTo>
                    <a:pt x="4422" y="2272"/>
                  </a:lnTo>
                  <a:lnTo>
                    <a:pt x="4361" y="2365"/>
                  </a:lnTo>
                  <a:lnTo>
                    <a:pt x="4269" y="2272"/>
                  </a:lnTo>
                  <a:lnTo>
                    <a:pt x="4146" y="2334"/>
                  </a:lnTo>
                  <a:lnTo>
                    <a:pt x="4146" y="2426"/>
                  </a:lnTo>
                  <a:lnTo>
                    <a:pt x="3900" y="2610"/>
                  </a:lnTo>
                  <a:lnTo>
                    <a:pt x="3900" y="2426"/>
                  </a:lnTo>
                  <a:lnTo>
                    <a:pt x="3931" y="2365"/>
                  </a:lnTo>
                  <a:lnTo>
                    <a:pt x="3870" y="2272"/>
                  </a:lnTo>
                  <a:lnTo>
                    <a:pt x="3716" y="2426"/>
                  </a:lnTo>
                  <a:lnTo>
                    <a:pt x="3839" y="2487"/>
                  </a:lnTo>
                  <a:lnTo>
                    <a:pt x="3778" y="2549"/>
                  </a:lnTo>
                  <a:lnTo>
                    <a:pt x="3593" y="2672"/>
                  </a:lnTo>
                  <a:lnTo>
                    <a:pt x="3685" y="2825"/>
                  </a:lnTo>
                  <a:lnTo>
                    <a:pt x="3778" y="2856"/>
                  </a:lnTo>
                  <a:lnTo>
                    <a:pt x="3778" y="2948"/>
                  </a:lnTo>
                  <a:lnTo>
                    <a:pt x="3685" y="2948"/>
                  </a:lnTo>
                  <a:lnTo>
                    <a:pt x="3563" y="3040"/>
                  </a:lnTo>
                  <a:lnTo>
                    <a:pt x="3532" y="2948"/>
                  </a:lnTo>
                  <a:lnTo>
                    <a:pt x="3440" y="2948"/>
                  </a:lnTo>
                  <a:lnTo>
                    <a:pt x="3532" y="2825"/>
                  </a:lnTo>
                  <a:lnTo>
                    <a:pt x="3471" y="2764"/>
                  </a:lnTo>
                  <a:lnTo>
                    <a:pt x="3163" y="3009"/>
                  </a:lnTo>
                  <a:lnTo>
                    <a:pt x="3102" y="3255"/>
                  </a:lnTo>
                  <a:lnTo>
                    <a:pt x="3133" y="3347"/>
                  </a:lnTo>
                  <a:lnTo>
                    <a:pt x="3102" y="3439"/>
                  </a:lnTo>
                  <a:lnTo>
                    <a:pt x="3010" y="3409"/>
                  </a:lnTo>
                  <a:lnTo>
                    <a:pt x="2918" y="3347"/>
                  </a:lnTo>
                  <a:lnTo>
                    <a:pt x="2918" y="3163"/>
                  </a:lnTo>
                  <a:lnTo>
                    <a:pt x="2856" y="3163"/>
                  </a:lnTo>
                  <a:lnTo>
                    <a:pt x="2641" y="3347"/>
                  </a:lnTo>
                  <a:lnTo>
                    <a:pt x="2457" y="3224"/>
                  </a:lnTo>
                  <a:lnTo>
                    <a:pt x="2396" y="3286"/>
                  </a:lnTo>
                  <a:lnTo>
                    <a:pt x="2334" y="3286"/>
                  </a:lnTo>
                  <a:lnTo>
                    <a:pt x="2365" y="3501"/>
                  </a:lnTo>
                  <a:lnTo>
                    <a:pt x="2273" y="3501"/>
                  </a:lnTo>
                  <a:lnTo>
                    <a:pt x="2242" y="3531"/>
                  </a:lnTo>
                  <a:lnTo>
                    <a:pt x="2242" y="3409"/>
                  </a:lnTo>
                  <a:lnTo>
                    <a:pt x="2150" y="3378"/>
                  </a:lnTo>
                  <a:lnTo>
                    <a:pt x="2058" y="3501"/>
                  </a:lnTo>
                  <a:lnTo>
                    <a:pt x="1966" y="3378"/>
                  </a:lnTo>
                  <a:lnTo>
                    <a:pt x="1659" y="3654"/>
                  </a:lnTo>
                  <a:lnTo>
                    <a:pt x="1567" y="3654"/>
                  </a:lnTo>
                  <a:lnTo>
                    <a:pt x="1505" y="3593"/>
                  </a:lnTo>
                  <a:lnTo>
                    <a:pt x="1321" y="3593"/>
                  </a:lnTo>
                  <a:lnTo>
                    <a:pt x="1260" y="3716"/>
                  </a:lnTo>
                  <a:lnTo>
                    <a:pt x="1290" y="3992"/>
                  </a:lnTo>
                  <a:lnTo>
                    <a:pt x="1045" y="4360"/>
                  </a:lnTo>
                  <a:lnTo>
                    <a:pt x="1045" y="4422"/>
                  </a:lnTo>
                  <a:lnTo>
                    <a:pt x="799" y="4668"/>
                  </a:lnTo>
                  <a:lnTo>
                    <a:pt x="799" y="4790"/>
                  </a:lnTo>
                  <a:lnTo>
                    <a:pt x="922" y="4913"/>
                  </a:lnTo>
                  <a:lnTo>
                    <a:pt x="830" y="5067"/>
                  </a:lnTo>
                  <a:lnTo>
                    <a:pt x="891" y="5312"/>
                  </a:lnTo>
                  <a:lnTo>
                    <a:pt x="891" y="5497"/>
                  </a:lnTo>
                  <a:lnTo>
                    <a:pt x="1137" y="5926"/>
                  </a:lnTo>
                  <a:lnTo>
                    <a:pt x="1106" y="6049"/>
                  </a:lnTo>
                  <a:lnTo>
                    <a:pt x="1260" y="6234"/>
                  </a:lnTo>
                  <a:lnTo>
                    <a:pt x="1260" y="6295"/>
                  </a:lnTo>
                  <a:lnTo>
                    <a:pt x="1137" y="6418"/>
                  </a:lnTo>
                  <a:lnTo>
                    <a:pt x="1168" y="6510"/>
                  </a:lnTo>
                  <a:lnTo>
                    <a:pt x="1106" y="6909"/>
                  </a:lnTo>
                  <a:lnTo>
                    <a:pt x="953" y="7001"/>
                  </a:lnTo>
                  <a:lnTo>
                    <a:pt x="891" y="7216"/>
                  </a:lnTo>
                  <a:lnTo>
                    <a:pt x="799" y="7247"/>
                  </a:lnTo>
                  <a:lnTo>
                    <a:pt x="738" y="7370"/>
                  </a:lnTo>
                  <a:lnTo>
                    <a:pt x="584" y="7492"/>
                  </a:lnTo>
                  <a:lnTo>
                    <a:pt x="584" y="7830"/>
                  </a:lnTo>
                  <a:lnTo>
                    <a:pt x="492" y="7922"/>
                  </a:lnTo>
                  <a:lnTo>
                    <a:pt x="246" y="7984"/>
                  </a:lnTo>
                  <a:lnTo>
                    <a:pt x="185" y="8045"/>
                  </a:lnTo>
                  <a:lnTo>
                    <a:pt x="216" y="8322"/>
                  </a:lnTo>
                  <a:lnTo>
                    <a:pt x="31" y="8506"/>
                  </a:lnTo>
                  <a:lnTo>
                    <a:pt x="62" y="8751"/>
                  </a:lnTo>
                  <a:lnTo>
                    <a:pt x="1" y="8874"/>
                  </a:lnTo>
                  <a:lnTo>
                    <a:pt x="31" y="8966"/>
                  </a:lnTo>
                  <a:lnTo>
                    <a:pt x="31" y="9243"/>
                  </a:lnTo>
                  <a:lnTo>
                    <a:pt x="246" y="9488"/>
                  </a:lnTo>
                  <a:lnTo>
                    <a:pt x="216" y="9673"/>
                  </a:lnTo>
                  <a:lnTo>
                    <a:pt x="277" y="9795"/>
                  </a:lnTo>
                  <a:lnTo>
                    <a:pt x="369" y="9857"/>
                  </a:lnTo>
                  <a:lnTo>
                    <a:pt x="431" y="9857"/>
                  </a:lnTo>
                  <a:lnTo>
                    <a:pt x="369" y="9918"/>
                  </a:lnTo>
                  <a:lnTo>
                    <a:pt x="216" y="9949"/>
                  </a:lnTo>
                  <a:lnTo>
                    <a:pt x="216" y="10133"/>
                  </a:lnTo>
                  <a:lnTo>
                    <a:pt x="216" y="10379"/>
                  </a:lnTo>
                  <a:lnTo>
                    <a:pt x="216" y="10747"/>
                  </a:lnTo>
                  <a:lnTo>
                    <a:pt x="277" y="10809"/>
                  </a:lnTo>
                  <a:lnTo>
                    <a:pt x="277" y="10932"/>
                  </a:lnTo>
                  <a:lnTo>
                    <a:pt x="369" y="10962"/>
                  </a:lnTo>
                  <a:lnTo>
                    <a:pt x="461" y="11146"/>
                  </a:lnTo>
                  <a:lnTo>
                    <a:pt x="553" y="11177"/>
                  </a:lnTo>
                  <a:lnTo>
                    <a:pt x="646" y="11300"/>
                  </a:lnTo>
                  <a:lnTo>
                    <a:pt x="738" y="11423"/>
                  </a:lnTo>
                  <a:lnTo>
                    <a:pt x="861" y="11392"/>
                  </a:lnTo>
                  <a:lnTo>
                    <a:pt x="891" y="11454"/>
                  </a:lnTo>
                  <a:lnTo>
                    <a:pt x="1014" y="11484"/>
                  </a:lnTo>
                  <a:lnTo>
                    <a:pt x="1168" y="11668"/>
                  </a:lnTo>
                  <a:lnTo>
                    <a:pt x="1260" y="11699"/>
                  </a:lnTo>
                  <a:lnTo>
                    <a:pt x="1260" y="11761"/>
                  </a:lnTo>
                  <a:lnTo>
                    <a:pt x="1321" y="11791"/>
                  </a:lnTo>
                  <a:close/>
                  <a:moveTo>
                    <a:pt x="4883" y="860"/>
                  </a:moveTo>
                  <a:lnTo>
                    <a:pt x="4822" y="799"/>
                  </a:lnTo>
                  <a:lnTo>
                    <a:pt x="4975" y="645"/>
                  </a:lnTo>
                  <a:lnTo>
                    <a:pt x="4975" y="706"/>
                  </a:lnTo>
                  <a:lnTo>
                    <a:pt x="4883" y="860"/>
                  </a:lnTo>
                  <a:close/>
                  <a:moveTo>
                    <a:pt x="4822" y="1136"/>
                  </a:moveTo>
                  <a:lnTo>
                    <a:pt x="4852" y="1075"/>
                  </a:lnTo>
                  <a:lnTo>
                    <a:pt x="4883" y="1136"/>
                  </a:lnTo>
                  <a:lnTo>
                    <a:pt x="4822" y="1198"/>
                  </a:lnTo>
                  <a:lnTo>
                    <a:pt x="4822" y="1136"/>
                  </a:lnTo>
                  <a:close/>
                  <a:moveTo>
                    <a:pt x="4545" y="1075"/>
                  </a:moveTo>
                  <a:lnTo>
                    <a:pt x="4576" y="1044"/>
                  </a:lnTo>
                  <a:lnTo>
                    <a:pt x="4607" y="1075"/>
                  </a:lnTo>
                  <a:lnTo>
                    <a:pt x="4699" y="1136"/>
                  </a:lnTo>
                  <a:lnTo>
                    <a:pt x="4668" y="1290"/>
                  </a:lnTo>
                  <a:lnTo>
                    <a:pt x="4576" y="1198"/>
                  </a:lnTo>
                  <a:lnTo>
                    <a:pt x="4484" y="1198"/>
                  </a:lnTo>
                  <a:lnTo>
                    <a:pt x="4545" y="1075"/>
                  </a:lnTo>
                  <a:close/>
                  <a:moveTo>
                    <a:pt x="5681" y="4391"/>
                  </a:moveTo>
                  <a:lnTo>
                    <a:pt x="5681" y="4268"/>
                  </a:lnTo>
                  <a:lnTo>
                    <a:pt x="5681" y="4176"/>
                  </a:lnTo>
                  <a:lnTo>
                    <a:pt x="5743" y="4084"/>
                  </a:lnTo>
                  <a:lnTo>
                    <a:pt x="5773" y="4084"/>
                  </a:lnTo>
                  <a:lnTo>
                    <a:pt x="5835" y="3992"/>
                  </a:lnTo>
                  <a:lnTo>
                    <a:pt x="5804" y="4146"/>
                  </a:lnTo>
                  <a:lnTo>
                    <a:pt x="5743" y="4238"/>
                  </a:lnTo>
                  <a:close/>
                </a:path>
              </a:pathLst>
            </a:custGeom>
            <a:solidFill>
              <a:srgbClr val="EEEEEE"/>
            </a:solidFill>
            <a:ln cap="flat" cmpd="sng" w="9525">
              <a:solidFill>
                <a:srgbClr val="EEEEEE"/>
              </a:solidFill>
              <a:prstDash val="solid"/>
              <a:round/>
              <a:headEnd len="sm" w="sm" type="none"/>
              <a:tailEnd len="sm" w="sm" type="none"/>
            </a:ln>
          </p:spPr>
        </p:sp>
        <p:sp>
          <p:nvSpPr>
            <p:cNvPr id="461" name="Google Shape;461;p68"/>
            <p:cNvSpPr/>
            <p:nvPr/>
          </p:nvSpPr>
          <p:spPr>
            <a:xfrm>
              <a:off x="6953400" y="3235320"/>
              <a:ext cx="478790" cy="767529"/>
            </a:xfrm>
            <a:custGeom>
              <a:rect b="b" l="l" r="r" t="t"/>
              <a:pathLst>
                <a:path extrusionOk="0" h="13880" w="8660">
                  <a:moveTo>
                    <a:pt x="584" y="10164"/>
                  </a:moveTo>
                  <a:lnTo>
                    <a:pt x="1505" y="9273"/>
                  </a:lnTo>
                  <a:lnTo>
                    <a:pt x="1505" y="8997"/>
                  </a:lnTo>
                  <a:lnTo>
                    <a:pt x="1566" y="8874"/>
                  </a:lnTo>
                  <a:lnTo>
                    <a:pt x="1566" y="8628"/>
                  </a:lnTo>
                  <a:lnTo>
                    <a:pt x="1628" y="8536"/>
                  </a:lnTo>
                  <a:lnTo>
                    <a:pt x="1566" y="8383"/>
                  </a:lnTo>
                  <a:lnTo>
                    <a:pt x="1597" y="8291"/>
                  </a:lnTo>
                  <a:lnTo>
                    <a:pt x="1720" y="8260"/>
                  </a:lnTo>
                  <a:lnTo>
                    <a:pt x="1750" y="8168"/>
                  </a:lnTo>
                  <a:lnTo>
                    <a:pt x="1935" y="8045"/>
                  </a:lnTo>
                  <a:lnTo>
                    <a:pt x="2027" y="7891"/>
                  </a:lnTo>
                  <a:lnTo>
                    <a:pt x="1996" y="7799"/>
                  </a:lnTo>
                  <a:lnTo>
                    <a:pt x="1904" y="7707"/>
                  </a:lnTo>
                  <a:lnTo>
                    <a:pt x="1904" y="7554"/>
                  </a:lnTo>
                  <a:lnTo>
                    <a:pt x="1996" y="7492"/>
                  </a:lnTo>
                  <a:lnTo>
                    <a:pt x="1935" y="7339"/>
                  </a:lnTo>
                  <a:lnTo>
                    <a:pt x="1812" y="7247"/>
                  </a:lnTo>
                  <a:lnTo>
                    <a:pt x="1812" y="7124"/>
                  </a:lnTo>
                  <a:lnTo>
                    <a:pt x="1904" y="7093"/>
                  </a:lnTo>
                  <a:lnTo>
                    <a:pt x="1935" y="6940"/>
                  </a:lnTo>
                  <a:lnTo>
                    <a:pt x="1935" y="6786"/>
                  </a:lnTo>
                  <a:lnTo>
                    <a:pt x="2058" y="6694"/>
                  </a:lnTo>
                  <a:lnTo>
                    <a:pt x="2119" y="6571"/>
                  </a:lnTo>
                  <a:lnTo>
                    <a:pt x="1965" y="6602"/>
                  </a:lnTo>
                  <a:lnTo>
                    <a:pt x="1904" y="6510"/>
                  </a:lnTo>
                  <a:lnTo>
                    <a:pt x="1996" y="6387"/>
                  </a:lnTo>
                  <a:lnTo>
                    <a:pt x="2027" y="6110"/>
                  </a:lnTo>
                  <a:lnTo>
                    <a:pt x="2088" y="6018"/>
                  </a:lnTo>
                  <a:lnTo>
                    <a:pt x="2088" y="5896"/>
                  </a:lnTo>
                  <a:lnTo>
                    <a:pt x="2058" y="5803"/>
                  </a:lnTo>
                  <a:lnTo>
                    <a:pt x="2088" y="5681"/>
                  </a:lnTo>
                  <a:lnTo>
                    <a:pt x="2058" y="5558"/>
                  </a:lnTo>
                  <a:lnTo>
                    <a:pt x="2150" y="5435"/>
                  </a:lnTo>
                  <a:lnTo>
                    <a:pt x="2150" y="5312"/>
                  </a:lnTo>
                  <a:lnTo>
                    <a:pt x="1965" y="5281"/>
                  </a:lnTo>
                  <a:lnTo>
                    <a:pt x="1873" y="5189"/>
                  </a:lnTo>
                  <a:lnTo>
                    <a:pt x="1720" y="5066"/>
                  </a:lnTo>
                  <a:lnTo>
                    <a:pt x="1443" y="5036"/>
                  </a:lnTo>
                  <a:lnTo>
                    <a:pt x="1321" y="5005"/>
                  </a:lnTo>
                  <a:lnTo>
                    <a:pt x="1167" y="4821"/>
                  </a:lnTo>
                  <a:lnTo>
                    <a:pt x="921" y="4698"/>
                  </a:lnTo>
                  <a:lnTo>
                    <a:pt x="706" y="4637"/>
                  </a:lnTo>
                  <a:lnTo>
                    <a:pt x="645" y="4729"/>
                  </a:lnTo>
                  <a:lnTo>
                    <a:pt x="553" y="4729"/>
                  </a:lnTo>
                  <a:lnTo>
                    <a:pt x="522" y="4637"/>
                  </a:lnTo>
                  <a:lnTo>
                    <a:pt x="399" y="4637"/>
                  </a:lnTo>
                  <a:lnTo>
                    <a:pt x="92" y="4606"/>
                  </a:lnTo>
                  <a:lnTo>
                    <a:pt x="92" y="4237"/>
                  </a:lnTo>
                  <a:lnTo>
                    <a:pt x="0" y="3961"/>
                  </a:lnTo>
                  <a:lnTo>
                    <a:pt x="92" y="3838"/>
                  </a:lnTo>
                  <a:lnTo>
                    <a:pt x="399" y="3685"/>
                  </a:lnTo>
                  <a:lnTo>
                    <a:pt x="584" y="3685"/>
                  </a:lnTo>
                  <a:lnTo>
                    <a:pt x="1413" y="3347"/>
                  </a:lnTo>
                  <a:lnTo>
                    <a:pt x="1566" y="3316"/>
                  </a:lnTo>
                  <a:lnTo>
                    <a:pt x="2058" y="3101"/>
                  </a:lnTo>
                  <a:lnTo>
                    <a:pt x="2303" y="3009"/>
                  </a:lnTo>
                  <a:lnTo>
                    <a:pt x="2549" y="2978"/>
                  </a:lnTo>
                  <a:lnTo>
                    <a:pt x="2580" y="3071"/>
                  </a:lnTo>
                  <a:lnTo>
                    <a:pt x="2610" y="3132"/>
                  </a:lnTo>
                  <a:lnTo>
                    <a:pt x="2702" y="3224"/>
                  </a:lnTo>
                  <a:lnTo>
                    <a:pt x="2702" y="3316"/>
                  </a:lnTo>
                  <a:lnTo>
                    <a:pt x="2825" y="3408"/>
                  </a:lnTo>
                  <a:lnTo>
                    <a:pt x="2917" y="3378"/>
                  </a:lnTo>
                  <a:lnTo>
                    <a:pt x="3009" y="3378"/>
                  </a:lnTo>
                  <a:lnTo>
                    <a:pt x="3071" y="3286"/>
                  </a:lnTo>
                  <a:lnTo>
                    <a:pt x="3255" y="3286"/>
                  </a:lnTo>
                  <a:lnTo>
                    <a:pt x="3470" y="3347"/>
                  </a:lnTo>
                  <a:lnTo>
                    <a:pt x="3531" y="3470"/>
                  </a:lnTo>
                  <a:lnTo>
                    <a:pt x="3531" y="3685"/>
                  </a:lnTo>
                  <a:lnTo>
                    <a:pt x="3531" y="3900"/>
                  </a:lnTo>
                  <a:lnTo>
                    <a:pt x="3347" y="4084"/>
                  </a:lnTo>
                  <a:lnTo>
                    <a:pt x="3316" y="4268"/>
                  </a:lnTo>
                  <a:lnTo>
                    <a:pt x="3194" y="4422"/>
                  </a:lnTo>
                  <a:lnTo>
                    <a:pt x="3224" y="4544"/>
                  </a:lnTo>
                  <a:lnTo>
                    <a:pt x="3286" y="4729"/>
                  </a:lnTo>
                  <a:lnTo>
                    <a:pt x="3316" y="4852"/>
                  </a:lnTo>
                  <a:lnTo>
                    <a:pt x="3470" y="5036"/>
                  </a:lnTo>
                  <a:lnTo>
                    <a:pt x="3593" y="5159"/>
                  </a:lnTo>
                  <a:lnTo>
                    <a:pt x="3716" y="5220"/>
                  </a:lnTo>
                  <a:lnTo>
                    <a:pt x="3808" y="5312"/>
                  </a:lnTo>
                  <a:lnTo>
                    <a:pt x="3900" y="5466"/>
                  </a:lnTo>
                  <a:lnTo>
                    <a:pt x="3839" y="5558"/>
                  </a:lnTo>
                  <a:lnTo>
                    <a:pt x="3900" y="5681"/>
                  </a:lnTo>
                  <a:lnTo>
                    <a:pt x="4053" y="5650"/>
                  </a:lnTo>
                  <a:lnTo>
                    <a:pt x="4084" y="5466"/>
                  </a:lnTo>
                  <a:lnTo>
                    <a:pt x="4023" y="5281"/>
                  </a:lnTo>
                  <a:lnTo>
                    <a:pt x="4115" y="5128"/>
                  </a:lnTo>
                  <a:lnTo>
                    <a:pt x="4146" y="4974"/>
                  </a:lnTo>
                  <a:lnTo>
                    <a:pt x="4207" y="4759"/>
                  </a:lnTo>
                  <a:lnTo>
                    <a:pt x="4391" y="4729"/>
                  </a:lnTo>
                  <a:lnTo>
                    <a:pt x="4514" y="4606"/>
                  </a:lnTo>
                  <a:lnTo>
                    <a:pt x="4545" y="4483"/>
                  </a:lnTo>
                  <a:lnTo>
                    <a:pt x="4545" y="4176"/>
                  </a:lnTo>
                  <a:lnTo>
                    <a:pt x="4483" y="4084"/>
                  </a:lnTo>
                  <a:lnTo>
                    <a:pt x="4483" y="4022"/>
                  </a:lnTo>
                  <a:lnTo>
                    <a:pt x="4453" y="3961"/>
                  </a:lnTo>
                  <a:lnTo>
                    <a:pt x="4483" y="3900"/>
                  </a:lnTo>
                  <a:lnTo>
                    <a:pt x="4575" y="3869"/>
                  </a:lnTo>
                  <a:lnTo>
                    <a:pt x="4606" y="3777"/>
                  </a:lnTo>
                  <a:lnTo>
                    <a:pt x="4698" y="3746"/>
                  </a:lnTo>
                  <a:lnTo>
                    <a:pt x="4698" y="3654"/>
                  </a:lnTo>
                  <a:lnTo>
                    <a:pt x="4668" y="3562"/>
                  </a:lnTo>
                  <a:lnTo>
                    <a:pt x="4575" y="3347"/>
                  </a:lnTo>
                  <a:lnTo>
                    <a:pt x="4391" y="3101"/>
                  </a:lnTo>
                  <a:lnTo>
                    <a:pt x="4330" y="2978"/>
                  </a:lnTo>
                  <a:lnTo>
                    <a:pt x="4053" y="2671"/>
                  </a:lnTo>
                  <a:lnTo>
                    <a:pt x="3961" y="2671"/>
                  </a:lnTo>
                  <a:lnTo>
                    <a:pt x="3900" y="2579"/>
                  </a:lnTo>
                  <a:lnTo>
                    <a:pt x="3808" y="2456"/>
                  </a:lnTo>
                  <a:lnTo>
                    <a:pt x="3531" y="2334"/>
                  </a:lnTo>
                  <a:lnTo>
                    <a:pt x="3409" y="1566"/>
                  </a:lnTo>
                  <a:lnTo>
                    <a:pt x="3593" y="829"/>
                  </a:lnTo>
                  <a:lnTo>
                    <a:pt x="4391" y="829"/>
                  </a:lnTo>
                  <a:lnTo>
                    <a:pt x="4514" y="798"/>
                  </a:lnTo>
                  <a:lnTo>
                    <a:pt x="4575" y="737"/>
                  </a:lnTo>
                  <a:lnTo>
                    <a:pt x="4698" y="706"/>
                  </a:lnTo>
                  <a:lnTo>
                    <a:pt x="4698" y="768"/>
                  </a:lnTo>
                  <a:lnTo>
                    <a:pt x="4790" y="798"/>
                  </a:lnTo>
                  <a:lnTo>
                    <a:pt x="4883" y="890"/>
                  </a:lnTo>
                  <a:lnTo>
                    <a:pt x="5005" y="890"/>
                  </a:lnTo>
                  <a:lnTo>
                    <a:pt x="5097" y="983"/>
                  </a:lnTo>
                  <a:lnTo>
                    <a:pt x="5067" y="1044"/>
                  </a:lnTo>
                  <a:lnTo>
                    <a:pt x="5312" y="983"/>
                  </a:lnTo>
                  <a:lnTo>
                    <a:pt x="5497" y="860"/>
                  </a:lnTo>
                  <a:lnTo>
                    <a:pt x="5589" y="829"/>
                  </a:lnTo>
                  <a:lnTo>
                    <a:pt x="5650" y="768"/>
                  </a:lnTo>
                  <a:lnTo>
                    <a:pt x="5742" y="829"/>
                  </a:lnTo>
                  <a:lnTo>
                    <a:pt x="5742" y="860"/>
                  </a:lnTo>
                  <a:lnTo>
                    <a:pt x="5865" y="890"/>
                  </a:lnTo>
                  <a:lnTo>
                    <a:pt x="5957" y="952"/>
                  </a:lnTo>
                  <a:lnTo>
                    <a:pt x="6141" y="890"/>
                  </a:lnTo>
                  <a:lnTo>
                    <a:pt x="6356" y="860"/>
                  </a:lnTo>
                  <a:lnTo>
                    <a:pt x="6418" y="737"/>
                  </a:lnTo>
                  <a:lnTo>
                    <a:pt x="6387" y="645"/>
                  </a:lnTo>
                  <a:lnTo>
                    <a:pt x="6449" y="583"/>
                  </a:lnTo>
                  <a:lnTo>
                    <a:pt x="6602" y="645"/>
                  </a:lnTo>
                  <a:lnTo>
                    <a:pt x="6694" y="614"/>
                  </a:lnTo>
                  <a:lnTo>
                    <a:pt x="6817" y="706"/>
                  </a:lnTo>
                  <a:lnTo>
                    <a:pt x="6971" y="676"/>
                  </a:lnTo>
                  <a:lnTo>
                    <a:pt x="7032" y="614"/>
                  </a:lnTo>
                  <a:lnTo>
                    <a:pt x="7339" y="522"/>
                  </a:lnTo>
                  <a:lnTo>
                    <a:pt x="7462" y="553"/>
                  </a:lnTo>
                  <a:lnTo>
                    <a:pt x="7615" y="522"/>
                  </a:lnTo>
                  <a:lnTo>
                    <a:pt x="7646" y="461"/>
                  </a:lnTo>
                  <a:lnTo>
                    <a:pt x="7861" y="430"/>
                  </a:lnTo>
                  <a:lnTo>
                    <a:pt x="7953" y="307"/>
                  </a:lnTo>
                  <a:lnTo>
                    <a:pt x="8137" y="276"/>
                  </a:lnTo>
                  <a:lnTo>
                    <a:pt x="8260" y="184"/>
                  </a:lnTo>
                  <a:lnTo>
                    <a:pt x="8352" y="61"/>
                  </a:lnTo>
                  <a:lnTo>
                    <a:pt x="8506" y="92"/>
                  </a:lnTo>
                  <a:lnTo>
                    <a:pt x="8598" y="0"/>
                  </a:lnTo>
                  <a:lnTo>
                    <a:pt x="8598" y="0"/>
                  </a:lnTo>
                  <a:lnTo>
                    <a:pt x="8659" y="31"/>
                  </a:lnTo>
                  <a:lnTo>
                    <a:pt x="8629" y="215"/>
                  </a:lnTo>
                  <a:lnTo>
                    <a:pt x="8598" y="338"/>
                  </a:lnTo>
                  <a:lnTo>
                    <a:pt x="8629" y="368"/>
                  </a:lnTo>
                  <a:lnTo>
                    <a:pt x="8475" y="614"/>
                  </a:lnTo>
                  <a:lnTo>
                    <a:pt x="8444" y="706"/>
                  </a:lnTo>
                  <a:lnTo>
                    <a:pt x="8475" y="768"/>
                  </a:lnTo>
                  <a:lnTo>
                    <a:pt x="8506" y="798"/>
                  </a:lnTo>
                  <a:lnTo>
                    <a:pt x="8444" y="860"/>
                  </a:lnTo>
                  <a:lnTo>
                    <a:pt x="8475" y="1167"/>
                  </a:lnTo>
                  <a:lnTo>
                    <a:pt x="8567" y="1351"/>
                  </a:lnTo>
                  <a:lnTo>
                    <a:pt x="8506" y="1382"/>
                  </a:lnTo>
                  <a:lnTo>
                    <a:pt x="8506" y="1597"/>
                  </a:lnTo>
                  <a:lnTo>
                    <a:pt x="8567" y="1658"/>
                  </a:lnTo>
                  <a:lnTo>
                    <a:pt x="8567" y="1873"/>
                  </a:lnTo>
                  <a:lnTo>
                    <a:pt x="8475" y="1934"/>
                  </a:lnTo>
                  <a:lnTo>
                    <a:pt x="8506" y="2149"/>
                  </a:lnTo>
                  <a:lnTo>
                    <a:pt x="8444" y="2579"/>
                  </a:lnTo>
                  <a:lnTo>
                    <a:pt x="8414" y="2579"/>
                  </a:lnTo>
                  <a:lnTo>
                    <a:pt x="8475" y="2641"/>
                  </a:lnTo>
                  <a:lnTo>
                    <a:pt x="8475" y="3009"/>
                  </a:lnTo>
                  <a:lnTo>
                    <a:pt x="8352" y="3040"/>
                  </a:lnTo>
                  <a:lnTo>
                    <a:pt x="8352" y="3071"/>
                  </a:lnTo>
                  <a:lnTo>
                    <a:pt x="8383" y="3132"/>
                  </a:lnTo>
                  <a:lnTo>
                    <a:pt x="8537" y="3132"/>
                  </a:lnTo>
                  <a:lnTo>
                    <a:pt x="8598" y="3193"/>
                  </a:lnTo>
                  <a:lnTo>
                    <a:pt x="8629" y="3500"/>
                  </a:lnTo>
                  <a:lnTo>
                    <a:pt x="8537" y="3623"/>
                  </a:lnTo>
                  <a:lnTo>
                    <a:pt x="8444" y="3654"/>
                  </a:lnTo>
                  <a:lnTo>
                    <a:pt x="8506" y="3746"/>
                  </a:lnTo>
                  <a:lnTo>
                    <a:pt x="8475" y="3808"/>
                  </a:lnTo>
                  <a:lnTo>
                    <a:pt x="8383" y="3808"/>
                  </a:lnTo>
                  <a:lnTo>
                    <a:pt x="8260" y="3930"/>
                  </a:lnTo>
                  <a:lnTo>
                    <a:pt x="8291" y="3992"/>
                  </a:lnTo>
                  <a:lnTo>
                    <a:pt x="8322" y="3961"/>
                  </a:lnTo>
                  <a:lnTo>
                    <a:pt x="8444" y="3961"/>
                  </a:lnTo>
                  <a:lnTo>
                    <a:pt x="8352" y="4084"/>
                  </a:lnTo>
                  <a:lnTo>
                    <a:pt x="8352" y="4237"/>
                  </a:lnTo>
                  <a:lnTo>
                    <a:pt x="8229" y="4268"/>
                  </a:lnTo>
                  <a:lnTo>
                    <a:pt x="8045" y="4483"/>
                  </a:lnTo>
                  <a:lnTo>
                    <a:pt x="8045" y="4575"/>
                  </a:lnTo>
                  <a:lnTo>
                    <a:pt x="7892" y="4821"/>
                  </a:lnTo>
                  <a:lnTo>
                    <a:pt x="7769" y="4821"/>
                  </a:lnTo>
                  <a:lnTo>
                    <a:pt x="7769" y="4974"/>
                  </a:lnTo>
                  <a:lnTo>
                    <a:pt x="7216" y="5281"/>
                  </a:lnTo>
                  <a:lnTo>
                    <a:pt x="7124" y="5281"/>
                  </a:lnTo>
                  <a:lnTo>
                    <a:pt x="7093" y="5404"/>
                  </a:lnTo>
                  <a:lnTo>
                    <a:pt x="6571" y="5681"/>
                  </a:lnTo>
                  <a:lnTo>
                    <a:pt x="6356" y="5681"/>
                  </a:lnTo>
                  <a:lnTo>
                    <a:pt x="6356" y="5711"/>
                  </a:lnTo>
                  <a:lnTo>
                    <a:pt x="6111" y="5834"/>
                  </a:lnTo>
                  <a:lnTo>
                    <a:pt x="5773" y="6049"/>
                  </a:lnTo>
                  <a:lnTo>
                    <a:pt x="5712" y="5988"/>
                  </a:lnTo>
                  <a:lnTo>
                    <a:pt x="5681" y="6080"/>
                  </a:lnTo>
                  <a:lnTo>
                    <a:pt x="5497" y="6325"/>
                  </a:lnTo>
                  <a:lnTo>
                    <a:pt x="5405" y="6387"/>
                  </a:lnTo>
                  <a:lnTo>
                    <a:pt x="5343" y="6264"/>
                  </a:lnTo>
                  <a:lnTo>
                    <a:pt x="5312" y="6479"/>
                  </a:lnTo>
                  <a:lnTo>
                    <a:pt x="5190" y="6479"/>
                  </a:lnTo>
                  <a:lnTo>
                    <a:pt x="5159" y="6602"/>
                  </a:lnTo>
                  <a:lnTo>
                    <a:pt x="4852" y="6817"/>
                  </a:lnTo>
                  <a:lnTo>
                    <a:pt x="4821" y="6909"/>
                  </a:lnTo>
                  <a:lnTo>
                    <a:pt x="4760" y="6970"/>
                  </a:lnTo>
                  <a:lnTo>
                    <a:pt x="4668" y="7001"/>
                  </a:lnTo>
                  <a:lnTo>
                    <a:pt x="4668" y="7124"/>
                  </a:lnTo>
                  <a:lnTo>
                    <a:pt x="4483" y="7124"/>
                  </a:lnTo>
                  <a:lnTo>
                    <a:pt x="4053" y="7400"/>
                  </a:lnTo>
                  <a:lnTo>
                    <a:pt x="4053" y="7615"/>
                  </a:lnTo>
                  <a:lnTo>
                    <a:pt x="3931" y="7707"/>
                  </a:lnTo>
                  <a:lnTo>
                    <a:pt x="3716" y="7707"/>
                  </a:lnTo>
                  <a:lnTo>
                    <a:pt x="3654" y="7799"/>
                  </a:lnTo>
                  <a:lnTo>
                    <a:pt x="3470" y="7707"/>
                  </a:lnTo>
                  <a:lnTo>
                    <a:pt x="3409" y="7738"/>
                  </a:lnTo>
                  <a:lnTo>
                    <a:pt x="3409" y="7799"/>
                  </a:lnTo>
                  <a:lnTo>
                    <a:pt x="3470" y="7891"/>
                  </a:lnTo>
                  <a:lnTo>
                    <a:pt x="3470" y="8014"/>
                  </a:lnTo>
                  <a:lnTo>
                    <a:pt x="3409" y="8106"/>
                  </a:lnTo>
                  <a:lnTo>
                    <a:pt x="3439" y="8229"/>
                  </a:lnTo>
                  <a:lnTo>
                    <a:pt x="3347" y="8352"/>
                  </a:lnTo>
                  <a:lnTo>
                    <a:pt x="3593" y="8690"/>
                  </a:lnTo>
                  <a:lnTo>
                    <a:pt x="3593" y="8782"/>
                  </a:lnTo>
                  <a:lnTo>
                    <a:pt x="3470" y="8874"/>
                  </a:lnTo>
                  <a:lnTo>
                    <a:pt x="3562" y="8905"/>
                  </a:lnTo>
                  <a:lnTo>
                    <a:pt x="3654" y="9058"/>
                  </a:lnTo>
                  <a:lnTo>
                    <a:pt x="3654" y="9242"/>
                  </a:lnTo>
                  <a:lnTo>
                    <a:pt x="3746" y="9427"/>
                  </a:lnTo>
                  <a:lnTo>
                    <a:pt x="3716" y="9949"/>
                  </a:lnTo>
                  <a:lnTo>
                    <a:pt x="3777" y="10133"/>
                  </a:lnTo>
                  <a:lnTo>
                    <a:pt x="3808" y="10133"/>
                  </a:lnTo>
                  <a:lnTo>
                    <a:pt x="3808" y="9979"/>
                  </a:lnTo>
                  <a:lnTo>
                    <a:pt x="3931" y="9795"/>
                  </a:lnTo>
                  <a:lnTo>
                    <a:pt x="3931" y="9949"/>
                  </a:lnTo>
                  <a:lnTo>
                    <a:pt x="3961" y="9949"/>
                  </a:lnTo>
                  <a:lnTo>
                    <a:pt x="3961" y="10164"/>
                  </a:lnTo>
                  <a:lnTo>
                    <a:pt x="3900" y="10256"/>
                  </a:lnTo>
                  <a:lnTo>
                    <a:pt x="3869" y="10471"/>
                  </a:lnTo>
                  <a:lnTo>
                    <a:pt x="3931" y="10501"/>
                  </a:lnTo>
                  <a:lnTo>
                    <a:pt x="3808" y="10778"/>
                  </a:lnTo>
                  <a:lnTo>
                    <a:pt x="3808" y="10901"/>
                  </a:lnTo>
                  <a:lnTo>
                    <a:pt x="3746" y="11023"/>
                  </a:lnTo>
                  <a:lnTo>
                    <a:pt x="3716" y="11177"/>
                  </a:lnTo>
                  <a:lnTo>
                    <a:pt x="3685" y="11177"/>
                  </a:lnTo>
                  <a:lnTo>
                    <a:pt x="3716" y="11330"/>
                  </a:lnTo>
                  <a:lnTo>
                    <a:pt x="3839" y="11238"/>
                  </a:lnTo>
                  <a:lnTo>
                    <a:pt x="3869" y="11330"/>
                  </a:lnTo>
                  <a:lnTo>
                    <a:pt x="3777" y="11484"/>
                  </a:lnTo>
                  <a:lnTo>
                    <a:pt x="3716" y="11699"/>
                  </a:lnTo>
                  <a:lnTo>
                    <a:pt x="3409" y="12037"/>
                  </a:lnTo>
                  <a:lnTo>
                    <a:pt x="2887" y="12282"/>
                  </a:lnTo>
                  <a:lnTo>
                    <a:pt x="2150" y="12405"/>
                  </a:lnTo>
                  <a:lnTo>
                    <a:pt x="1873" y="12682"/>
                  </a:lnTo>
                  <a:lnTo>
                    <a:pt x="1658" y="12743"/>
                  </a:lnTo>
                  <a:lnTo>
                    <a:pt x="1597" y="12835"/>
                  </a:lnTo>
                  <a:lnTo>
                    <a:pt x="1505" y="12927"/>
                  </a:lnTo>
                  <a:lnTo>
                    <a:pt x="1443" y="13111"/>
                  </a:lnTo>
                  <a:lnTo>
                    <a:pt x="1351" y="13111"/>
                  </a:lnTo>
                  <a:lnTo>
                    <a:pt x="1259" y="13173"/>
                  </a:lnTo>
                  <a:lnTo>
                    <a:pt x="1321" y="13204"/>
                  </a:lnTo>
                  <a:lnTo>
                    <a:pt x="1382" y="13357"/>
                  </a:lnTo>
                  <a:lnTo>
                    <a:pt x="1382" y="13511"/>
                  </a:lnTo>
                  <a:lnTo>
                    <a:pt x="1443" y="13418"/>
                  </a:lnTo>
                  <a:lnTo>
                    <a:pt x="1566" y="13449"/>
                  </a:lnTo>
                  <a:lnTo>
                    <a:pt x="1597" y="13326"/>
                  </a:lnTo>
                  <a:lnTo>
                    <a:pt x="1658" y="13296"/>
                  </a:lnTo>
                  <a:lnTo>
                    <a:pt x="1658" y="13388"/>
                  </a:lnTo>
                  <a:lnTo>
                    <a:pt x="1628" y="13603"/>
                  </a:lnTo>
                  <a:lnTo>
                    <a:pt x="1566" y="13756"/>
                  </a:lnTo>
                  <a:lnTo>
                    <a:pt x="1536" y="13879"/>
                  </a:lnTo>
                  <a:lnTo>
                    <a:pt x="1382" y="13879"/>
                  </a:lnTo>
                  <a:lnTo>
                    <a:pt x="1106" y="13818"/>
                  </a:lnTo>
                  <a:lnTo>
                    <a:pt x="1014" y="13848"/>
                  </a:lnTo>
                  <a:lnTo>
                    <a:pt x="1014" y="13756"/>
                  </a:lnTo>
                  <a:lnTo>
                    <a:pt x="1044" y="13633"/>
                  </a:lnTo>
                  <a:lnTo>
                    <a:pt x="1044" y="13511"/>
                  </a:lnTo>
                  <a:lnTo>
                    <a:pt x="1075" y="13449"/>
                  </a:lnTo>
                  <a:lnTo>
                    <a:pt x="1014" y="13357"/>
                  </a:lnTo>
                  <a:lnTo>
                    <a:pt x="921" y="13265"/>
                  </a:lnTo>
                  <a:lnTo>
                    <a:pt x="829" y="13204"/>
                  </a:lnTo>
                  <a:lnTo>
                    <a:pt x="829" y="13204"/>
                  </a:lnTo>
                  <a:lnTo>
                    <a:pt x="829" y="12927"/>
                  </a:lnTo>
                  <a:lnTo>
                    <a:pt x="829" y="12682"/>
                  </a:lnTo>
                  <a:lnTo>
                    <a:pt x="891" y="12405"/>
                  </a:lnTo>
                  <a:lnTo>
                    <a:pt x="891" y="11760"/>
                  </a:lnTo>
                  <a:lnTo>
                    <a:pt x="860" y="11576"/>
                  </a:lnTo>
                  <a:lnTo>
                    <a:pt x="799" y="11423"/>
                  </a:lnTo>
                  <a:lnTo>
                    <a:pt x="799" y="11269"/>
                  </a:lnTo>
                  <a:lnTo>
                    <a:pt x="799" y="11208"/>
                  </a:lnTo>
                  <a:lnTo>
                    <a:pt x="799" y="10839"/>
                  </a:lnTo>
                  <a:lnTo>
                    <a:pt x="706" y="10624"/>
                  </a:lnTo>
                  <a:lnTo>
                    <a:pt x="645" y="10409"/>
                  </a:lnTo>
                  <a:lnTo>
                    <a:pt x="614" y="10194"/>
                  </a:lnTo>
                  <a:close/>
                </a:path>
              </a:pathLst>
            </a:custGeom>
            <a:solidFill>
              <a:srgbClr val="EEEEEE"/>
            </a:solidFill>
            <a:ln cap="flat" cmpd="sng" w="9525">
              <a:solidFill>
                <a:srgbClr val="EEEEEE"/>
              </a:solidFill>
              <a:prstDash val="solid"/>
              <a:round/>
              <a:headEnd len="sm" w="sm" type="none"/>
              <a:tailEnd len="sm" w="sm" type="none"/>
            </a:ln>
          </p:spPr>
        </p:sp>
        <p:sp>
          <p:nvSpPr>
            <p:cNvPr id="462" name="Google Shape;462;p68"/>
            <p:cNvSpPr/>
            <p:nvPr/>
          </p:nvSpPr>
          <p:spPr>
            <a:xfrm>
              <a:off x="6946560" y="3948840"/>
              <a:ext cx="65881" cy="72721"/>
            </a:xfrm>
            <a:custGeom>
              <a:rect b="b" l="l" r="r" t="t"/>
              <a:pathLst>
                <a:path extrusionOk="0" h="1321" w="1198">
                  <a:moveTo>
                    <a:pt x="952" y="308"/>
                  </a:moveTo>
                  <a:lnTo>
                    <a:pt x="952" y="308"/>
                  </a:lnTo>
                  <a:lnTo>
                    <a:pt x="1044" y="369"/>
                  </a:lnTo>
                  <a:lnTo>
                    <a:pt x="1137" y="461"/>
                  </a:lnTo>
                  <a:lnTo>
                    <a:pt x="1198" y="553"/>
                  </a:lnTo>
                  <a:lnTo>
                    <a:pt x="1167" y="615"/>
                  </a:lnTo>
                  <a:lnTo>
                    <a:pt x="1167" y="737"/>
                  </a:lnTo>
                  <a:lnTo>
                    <a:pt x="1137" y="860"/>
                  </a:lnTo>
                  <a:lnTo>
                    <a:pt x="1137" y="952"/>
                  </a:lnTo>
                  <a:lnTo>
                    <a:pt x="1075" y="952"/>
                  </a:lnTo>
                  <a:lnTo>
                    <a:pt x="983" y="1014"/>
                  </a:lnTo>
                  <a:lnTo>
                    <a:pt x="1014" y="1137"/>
                  </a:lnTo>
                  <a:lnTo>
                    <a:pt x="952" y="1290"/>
                  </a:lnTo>
                  <a:lnTo>
                    <a:pt x="829" y="1321"/>
                  </a:lnTo>
                  <a:lnTo>
                    <a:pt x="522" y="1321"/>
                  </a:lnTo>
                  <a:lnTo>
                    <a:pt x="246" y="1167"/>
                  </a:lnTo>
                  <a:lnTo>
                    <a:pt x="154" y="983"/>
                  </a:lnTo>
                  <a:lnTo>
                    <a:pt x="62" y="922"/>
                  </a:lnTo>
                  <a:lnTo>
                    <a:pt x="0" y="799"/>
                  </a:lnTo>
                  <a:lnTo>
                    <a:pt x="93" y="615"/>
                  </a:lnTo>
                  <a:lnTo>
                    <a:pt x="277" y="246"/>
                  </a:lnTo>
                  <a:lnTo>
                    <a:pt x="307" y="62"/>
                  </a:lnTo>
                  <a:lnTo>
                    <a:pt x="461" y="0"/>
                  </a:lnTo>
                  <a:lnTo>
                    <a:pt x="676" y="123"/>
                  </a:lnTo>
                  <a:lnTo>
                    <a:pt x="799" y="246"/>
                  </a:lnTo>
                  <a:lnTo>
                    <a:pt x="952" y="308"/>
                  </a:lnTo>
                  <a:close/>
                </a:path>
              </a:pathLst>
            </a:custGeom>
            <a:solidFill>
              <a:srgbClr val="EEEEEE"/>
            </a:solidFill>
            <a:ln cap="flat" cmpd="sng" w="9525">
              <a:solidFill>
                <a:srgbClr val="EEEEEE"/>
              </a:solidFill>
              <a:prstDash val="solid"/>
              <a:round/>
              <a:headEnd len="sm" w="sm" type="none"/>
              <a:tailEnd len="sm" w="sm" type="none"/>
            </a:ln>
          </p:spPr>
        </p:sp>
        <p:sp>
          <p:nvSpPr>
            <p:cNvPr id="463" name="Google Shape;463;p68"/>
            <p:cNvSpPr/>
            <p:nvPr/>
          </p:nvSpPr>
          <p:spPr>
            <a:xfrm>
              <a:off x="6297840" y="3778920"/>
              <a:ext cx="743751" cy="628203"/>
            </a:xfrm>
            <a:custGeom>
              <a:rect b="b" l="l" r="r" t="t"/>
              <a:pathLst>
                <a:path extrusionOk="0" h="11363" w="13450">
                  <a:moveTo>
                    <a:pt x="1" y="5620"/>
                  </a:moveTo>
                  <a:lnTo>
                    <a:pt x="124" y="5559"/>
                  </a:lnTo>
                  <a:lnTo>
                    <a:pt x="277" y="5528"/>
                  </a:lnTo>
                  <a:lnTo>
                    <a:pt x="277" y="5436"/>
                  </a:lnTo>
                  <a:lnTo>
                    <a:pt x="246" y="5374"/>
                  </a:lnTo>
                  <a:lnTo>
                    <a:pt x="308" y="5221"/>
                  </a:lnTo>
                  <a:lnTo>
                    <a:pt x="523" y="5159"/>
                  </a:lnTo>
                  <a:lnTo>
                    <a:pt x="615" y="5344"/>
                  </a:lnTo>
                  <a:lnTo>
                    <a:pt x="768" y="5344"/>
                  </a:lnTo>
                  <a:lnTo>
                    <a:pt x="707" y="5497"/>
                  </a:lnTo>
                  <a:lnTo>
                    <a:pt x="830" y="5743"/>
                  </a:lnTo>
                  <a:lnTo>
                    <a:pt x="1106" y="5804"/>
                  </a:lnTo>
                  <a:lnTo>
                    <a:pt x="1290" y="5896"/>
                  </a:lnTo>
                  <a:lnTo>
                    <a:pt x="1413" y="5866"/>
                  </a:lnTo>
                  <a:lnTo>
                    <a:pt x="1505" y="5927"/>
                  </a:lnTo>
                  <a:lnTo>
                    <a:pt x="1628" y="5927"/>
                  </a:lnTo>
                  <a:lnTo>
                    <a:pt x="1720" y="5866"/>
                  </a:lnTo>
                  <a:lnTo>
                    <a:pt x="1843" y="5866"/>
                  </a:lnTo>
                  <a:lnTo>
                    <a:pt x="1905" y="5988"/>
                  </a:lnTo>
                  <a:lnTo>
                    <a:pt x="2027" y="5958"/>
                  </a:lnTo>
                  <a:lnTo>
                    <a:pt x="2119" y="5988"/>
                  </a:lnTo>
                  <a:lnTo>
                    <a:pt x="2119" y="5835"/>
                  </a:lnTo>
                  <a:lnTo>
                    <a:pt x="2181" y="5743"/>
                  </a:lnTo>
                  <a:lnTo>
                    <a:pt x="2304" y="5712"/>
                  </a:lnTo>
                  <a:lnTo>
                    <a:pt x="2365" y="5559"/>
                  </a:lnTo>
                  <a:lnTo>
                    <a:pt x="2580" y="5436"/>
                  </a:lnTo>
                  <a:lnTo>
                    <a:pt x="2856" y="5466"/>
                  </a:lnTo>
                  <a:lnTo>
                    <a:pt x="2918" y="5466"/>
                  </a:lnTo>
                  <a:lnTo>
                    <a:pt x="3041" y="2457"/>
                  </a:lnTo>
                  <a:lnTo>
                    <a:pt x="3317" y="2672"/>
                  </a:lnTo>
                  <a:lnTo>
                    <a:pt x="3409" y="2887"/>
                  </a:lnTo>
                  <a:lnTo>
                    <a:pt x="3624" y="3348"/>
                  </a:lnTo>
                  <a:lnTo>
                    <a:pt x="3624" y="3563"/>
                  </a:lnTo>
                  <a:lnTo>
                    <a:pt x="3501" y="3839"/>
                  </a:lnTo>
                  <a:lnTo>
                    <a:pt x="3501" y="3993"/>
                  </a:lnTo>
                  <a:lnTo>
                    <a:pt x="3716" y="3962"/>
                  </a:lnTo>
                  <a:lnTo>
                    <a:pt x="3931" y="4023"/>
                  </a:lnTo>
                  <a:lnTo>
                    <a:pt x="4054" y="3962"/>
                  </a:lnTo>
                  <a:lnTo>
                    <a:pt x="4269" y="3993"/>
                  </a:lnTo>
                  <a:lnTo>
                    <a:pt x="4392" y="3901"/>
                  </a:lnTo>
                  <a:lnTo>
                    <a:pt x="4576" y="3839"/>
                  </a:lnTo>
                  <a:lnTo>
                    <a:pt x="4729" y="3716"/>
                  </a:lnTo>
                  <a:lnTo>
                    <a:pt x="4791" y="3624"/>
                  </a:lnTo>
                  <a:lnTo>
                    <a:pt x="5067" y="3532"/>
                  </a:lnTo>
                  <a:lnTo>
                    <a:pt x="5221" y="3348"/>
                  </a:lnTo>
                  <a:lnTo>
                    <a:pt x="5344" y="3041"/>
                  </a:lnTo>
                  <a:lnTo>
                    <a:pt x="5559" y="2826"/>
                  </a:lnTo>
                  <a:lnTo>
                    <a:pt x="5773" y="2795"/>
                  </a:lnTo>
                  <a:lnTo>
                    <a:pt x="6050" y="2857"/>
                  </a:lnTo>
                  <a:lnTo>
                    <a:pt x="6142" y="2949"/>
                  </a:lnTo>
                  <a:lnTo>
                    <a:pt x="6234" y="2949"/>
                  </a:lnTo>
                  <a:lnTo>
                    <a:pt x="6541" y="3133"/>
                  </a:lnTo>
                  <a:lnTo>
                    <a:pt x="6664" y="3102"/>
                  </a:lnTo>
                  <a:lnTo>
                    <a:pt x="6787" y="3164"/>
                  </a:lnTo>
                  <a:lnTo>
                    <a:pt x="6971" y="3102"/>
                  </a:lnTo>
                  <a:lnTo>
                    <a:pt x="7155" y="3102"/>
                  </a:lnTo>
                  <a:lnTo>
                    <a:pt x="7309" y="3102"/>
                  </a:lnTo>
                  <a:lnTo>
                    <a:pt x="7370" y="3194"/>
                  </a:lnTo>
                  <a:lnTo>
                    <a:pt x="7462" y="3225"/>
                  </a:lnTo>
                  <a:lnTo>
                    <a:pt x="7647" y="3102"/>
                  </a:lnTo>
                  <a:lnTo>
                    <a:pt x="7616" y="3041"/>
                  </a:lnTo>
                  <a:lnTo>
                    <a:pt x="7647" y="2887"/>
                  </a:lnTo>
                  <a:lnTo>
                    <a:pt x="7647" y="2795"/>
                  </a:lnTo>
                  <a:lnTo>
                    <a:pt x="7739" y="2703"/>
                  </a:lnTo>
                  <a:lnTo>
                    <a:pt x="7739" y="2488"/>
                  </a:lnTo>
                  <a:lnTo>
                    <a:pt x="7800" y="2335"/>
                  </a:lnTo>
                  <a:lnTo>
                    <a:pt x="7984" y="2335"/>
                  </a:lnTo>
                  <a:lnTo>
                    <a:pt x="8076" y="2242"/>
                  </a:lnTo>
                  <a:lnTo>
                    <a:pt x="8199" y="2242"/>
                  </a:lnTo>
                  <a:lnTo>
                    <a:pt x="8261" y="2181"/>
                  </a:lnTo>
                  <a:lnTo>
                    <a:pt x="8291" y="2120"/>
                  </a:lnTo>
                  <a:lnTo>
                    <a:pt x="8353" y="2027"/>
                  </a:lnTo>
                  <a:lnTo>
                    <a:pt x="8445" y="1935"/>
                  </a:lnTo>
                  <a:lnTo>
                    <a:pt x="8537" y="1905"/>
                  </a:lnTo>
                  <a:lnTo>
                    <a:pt x="8598" y="1843"/>
                  </a:lnTo>
                  <a:lnTo>
                    <a:pt x="8721" y="1813"/>
                  </a:lnTo>
                  <a:lnTo>
                    <a:pt x="8721" y="1690"/>
                  </a:lnTo>
                  <a:lnTo>
                    <a:pt x="8660" y="1598"/>
                  </a:lnTo>
                  <a:lnTo>
                    <a:pt x="8691" y="1413"/>
                  </a:lnTo>
                  <a:lnTo>
                    <a:pt x="8905" y="1106"/>
                  </a:lnTo>
                  <a:lnTo>
                    <a:pt x="9028" y="1076"/>
                  </a:lnTo>
                  <a:lnTo>
                    <a:pt x="9120" y="1045"/>
                  </a:lnTo>
                  <a:lnTo>
                    <a:pt x="9182" y="953"/>
                  </a:lnTo>
                  <a:lnTo>
                    <a:pt x="9305" y="922"/>
                  </a:lnTo>
                  <a:lnTo>
                    <a:pt x="9335" y="830"/>
                  </a:lnTo>
                  <a:lnTo>
                    <a:pt x="9427" y="769"/>
                  </a:lnTo>
                  <a:lnTo>
                    <a:pt x="9520" y="707"/>
                  </a:lnTo>
                  <a:lnTo>
                    <a:pt x="9704" y="554"/>
                  </a:lnTo>
                  <a:lnTo>
                    <a:pt x="9857" y="523"/>
                  </a:lnTo>
                  <a:lnTo>
                    <a:pt x="9919" y="554"/>
                  </a:lnTo>
                  <a:lnTo>
                    <a:pt x="10011" y="523"/>
                  </a:lnTo>
                  <a:lnTo>
                    <a:pt x="10134" y="523"/>
                  </a:lnTo>
                  <a:lnTo>
                    <a:pt x="10257" y="431"/>
                  </a:lnTo>
                  <a:lnTo>
                    <a:pt x="10379" y="400"/>
                  </a:lnTo>
                  <a:lnTo>
                    <a:pt x="10410" y="277"/>
                  </a:lnTo>
                  <a:lnTo>
                    <a:pt x="10410" y="185"/>
                  </a:lnTo>
                  <a:lnTo>
                    <a:pt x="10502" y="124"/>
                  </a:lnTo>
                  <a:lnTo>
                    <a:pt x="10625" y="124"/>
                  </a:lnTo>
                  <a:lnTo>
                    <a:pt x="10717" y="62"/>
                  </a:lnTo>
                  <a:lnTo>
                    <a:pt x="11086" y="1"/>
                  </a:lnTo>
                  <a:lnTo>
                    <a:pt x="11270" y="32"/>
                  </a:lnTo>
                  <a:lnTo>
                    <a:pt x="11331" y="154"/>
                  </a:lnTo>
                  <a:lnTo>
                    <a:pt x="11454" y="154"/>
                  </a:lnTo>
                  <a:lnTo>
                    <a:pt x="11638" y="247"/>
                  </a:lnTo>
                  <a:lnTo>
                    <a:pt x="11700" y="277"/>
                  </a:lnTo>
                  <a:lnTo>
                    <a:pt x="11823" y="247"/>
                  </a:lnTo>
                  <a:lnTo>
                    <a:pt x="12037" y="216"/>
                  </a:lnTo>
                  <a:lnTo>
                    <a:pt x="12314" y="277"/>
                  </a:lnTo>
                  <a:lnTo>
                    <a:pt x="12467" y="400"/>
                  </a:lnTo>
                  <a:lnTo>
                    <a:pt x="12529" y="615"/>
                  </a:lnTo>
                  <a:lnTo>
                    <a:pt x="12590" y="830"/>
                  </a:lnTo>
                  <a:lnTo>
                    <a:pt x="12682" y="1045"/>
                  </a:lnTo>
                  <a:lnTo>
                    <a:pt x="12682" y="1413"/>
                  </a:lnTo>
                  <a:lnTo>
                    <a:pt x="12682" y="1475"/>
                  </a:lnTo>
                  <a:lnTo>
                    <a:pt x="12682" y="1628"/>
                  </a:lnTo>
                  <a:lnTo>
                    <a:pt x="12713" y="1782"/>
                  </a:lnTo>
                  <a:lnTo>
                    <a:pt x="12774" y="1966"/>
                  </a:lnTo>
                  <a:lnTo>
                    <a:pt x="12774" y="2611"/>
                  </a:lnTo>
                  <a:lnTo>
                    <a:pt x="12713" y="2887"/>
                  </a:lnTo>
                  <a:lnTo>
                    <a:pt x="12713" y="3102"/>
                  </a:lnTo>
                  <a:lnTo>
                    <a:pt x="12713" y="3379"/>
                  </a:lnTo>
                  <a:lnTo>
                    <a:pt x="12590" y="3348"/>
                  </a:lnTo>
                  <a:lnTo>
                    <a:pt x="12437" y="3225"/>
                  </a:lnTo>
                  <a:lnTo>
                    <a:pt x="12222" y="3102"/>
                  </a:lnTo>
                  <a:lnTo>
                    <a:pt x="12099" y="3164"/>
                  </a:lnTo>
                  <a:lnTo>
                    <a:pt x="12068" y="3348"/>
                  </a:lnTo>
                  <a:lnTo>
                    <a:pt x="11853" y="3716"/>
                  </a:lnTo>
                  <a:lnTo>
                    <a:pt x="11792" y="3901"/>
                  </a:lnTo>
                  <a:lnTo>
                    <a:pt x="11823" y="4023"/>
                  </a:lnTo>
                  <a:lnTo>
                    <a:pt x="11915" y="4085"/>
                  </a:lnTo>
                  <a:lnTo>
                    <a:pt x="12007" y="4269"/>
                  </a:lnTo>
                  <a:lnTo>
                    <a:pt x="12283" y="4423"/>
                  </a:lnTo>
                  <a:lnTo>
                    <a:pt x="12590" y="4423"/>
                  </a:lnTo>
                  <a:lnTo>
                    <a:pt x="12744" y="4361"/>
                  </a:lnTo>
                  <a:lnTo>
                    <a:pt x="12774" y="4238"/>
                  </a:lnTo>
                  <a:lnTo>
                    <a:pt x="12774" y="4115"/>
                  </a:lnTo>
                  <a:lnTo>
                    <a:pt x="12867" y="4023"/>
                  </a:lnTo>
                  <a:lnTo>
                    <a:pt x="13020" y="4023"/>
                  </a:lnTo>
                  <a:lnTo>
                    <a:pt x="13296" y="4085"/>
                  </a:lnTo>
                  <a:lnTo>
                    <a:pt x="13450" y="4085"/>
                  </a:lnTo>
                  <a:lnTo>
                    <a:pt x="13450" y="4115"/>
                  </a:lnTo>
                  <a:lnTo>
                    <a:pt x="13358" y="4238"/>
                  </a:lnTo>
                  <a:lnTo>
                    <a:pt x="13419" y="4269"/>
                  </a:lnTo>
                  <a:lnTo>
                    <a:pt x="13296" y="4576"/>
                  </a:lnTo>
                  <a:lnTo>
                    <a:pt x="13296" y="4822"/>
                  </a:lnTo>
                  <a:lnTo>
                    <a:pt x="13174" y="5067"/>
                  </a:lnTo>
                  <a:lnTo>
                    <a:pt x="13081" y="5405"/>
                  </a:lnTo>
                  <a:lnTo>
                    <a:pt x="12959" y="5528"/>
                  </a:lnTo>
                  <a:lnTo>
                    <a:pt x="12928" y="5681"/>
                  </a:lnTo>
                  <a:lnTo>
                    <a:pt x="12713" y="5958"/>
                  </a:lnTo>
                  <a:lnTo>
                    <a:pt x="12621" y="5958"/>
                  </a:lnTo>
                  <a:lnTo>
                    <a:pt x="12590" y="6019"/>
                  </a:lnTo>
                  <a:lnTo>
                    <a:pt x="12406" y="6111"/>
                  </a:lnTo>
                  <a:lnTo>
                    <a:pt x="12345" y="6203"/>
                  </a:lnTo>
                  <a:lnTo>
                    <a:pt x="12130" y="6326"/>
                  </a:lnTo>
                  <a:lnTo>
                    <a:pt x="12037" y="6510"/>
                  </a:lnTo>
                  <a:lnTo>
                    <a:pt x="11853" y="6695"/>
                  </a:lnTo>
                  <a:lnTo>
                    <a:pt x="11853" y="6787"/>
                  </a:lnTo>
                  <a:lnTo>
                    <a:pt x="11761" y="6971"/>
                  </a:lnTo>
                  <a:lnTo>
                    <a:pt x="11608" y="6971"/>
                  </a:lnTo>
                  <a:lnTo>
                    <a:pt x="11485" y="7217"/>
                  </a:lnTo>
                  <a:lnTo>
                    <a:pt x="11147" y="7769"/>
                  </a:lnTo>
                  <a:lnTo>
                    <a:pt x="10871" y="8046"/>
                  </a:lnTo>
                  <a:lnTo>
                    <a:pt x="10840" y="8261"/>
                  </a:lnTo>
                  <a:lnTo>
                    <a:pt x="10686" y="8322"/>
                  </a:lnTo>
                  <a:lnTo>
                    <a:pt x="10533" y="8506"/>
                  </a:lnTo>
                  <a:lnTo>
                    <a:pt x="10410" y="8506"/>
                  </a:lnTo>
                  <a:lnTo>
                    <a:pt x="10349" y="8568"/>
                  </a:lnTo>
                  <a:lnTo>
                    <a:pt x="9489" y="9428"/>
                  </a:lnTo>
                  <a:lnTo>
                    <a:pt x="9397" y="9428"/>
                  </a:lnTo>
                  <a:lnTo>
                    <a:pt x="9397" y="9458"/>
                  </a:lnTo>
                  <a:lnTo>
                    <a:pt x="9243" y="9612"/>
                  </a:lnTo>
                  <a:lnTo>
                    <a:pt x="8691" y="9980"/>
                  </a:lnTo>
                  <a:lnTo>
                    <a:pt x="8568" y="10134"/>
                  </a:lnTo>
                  <a:lnTo>
                    <a:pt x="8353" y="10195"/>
                  </a:lnTo>
                  <a:lnTo>
                    <a:pt x="8353" y="10226"/>
                  </a:lnTo>
                  <a:lnTo>
                    <a:pt x="8046" y="10318"/>
                  </a:lnTo>
                  <a:lnTo>
                    <a:pt x="7861" y="10441"/>
                  </a:lnTo>
                  <a:lnTo>
                    <a:pt x="7677" y="10441"/>
                  </a:lnTo>
                  <a:lnTo>
                    <a:pt x="7585" y="10379"/>
                  </a:lnTo>
                  <a:lnTo>
                    <a:pt x="7339" y="10379"/>
                  </a:lnTo>
                  <a:lnTo>
                    <a:pt x="7125" y="10441"/>
                  </a:lnTo>
                  <a:lnTo>
                    <a:pt x="7032" y="10594"/>
                  </a:lnTo>
                  <a:lnTo>
                    <a:pt x="7155" y="10686"/>
                  </a:lnTo>
                  <a:lnTo>
                    <a:pt x="7155" y="10748"/>
                  </a:lnTo>
                  <a:lnTo>
                    <a:pt x="6879" y="10748"/>
                  </a:lnTo>
                  <a:lnTo>
                    <a:pt x="6695" y="10656"/>
                  </a:lnTo>
                  <a:lnTo>
                    <a:pt x="6572" y="10656"/>
                  </a:lnTo>
                  <a:lnTo>
                    <a:pt x="6449" y="10779"/>
                  </a:lnTo>
                  <a:lnTo>
                    <a:pt x="6510" y="10871"/>
                  </a:lnTo>
                  <a:lnTo>
                    <a:pt x="6449" y="10932"/>
                  </a:lnTo>
                  <a:lnTo>
                    <a:pt x="6081" y="10840"/>
                  </a:lnTo>
                  <a:lnTo>
                    <a:pt x="5958" y="10748"/>
                  </a:lnTo>
                  <a:lnTo>
                    <a:pt x="5589" y="10656"/>
                  </a:lnTo>
                  <a:lnTo>
                    <a:pt x="5313" y="10717"/>
                  </a:lnTo>
                  <a:lnTo>
                    <a:pt x="5313" y="10779"/>
                  </a:lnTo>
                  <a:lnTo>
                    <a:pt x="5190" y="10809"/>
                  </a:lnTo>
                  <a:lnTo>
                    <a:pt x="5006" y="10717"/>
                  </a:lnTo>
                  <a:lnTo>
                    <a:pt x="4545" y="10717"/>
                  </a:lnTo>
                  <a:lnTo>
                    <a:pt x="4422" y="10779"/>
                  </a:lnTo>
                  <a:lnTo>
                    <a:pt x="4392" y="10901"/>
                  </a:lnTo>
                  <a:lnTo>
                    <a:pt x="4300" y="10871"/>
                  </a:lnTo>
                  <a:lnTo>
                    <a:pt x="4207" y="10901"/>
                  </a:lnTo>
                  <a:lnTo>
                    <a:pt x="4115" y="10963"/>
                  </a:lnTo>
                  <a:lnTo>
                    <a:pt x="4054" y="11024"/>
                  </a:lnTo>
                  <a:lnTo>
                    <a:pt x="3870" y="11024"/>
                  </a:lnTo>
                  <a:lnTo>
                    <a:pt x="3747" y="11086"/>
                  </a:lnTo>
                  <a:lnTo>
                    <a:pt x="3501" y="10994"/>
                  </a:lnTo>
                  <a:lnTo>
                    <a:pt x="3286" y="10994"/>
                  </a:lnTo>
                  <a:lnTo>
                    <a:pt x="3256" y="11055"/>
                  </a:lnTo>
                  <a:lnTo>
                    <a:pt x="3041" y="11024"/>
                  </a:lnTo>
                  <a:lnTo>
                    <a:pt x="2856" y="11208"/>
                  </a:lnTo>
                  <a:lnTo>
                    <a:pt x="2734" y="11239"/>
                  </a:lnTo>
                  <a:lnTo>
                    <a:pt x="2672" y="11362"/>
                  </a:lnTo>
                  <a:lnTo>
                    <a:pt x="2580" y="11331"/>
                  </a:lnTo>
                  <a:lnTo>
                    <a:pt x="2488" y="11362"/>
                  </a:lnTo>
                  <a:lnTo>
                    <a:pt x="2089" y="11178"/>
                  </a:lnTo>
                  <a:lnTo>
                    <a:pt x="1997" y="11208"/>
                  </a:lnTo>
                  <a:lnTo>
                    <a:pt x="1997" y="11024"/>
                  </a:lnTo>
                  <a:lnTo>
                    <a:pt x="1843" y="10932"/>
                  </a:lnTo>
                  <a:lnTo>
                    <a:pt x="1720" y="10994"/>
                  </a:lnTo>
                  <a:lnTo>
                    <a:pt x="1659" y="10963"/>
                  </a:lnTo>
                  <a:lnTo>
                    <a:pt x="1720" y="10901"/>
                  </a:lnTo>
                  <a:lnTo>
                    <a:pt x="1690" y="10748"/>
                  </a:lnTo>
                  <a:lnTo>
                    <a:pt x="1475" y="10717"/>
                  </a:lnTo>
                  <a:lnTo>
                    <a:pt x="1352" y="10840"/>
                  </a:lnTo>
                  <a:lnTo>
                    <a:pt x="1352" y="10994"/>
                  </a:lnTo>
                  <a:lnTo>
                    <a:pt x="1260" y="10901"/>
                  </a:lnTo>
                  <a:lnTo>
                    <a:pt x="1260" y="10717"/>
                  </a:lnTo>
                  <a:lnTo>
                    <a:pt x="1321" y="10594"/>
                  </a:lnTo>
                  <a:lnTo>
                    <a:pt x="1260" y="10379"/>
                  </a:lnTo>
                  <a:lnTo>
                    <a:pt x="1383" y="10195"/>
                  </a:lnTo>
                  <a:lnTo>
                    <a:pt x="1229" y="9950"/>
                  </a:lnTo>
                  <a:lnTo>
                    <a:pt x="1075" y="9796"/>
                  </a:lnTo>
                  <a:lnTo>
                    <a:pt x="953" y="9581"/>
                  </a:lnTo>
                  <a:lnTo>
                    <a:pt x="953" y="9366"/>
                  </a:lnTo>
                  <a:lnTo>
                    <a:pt x="1045" y="9305"/>
                  </a:lnTo>
                  <a:lnTo>
                    <a:pt x="1137" y="9366"/>
                  </a:lnTo>
                  <a:lnTo>
                    <a:pt x="1198" y="9366"/>
                  </a:lnTo>
                  <a:lnTo>
                    <a:pt x="1321" y="9274"/>
                  </a:lnTo>
                  <a:lnTo>
                    <a:pt x="1352" y="9028"/>
                  </a:lnTo>
                  <a:lnTo>
                    <a:pt x="1260" y="8752"/>
                  </a:lnTo>
                  <a:lnTo>
                    <a:pt x="1260" y="8629"/>
                  </a:lnTo>
                  <a:lnTo>
                    <a:pt x="1014" y="8230"/>
                  </a:lnTo>
                  <a:lnTo>
                    <a:pt x="1014" y="8046"/>
                  </a:lnTo>
                  <a:lnTo>
                    <a:pt x="799" y="7739"/>
                  </a:lnTo>
                  <a:lnTo>
                    <a:pt x="676" y="7278"/>
                  </a:lnTo>
                  <a:lnTo>
                    <a:pt x="523" y="6818"/>
                  </a:lnTo>
                  <a:lnTo>
                    <a:pt x="523" y="6572"/>
                  </a:lnTo>
                  <a:lnTo>
                    <a:pt x="339" y="6081"/>
                  </a:lnTo>
                  <a:lnTo>
                    <a:pt x="62" y="5866"/>
                  </a:lnTo>
                  <a:lnTo>
                    <a:pt x="31" y="5620"/>
                  </a:lnTo>
                  <a:close/>
                  <a:moveTo>
                    <a:pt x="8813" y="7247"/>
                  </a:moveTo>
                  <a:lnTo>
                    <a:pt x="8936" y="7340"/>
                  </a:lnTo>
                  <a:lnTo>
                    <a:pt x="9028" y="7462"/>
                  </a:lnTo>
                  <a:lnTo>
                    <a:pt x="9213" y="7524"/>
                  </a:lnTo>
                  <a:lnTo>
                    <a:pt x="9366" y="7524"/>
                  </a:lnTo>
                  <a:lnTo>
                    <a:pt x="9397" y="7462"/>
                  </a:lnTo>
                  <a:lnTo>
                    <a:pt x="9458" y="7370"/>
                  </a:lnTo>
                  <a:lnTo>
                    <a:pt x="9550" y="7186"/>
                  </a:lnTo>
                  <a:lnTo>
                    <a:pt x="9673" y="7155"/>
                  </a:lnTo>
                  <a:lnTo>
                    <a:pt x="9796" y="7063"/>
                  </a:lnTo>
                  <a:lnTo>
                    <a:pt x="9919" y="7032"/>
                  </a:lnTo>
                  <a:lnTo>
                    <a:pt x="10042" y="7063"/>
                  </a:lnTo>
                  <a:lnTo>
                    <a:pt x="10164" y="6971"/>
                  </a:lnTo>
                  <a:lnTo>
                    <a:pt x="10226" y="6848"/>
                  </a:lnTo>
                  <a:lnTo>
                    <a:pt x="10164" y="6787"/>
                  </a:lnTo>
                  <a:lnTo>
                    <a:pt x="10164" y="6695"/>
                  </a:lnTo>
                  <a:lnTo>
                    <a:pt x="10287" y="6603"/>
                  </a:lnTo>
                  <a:lnTo>
                    <a:pt x="10441" y="6480"/>
                  </a:lnTo>
                  <a:lnTo>
                    <a:pt x="10441" y="6265"/>
                  </a:lnTo>
                  <a:lnTo>
                    <a:pt x="10318" y="5958"/>
                  </a:lnTo>
                  <a:lnTo>
                    <a:pt x="10134" y="5835"/>
                  </a:lnTo>
                  <a:lnTo>
                    <a:pt x="10011" y="5866"/>
                  </a:lnTo>
                  <a:lnTo>
                    <a:pt x="9888" y="5774"/>
                  </a:lnTo>
                  <a:lnTo>
                    <a:pt x="9827" y="5804"/>
                  </a:lnTo>
                  <a:lnTo>
                    <a:pt x="9765" y="5743"/>
                  </a:lnTo>
                  <a:lnTo>
                    <a:pt x="9642" y="5743"/>
                  </a:lnTo>
                  <a:lnTo>
                    <a:pt x="9612" y="5835"/>
                  </a:lnTo>
                  <a:lnTo>
                    <a:pt x="9520" y="5896"/>
                  </a:lnTo>
                  <a:lnTo>
                    <a:pt x="9427" y="5958"/>
                  </a:lnTo>
                  <a:lnTo>
                    <a:pt x="9120" y="6019"/>
                  </a:lnTo>
                  <a:lnTo>
                    <a:pt x="8936" y="6173"/>
                  </a:lnTo>
                  <a:lnTo>
                    <a:pt x="8875" y="6388"/>
                  </a:lnTo>
                  <a:lnTo>
                    <a:pt x="8660" y="6572"/>
                  </a:lnTo>
                  <a:lnTo>
                    <a:pt x="8537" y="6633"/>
                  </a:lnTo>
                  <a:lnTo>
                    <a:pt x="8598" y="6787"/>
                  </a:lnTo>
                  <a:lnTo>
                    <a:pt x="8721" y="6910"/>
                  </a:lnTo>
                  <a:lnTo>
                    <a:pt x="8721" y="6971"/>
                  </a:lnTo>
                  <a:lnTo>
                    <a:pt x="8813" y="7094"/>
                  </a:lnTo>
                  <a:close/>
                </a:path>
              </a:pathLst>
            </a:custGeom>
            <a:solidFill>
              <a:srgbClr val="EEEEEE"/>
            </a:solidFill>
            <a:ln cap="flat" cmpd="sng" w="9525">
              <a:solidFill>
                <a:srgbClr val="EEEEEE"/>
              </a:solidFill>
              <a:prstDash val="solid"/>
              <a:round/>
              <a:headEnd len="sm" w="sm" type="none"/>
              <a:tailEnd len="sm" w="sm" type="none"/>
            </a:ln>
          </p:spPr>
        </p:sp>
        <p:sp>
          <p:nvSpPr>
            <p:cNvPr id="464" name="Google Shape;464;p68"/>
            <p:cNvSpPr/>
            <p:nvPr/>
          </p:nvSpPr>
          <p:spPr>
            <a:xfrm>
              <a:off x="6770160" y="4096440"/>
              <a:ext cx="105120" cy="98282"/>
            </a:xfrm>
            <a:custGeom>
              <a:rect b="b" l="l" r="r" t="t"/>
              <a:pathLst>
                <a:path extrusionOk="0" h="1782" w="1904">
                  <a:moveTo>
                    <a:pt x="276" y="1505"/>
                  </a:moveTo>
                  <a:lnTo>
                    <a:pt x="276" y="1321"/>
                  </a:lnTo>
                  <a:lnTo>
                    <a:pt x="184" y="1229"/>
                  </a:lnTo>
                  <a:lnTo>
                    <a:pt x="154" y="1137"/>
                  </a:lnTo>
                  <a:lnTo>
                    <a:pt x="61" y="1045"/>
                  </a:lnTo>
                  <a:lnTo>
                    <a:pt x="0" y="891"/>
                  </a:lnTo>
                  <a:lnTo>
                    <a:pt x="92" y="799"/>
                  </a:lnTo>
                  <a:lnTo>
                    <a:pt x="307" y="646"/>
                  </a:lnTo>
                  <a:lnTo>
                    <a:pt x="399" y="431"/>
                  </a:lnTo>
                  <a:lnTo>
                    <a:pt x="583" y="246"/>
                  </a:lnTo>
                  <a:lnTo>
                    <a:pt x="890" y="216"/>
                  </a:lnTo>
                  <a:lnTo>
                    <a:pt x="952" y="124"/>
                  </a:lnTo>
                  <a:lnTo>
                    <a:pt x="1044" y="62"/>
                  </a:lnTo>
                  <a:lnTo>
                    <a:pt x="1075" y="1"/>
                  </a:lnTo>
                  <a:lnTo>
                    <a:pt x="1198" y="1"/>
                  </a:lnTo>
                  <a:lnTo>
                    <a:pt x="1290" y="62"/>
                  </a:lnTo>
                  <a:lnTo>
                    <a:pt x="1320" y="32"/>
                  </a:lnTo>
                  <a:lnTo>
                    <a:pt x="1443" y="124"/>
                  </a:lnTo>
                  <a:lnTo>
                    <a:pt x="1566" y="62"/>
                  </a:lnTo>
                  <a:lnTo>
                    <a:pt x="1750" y="216"/>
                  </a:lnTo>
                  <a:lnTo>
                    <a:pt x="1904" y="523"/>
                  </a:lnTo>
                  <a:lnTo>
                    <a:pt x="1904" y="738"/>
                  </a:lnTo>
                  <a:lnTo>
                    <a:pt x="1750" y="861"/>
                  </a:lnTo>
                  <a:lnTo>
                    <a:pt x="1597" y="922"/>
                  </a:lnTo>
                  <a:lnTo>
                    <a:pt x="1627" y="1045"/>
                  </a:lnTo>
                  <a:lnTo>
                    <a:pt x="1689" y="1106"/>
                  </a:lnTo>
                  <a:lnTo>
                    <a:pt x="1658" y="1229"/>
                  </a:lnTo>
                  <a:lnTo>
                    <a:pt x="1505" y="1321"/>
                  </a:lnTo>
                  <a:lnTo>
                    <a:pt x="1412" y="1290"/>
                  </a:lnTo>
                  <a:lnTo>
                    <a:pt x="1259" y="1321"/>
                  </a:lnTo>
                  <a:lnTo>
                    <a:pt x="1136" y="1383"/>
                  </a:lnTo>
                  <a:lnTo>
                    <a:pt x="1013" y="1444"/>
                  </a:lnTo>
                  <a:lnTo>
                    <a:pt x="921" y="1628"/>
                  </a:lnTo>
                  <a:lnTo>
                    <a:pt x="890" y="1720"/>
                  </a:lnTo>
                  <a:lnTo>
                    <a:pt x="829" y="1782"/>
                  </a:lnTo>
                  <a:lnTo>
                    <a:pt x="676" y="1782"/>
                  </a:lnTo>
                  <a:lnTo>
                    <a:pt x="491" y="1720"/>
                  </a:lnTo>
                  <a:lnTo>
                    <a:pt x="399" y="1598"/>
                  </a:lnTo>
                  <a:close/>
                </a:path>
              </a:pathLst>
            </a:custGeom>
            <a:solidFill>
              <a:srgbClr val="EEEEEE"/>
            </a:solidFill>
            <a:ln cap="flat" cmpd="sng" w="9525">
              <a:solidFill>
                <a:srgbClr val="EEEEEE"/>
              </a:solidFill>
              <a:prstDash val="solid"/>
              <a:round/>
              <a:headEnd len="sm" w="sm" type="none"/>
              <a:tailEnd len="sm" w="sm" type="none"/>
            </a:ln>
          </p:spPr>
        </p:sp>
        <p:sp>
          <p:nvSpPr>
            <p:cNvPr id="465" name="Google Shape;465;p68"/>
            <p:cNvSpPr/>
            <p:nvPr/>
          </p:nvSpPr>
          <p:spPr>
            <a:xfrm>
              <a:off x="5716800" y="2103840"/>
              <a:ext cx="524528" cy="448190"/>
            </a:xfrm>
            <a:custGeom>
              <a:rect b="b" l="l" r="r" t="t"/>
              <a:pathLst>
                <a:path extrusionOk="0" h="8108" w="9489">
                  <a:moveTo>
                    <a:pt x="9059" y="707"/>
                  </a:moveTo>
                  <a:lnTo>
                    <a:pt x="9028" y="707"/>
                  </a:lnTo>
                  <a:lnTo>
                    <a:pt x="8936" y="492"/>
                  </a:lnTo>
                  <a:lnTo>
                    <a:pt x="8721" y="216"/>
                  </a:lnTo>
                  <a:lnTo>
                    <a:pt x="8444" y="124"/>
                  </a:lnTo>
                  <a:lnTo>
                    <a:pt x="8352" y="277"/>
                  </a:lnTo>
                  <a:lnTo>
                    <a:pt x="8322" y="369"/>
                  </a:lnTo>
                  <a:lnTo>
                    <a:pt x="8229" y="431"/>
                  </a:lnTo>
                  <a:lnTo>
                    <a:pt x="8107" y="369"/>
                  </a:lnTo>
                  <a:lnTo>
                    <a:pt x="8015" y="400"/>
                  </a:lnTo>
                  <a:lnTo>
                    <a:pt x="7953" y="492"/>
                  </a:lnTo>
                  <a:lnTo>
                    <a:pt x="7800" y="554"/>
                  </a:lnTo>
                  <a:lnTo>
                    <a:pt x="7707" y="707"/>
                  </a:lnTo>
                  <a:lnTo>
                    <a:pt x="7585" y="738"/>
                  </a:lnTo>
                  <a:lnTo>
                    <a:pt x="7431" y="615"/>
                  </a:lnTo>
                  <a:lnTo>
                    <a:pt x="7185" y="615"/>
                  </a:lnTo>
                  <a:lnTo>
                    <a:pt x="6909" y="492"/>
                  </a:lnTo>
                  <a:lnTo>
                    <a:pt x="6541" y="431"/>
                  </a:lnTo>
                  <a:lnTo>
                    <a:pt x="6387" y="523"/>
                  </a:lnTo>
                  <a:lnTo>
                    <a:pt x="5927" y="492"/>
                  </a:lnTo>
                  <a:lnTo>
                    <a:pt x="5773" y="554"/>
                  </a:lnTo>
                  <a:lnTo>
                    <a:pt x="5558" y="830"/>
                  </a:lnTo>
                  <a:lnTo>
                    <a:pt x="5343" y="984"/>
                  </a:lnTo>
                  <a:lnTo>
                    <a:pt x="5190" y="953"/>
                  </a:lnTo>
                  <a:lnTo>
                    <a:pt x="4852" y="830"/>
                  </a:lnTo>
                  <a:lnTo>
                    <a:pt x="4698" y="799"/>
                  </a:lnTo>
                  <a:lnTo>
                    <a:pt x="4422" y="646"/>
                  </a:lnTo>
                  <a:lnTo>
                    <a:pt x="4268" y="584"/>
                  </a:lnTo>
                  <a:lnTo>
                    <a:pt x="4268" y="523"/>
                  </a:lnTo>
                  <a:lnTo>
                    <a:pt x="4115" y="400"/>
                  </a:lnTo>
                  <a:lnTo>
                    <a:pt x="3992" y="400"/>
                  </a:lnTo>
                  <a:lnTo>
                    <a:pt x="3961" y="431"/>
                  </a:lnTo>
                  <a:lnTo>
                    <a:pt x="3716" y="492"/>
                  </a:lnTo>
                  <a:lnTo>
                    <a:pt x="3593" y="554"/>
                  </a:lnTo>
                  <a:lnTo>
                    <a:pt x="3470" y="554"/>
                  </a:lnTo>
                  <a:lnTo>
                    <a:pt x="3378" y="676"/>
                  </a:lnTo>
                  <a:lnTo>
                    <a:pt x="3286" y="707"/>
                  </a:lnTo>
                  <a:lnTo>
                    <a:pt x="3132" y="584"/>
                  </a:lnTo>
                  <a:lnTo>
                    <a:pt x="2948" y="339"/>
                  </a:lnTo>
                  <a:lnTo>
                    <a:pt x="2887" y="247"/>
                  </a:lnTo>
                  <a:lnTo>
                    <a:pt x="2641" y="154"/>
                  </a:lnTo>
                  <a:lnTo>
                    <a:pt x="2487" y="124"/>
                  </a:lnTo>
                  <a:lnTo>
                    <a:pt x="2395" y="62"/>
                  </a:lnTo>
                  <a:lnTo>
                    <a:pt x="2180" y="32"/>
                  </a:lnTo>
                  <a:lnTo>
                    <a:pt x="2088" y="1"/>
                  </a:lnTo>
                  <a:lnTo>
                    <a:pt x="1935" y="1"/>
                  </a:lnTo>
                  <a:lnTo>
                    <a:pt x="1873" y="62"/>
                  </a:lnTo>
                  <a:lnTo>
                    <a:pt x="1628" y="62"/>
                  </a:lnTo>
                  <a:lnTo>
                    <a:pt x="1566" y="62"/>
                  </a:lnTo>
                  <a:lnTo>
                    <a:pt x="1413" y="62"/>
                  </a:lnTo>
                  <a:lnTo>
                    <a:pt x="1259" y="93"/>
                  </a:lnTo>
                  <a:lnTo>
                    <a:pt x="1198" y="124"/>
                  </a:lnTo>
                  <a:lnTo>
                    <a:pt x="1106" y="185"/>
                  </a:lnTo>
                  <a:lnTo>
                    <a:pt x="921" y="308"/>
                  </a:lnTo>
                  <a:lnTo>
                    <a:pt x="891" y="400"/>
                  </a:lnTo>
                  <a:lnTo>
                    <a:pt x="921" y="492"/>
                  </a:lnTo>
                  <a:lnTo>
                    <a:pt x="921" y="523"/>
                  </a:lnTo>
                  <a:lnTo>
                    <a:pt x="891" y="584"/>
                  </a:lnTo>
                  <a:lnTo>
                    <a:pt x="921" y="738"/>
                  </a:lnTo>
                  <a:lnTo>
                    <a:pt x="983" y="799"/>
                  </a:lnTo>
                  <a:lnTo>
                    <a:pt x="983" y="922"/>
                  </a:lnTo>
                  <a:lnTo>
                    <a:pt x="829" y="922"/>
                  </a:lnTo>
                  <a:lnTo>
                    <a:pt x="645" y="1106"/>
                  </a:lnTo>
                  <a:lnTo>
                    <a:pt x="676" y="1198"/>
                  </a:lnTo>
                  <a:lnTo>
                    <a:pt x="645" y="1291"/>
                  </a:lnTo>
                  <a:lnTo>
                    <a:pt x="737" y="1506"/>
                  </a:lnTo>
                  <a:lnTo>
                    <a:pt x="829" y="1506"/>
                  </a:lnTo>
                  <a:lnTo>
                    <a:pt x="829" y="1598"/>
                  </a:lnTo>
                  <a:lnTo>
                    <a:pt x="676" y="1720"/>
                  </a:lnTo>
                  <a:lnTo>
                    <a:pt x="645" y="1905"/>
                  </a:lnTo>
                  <a:lnTo>
                    <a:pt x="676" y="2028"/>
                  </a:lnTo>
                  <a:lnTo>
                    <a:pt x="921" y="2212"/>
                  </a:lnTo>
                  <a:lnTo>
                    <a:pt x="921" y="2396"/>
                  </a:lnTo>
                  <a:lnTo>
                    <a:pt x="1014" y="2703"/>
                  </a:lnTo>
                  <a:lnTo>
                    <a:pt x="983" y="2795"/>
                  </a:lnTo>
                  <a:lnTo>
                    <a:pt x="799" y="2795"/>
                  </a:lnTo>
                  <a:lnTo>
                    <a:pt x="737" y="2918"/>
                  </a:lnTo>
                  <a:lnTo>
                    <a:pt x="707" y="2979"/>
                  </a:lnTo>
                  <a:lnTo>
                    <a:pt x="891" y="3194"/>
                  </a:lnTo>
                  <a:lnTo>
                    <a:pt x="860" y="3256"/>
                  </a:lnTo>
                  <a:lnTo>
                    <a:pt x="737" y="3256"/>
                  </a:lnTo>
                  <a:lnTo>
                    <a:pt x="614" y="3348"/>
                  </a:lnTo>
                  <a:lnTo>
                    <a:pt x="584" y="3471"/>
                  </a:lnTo>
                  <a:lnTo>
                    <a:pt x="461" y="3686"/>
                  </a:lnTo>
                  <a:lnTo>
                    <a:pt x="399" y="3839"/>
                  </a:lnTo>
                  <a:lnTo>
                    <a:pt x="307" y="3901"/>
                  </a:lnTo>
                  <a:lnTo>
                    <a:pt x="215" y="3901"/>
                  </a:lnTo>
                  <a:lnTo>
                    <a:pt x="92" y="3962"/>
                  </a:lnTo>
                  <a:lnTo>
                    <a:pt x="31" y="4054"/>
                  </a:lnTo>
                  <a:lnTo>
                    <a:pt x="31" y="4208"/>
                  </a:lnTo>
                  <a:lnTo>
                    <a:pt x="0" y="4330"/>
                  </a:lnTo>
                  <a:lnTo>
                    <a:pt x="0" y="4515"/>
                  </a:lnTo>
                  <a:lnTo>
                    <a:pt x="0" y="4576"/>
                  </a:lnTo>
                  <a:lnTo>
                    <a:pt x="31" y="4699"/>
                  </a:lnTo>
                  <a:lnTo>
                    <a:pt x="0" y="4760"/>
                  </a:lnTo>
                  <a:lnTo>
                    <a:pt x="31" y="4822"/>
                  </a:lnTo>
                  <a:lnTo>
                    <a:pt x="62" y="4914"/>
                  </a:lnTo>
                  <a:lnTo>
                    <a:pt x="31" y="5037"/>
                  </a:lnTo>
                  <a:lnTo>
                    <a:pt x="62" y="5405"/>
                  </a:lnTo>
                  <a:lnTo>
                    <a:pt x="62" y="5497"/>
                  </a:lnTo>
                  <a:lnTo>
                    <a:pt x="62" y="5651"/>
                  </a:lnTo>
                  <a:lnTo>
                    <a:pt x="31" y="6081"/>
                  </a:lnTo>
                  <a:lnTo>
                    <a:pt x="62" y="6234"/>
                  </a:lnTo>
                  <a:lnTo>
                    <a:pt x="399" y="6296"/>
                  </a:lnTo>
                  <a:lnTo>
                    <a:pt x="645" y="6203"/>
                  </a:lnTo>
                  <a:lnTo>
                    <a:pt x="1259" y="6511"/>
                  </a:lnTo>
                  <a:lnTo>
                    <a:pt x="1597" y="6848"/>
                  </a:lnTo>
                  <a:lnTo>
                    <a:pt x="1812" y="7248"/>
                  </a:lnTo>
                  <a:lnTo>
                    <a:pt x="1812" y="7493"/>
                  </a:lnTo>
                  <a:lnTo>
                    <a:pt x="1904" y="7555"/>
                  </a:lnTo>
                  <a:lnTo>
                    <a:pt x="1996" y="7831"/>
                  </a:lnTo>
                  <a:lnTo>
                    <a:pt x="2211" y="8046"/>
                  </a:lnTo>
                  <a:lnTo>
                    <a:pt x="2518" y="8107"/>
                  </a:lnTo>
                  <a:lnTo>
                    <a:pt x="3317" y="8077"/>
                  </a:lnTo>
                  <a:lnTo>
                    <a:pt x="3470" y="7984"/>
                  </a:lnTo>
                  <a:lnTo>
                    <a:pt x="3593" y="8015"/>
                  </a:lnTo>
                  <a:lnTo>
                    <a:pt x="3992" y="7892"/>
                  </a:lnTo>
                  <a:lnTo>
                    <a:pt x="4115" y="7954"/>
                  </a:lnTo>
                  <a:lnTo>
                    <a:pt x="4330" y="7892"/>
                  </a:lnTo>
                  <a:lnTo>
                    <a:pt x="4391" y="7677"/>
                  </a:lnTo>
                  <a:lnTo>
                    <a:pt x="4545" y="7831"/>
                  </a:lnTo>
                  <a:lnTo>
                    <a:pt x="4606" y="7800"/>
                  </a:lnTo>
                  <a:lnTo>
                    <a:pt x="4606" y="7800"/>
                  </a:lnTo>
                  <a:lnTo>
                    <a:pt x="4637" y="7677"/>
                  </a:lnTo>
                  <a:lnTo>
                    <a:pt x="4852" y="7432"/>
                  </a:lnTo>
                  <a:lnTo>
                    <a:pt x="4913" y="7248"/>
                  </a:lnTo>
                  <a:lnTo>
                    <a:pt x="4883" y="7033"/>
                  </a:lnTo>
                  <a:lnTo>
                    <a:pt x="4883" y="6848"/>
                  </a:lnTo>
                  <a:lnTo>
                    <a:pt x="4975" y="6787"/>
                  </a:lnTo>
                  <a:lnTo>
                    <a:pt x="4975" y="6664"/>
                  </a:lnTo>
                  <a:lnTo>
                    <a:pt x="5128" y="6541"/>
                  </a:lnTo>
                  <a:lnTo>
                    <a:pt x="5251" y="6449"/>
                  </a:lnTo>
                  <a:lnTo>
                    <a:pt x="5343" y="6357"/>
                  </a:lnTo>
                  <a:lnTo>
                    <a:pt x="5589" y="6173"/>
                  </a:lnTo>
                  <a:lnTo>
                    <a:pt x="5558" y="6019"/>
                  </a:lnTo>
                  <a:lnTo>
                    <a:pt x="5589" y="5927"/>
                  </a:lnTo>
                  <a:lnTo>
                    <a:pt x="5773" y="5927"/>
                  </a:lnTo>
                  <a:lnTo>
                    <a:pt x="5865" y="5804"/>
                  </a:lnTo>
                  <a:lnTo>
                    <a:pt x="5896" y="5866"/>
                  </a:lnTo>
                  <a:lnTo>
                    <a:pt x="6111" y="5927"/>
                  </a:lnTo>
                  <a:lnTo>
                    <a:pt x="6203" y="5927"/>
                  </a:lnTo>
                  <a:lnTo>
                    <a:pt x="6356" y="6019"/>
                  </a:lnTo>
                  <a:lnTo>
                    <a:pt x="6449" y="6173"/>
                  </a:lnTo>
                  <a:lnTo>
                    <a:pt x="6602" y="6265"/>
                  </a:lnTo>
                  <a:lnTo>
                    <a:pt x="6694" y="6326"/>
                  </a:lnTo>
                  <a:lnTo>
                    <a:pt x="6878" y="6203"/>
                  </a:lnTo>
                  <a:lnTo>
                    <a:pt x="6971" y="6019"/>
                  </a:lnTo>
                  <a:lnTo>
                    <a:pt x="6971" y="5958"/>
                  </a:lnTo>
                  <a:lnTo>
                    <a:pt x="7032" y="5866"/>
                  </a:lnTo>
                  <a:lnTo>
                    <a:pt x="7185" y="5804"/>
                  </a:lnTo>
                  <a:lnTo>
                    <a:pt x="7278" y="5681"/>
                  </a:lnTo>
                  <a:lnTo>
                    <a:pt x="7247" y="5559"/>
                  </a:lnTo>
                  <a:lnTo>
                    <a:pt x="7308" y="5344"/>
                  </a:lnTo>
                  <a:lnTo>
                    <a:pt x="7585" y="5098"/>
                  </a:lnTo>
                  <a:lnTo>
                    <a:pt x="7615" y="4975"/>
                  </a:lnTo>
                  <a:lnTo>
                    <a:pt x="7554" y="4852"/>
                  </a:lnTo>
                  <a:lnTo>
                    <a:pt x="7646" y="4730"/>
                  </a:lnTo>
                  <a:lnTo>
                    <a:pt x="7861" y="4484"/>
                  </a:lnTo>
                  <a:lnTo>
                    <a:pt x="8015" y="4392"/>
                  </a:lnTo>
                  <a:lnTo>
                    <a:pt x="8045" y="4208"/>
                  </a:lnTo>
                  <a:lnTo>
                    <a:pt x="8107" y="4085"/>
                  </a:lnTo>
                  <a:lnTo>
                    <a:pt x="8076" y="3839"/>
                  </a:lnTo>
                  <a:lnTo>
                    <a:pt x="8199" y="3716"/>
                  </a:lnTo>
                  <a:lnTo>
                    <a:pt x="8414" y="3655"/>
                  </a:lnTo>
                  <a:lnTo>
                    <a:pt x="8567" y="3471"/>
                  </a:lnTo>
                  <a:lnTo>
                    <a:pt x="8598" y="3286"/>
                  </a:lnTo>
                  <a:lnTo>
                    <a:pt x="8598" y="3072"/>
                  </a:lnTo>
                  <a:lnTo>
                    <a:pt x="8567" y="2949"/>
                  </a:lnTo>
                  <a:lnTo>
                    <a:pt x="8659" y="2795"/>
                  </a:lnTo>
                  <a:lnTo>
                    <a:pt x="8813" y="2488"/>
                  </a:lnTo>
                  <a:lnTo>
                    <a:pt x="8874" y="2427"/>
                  </a:lnTo>
                  <a:lnTo>
                    <a:pt x="8905" y="2365"/>
                  </a:lnTo>
                  <a:lnTo>
                    <a:pt x="9059" y="2242"/>
                  </a:lnTo>
                  <a:lnTo>
                    <a:pt x="9151" y="2242"/>
                  </a:lnTo>
                  <a:lnTo>
                    <a:pt x="9273" y="2120"/>
                  </a:lnTo>
                  <a:lnTo>
                    <a:pt x="9458" y="2028"/>
                  </a:lnTo>
                  <a:lnTo>
                    <a:pt x="9488" y="1935"/>
                  </a:lnTo>
                  <a:lnTo>
                    <a:pt x="9427" y="1720"/>
                  </a:lnTo>
                  <a:lnTo>
                    <a:pt x="9427" y="1628"/>
                  </a:lnTo>
                  <a:lnTo>
                    <a:pt x="9366" y="1475"/>
                  </a:lnTo>
                  <a:lnTo>
                    <a:pt x="9212" y="1444"/>
                  </a:lnTo>
                  <a:lnTo>
                    <a:pt x="9151" y="1291"/>
                  </a:lnTo>
                  <a:lnTo>
                    <a:pt x="9151" y="1045"/>
                  </a:lnTo>
                  <a:lnTo>
                    <a:pt x="9120" y="922"/>
                  </a:lnTo>
                  <a:close/>
                </a:path>
              </a:pathLst>
            </a:custGeom>
            <a:solidFill>
              <a:srgbClr val="49AC57"/>
            </a:solidFill>
            <a:ln cap="flat" cmpd="sng" w="9525">
              <a:solidFill>
                <a:srgbClr val="49AC57"/>
              </a:solidFill>
              <a:prstDash val="solid"/>
              <a:round/>
              <a:headEnd len="sm" w="sm" type="none"/>
              <a:tailEnd len="sm" w="sm" type="none"/>
            </a:ln>
          </p:spPr>
        </p:sp>
      </p:grpSp>
      <p:grpSp>
        <p:nvGrpSpPr>
          <p:cNvPr id="466" name="Google Shape;466;p68"/>
          <p:cNvGrpSpPr/>
          <p:nvPr/>
        </p:nvGrpSpPr>
        <p:grpSpPr>
          <a:xfrm>
            <a:off x="1784672" y="1357376"/>
            <a:ext cx="3084686" cy="3449876"/>
            <a:chOff x="2394685" y="2516945"/>
            <a:chExt cx="1441442" cy="1757182"/>
          </a:xfrm>
        </p:grpSpPr>
        <p:sp>
          <p:nvSpPr>
            <p:cNvPr id="467" name="Google Shape;467;p68"/>
            <p:cNvSpPr/>
            <p:nvPr/>
          </p:nvSpPr>
          <p:spPr>
            <a:xfrm>
              <a:off x="3760525" y="2516945"/>
              <a:ext cx="46082" cy="20881"/>
            </a:xfrm>
            <a:custGeom>
              <a:rect b="b" l="l" r="r" t="t"/>
              <a:pathLst>
                <a:path extrusionOk="0" h="1106" w="2426">
                  <a:moveTo>
                    <a:pt x="1013" y="31"/>
                  </a:moveTo>
                  <a:lnTo>
                    <a:pt x="1136" y="123"/>
                  </a:lnTo>
                  <a:lnTo>
                    <a:pt x="1136" y="62"/>
                  </a:lnTo>
                  <a:lnTo>
                    <a:pt x="1044" y="0"/>
                  </a:lnTo>
                  <a:lnTo>
                    <a:pt x="1013" y="31"/>
                  </a:lnTo>
                  <a:close/>
                  <a:moveTo>
                    <a:pt x="307" y="31"/>
                  </a:moveTo>
                  <a:lnTo>
                    <a:pt x="461" y="154"/>
                  </a:lnTo>
                  <a:lnTo>
                    <a:pt x="399" y="62"/>
                  </a:lnTo>
                  <a:close/>
                  <a:moveTo>
                    <a:pt x="0" y="184"/>
                  </a:moveTo>
                  <a:lnTo>
                    <a:pt x="0" y="338"/>
                  </a:lnTo>
                  <a:lnTo>
                    <a:pt x="184" y="338"/>
                  </a:lnTo>
                  <a:lnTo>
                    <a:pt x="276" y="338"/>
                  </a:lnTo>
                  <a:lnTo>
                    <a:pt x="123" y="184"/>
                  </a:lnTo>
                  <a:lnTo>
                    <a:pt x="0" y="184"/>
                  </a:lnTo>
                  <a:close/>
                  <a:moveTo>
                    <a:pt x="2272" y="952"/>
                  </a:moveTo>
                  <a:lnTo>
                    <a:pt x="2119" y="1013"/>
                  </a:lnTo>
                  <a:lnTo>
                    <a:pt x="2149" y="1075"/>
                  </a:lnTo>
                  <a:lnTo>
                    <a:pt x="2364" y="1106"/>
                  </a:lnTo>
                  <a:lnTo>
                    <a:pt x="2426" y="1044"/>
                  </a:lnTo>
                  <a:lnTo>
                    <a:pt x="2364" y="983"/>
                  </a:lnTo>
                  <a:close/>
                </a:path>
              </a:pathLst>
            </a:custGeom>
            <a:solidFill>
              <a:srgbClr val="EEEEEE"/>
            </a:solidFill>
            <a:ln cap="flat" cmpd="sng" w="9525">
              <a:solidFill>
                <a:srgbClr val="EEEEEE"/>
              </a:solidFill>
              <a:prstDash val="solid"/>
              <a:round/>
              <a:headEnd len="sm" w="sm" type="none"/>
              <a:tailEnd len="sm" w="sm" type="none"/>
            </a:ln>
          </p:spPr>
        </p:sp>
        <p:sp>
          <p:nvSpPr>
            <p:cNvPr id="468" name="Google Shape;468;p68"/>
            <p:cNvSpPr/>
            <p:nvPr/>
          </p:nvSpPr>
          <p:spPr>
            <a:xfrm>
              <a:off x="3796525" y="2961545"/>
              <a:ext cx="39602" cy="37078"/>
            </a:xfrm>
            <a:custGeom>
              <a:rect b="b" l="l" r="r" t="t"/>
              <a:pathLst>
                <a:path extrusionOk="0" h="1967" w="2089">
                  <a:moveTo>
                    <a:pt x="154" y="185"/>
                  </a:moveTo>
                  <a:lnTo>
                    <a:pt x="338" y="62"/>
                  </a:lnTo>
                  <a:lnTo>
                    <a:pt x="276" y="1"/>
                  </a:lnTo>
                  <a:lnTo>
                    <a:pt x="154" y="1"/>
                  </a:lnTo>
                  <a:lnTo>
                    <a:pt x="61" y="62"/>
                  </a:lnTo>
                  <a:lnTo>
                    <a:pt x="0" y="62"/>
                  </a:lnTo>
                  <a:lnTo>
                    <a:pt x="31" y="185"/>
                  </a:lnTo>
                  <a:lnTo>
                    <a:pt x="154" y="185"/>
                  </a:lnTo>
                  <a:close/>
                  <a:moveTo>
                    <a:pt x="369" y="339"/>
                  </a:moveTo>
                  <a:lnTo>
                    <a:pt x="307" y="216"/>
                  </a:lnTo>
                  <a:lnTo>
                    <a:pt x="399" y="154"/>
                  </a:lnTo>
                  <a:lnTo>
                    <a:pt x="461" y="185"/>
                  </a:lnTo>
                  <a:lnTo>
                    <a:pt x="461" y="277"/>
                  </a:lnTo>
                  <a:lnTo>
                    <a:pt x="399" y="339"/>
                  </a:lnTo>
                  <a:close/>
                  <a:moveTo>
                    <a:pt x="983" y="523"/>
                  </a:moveTo>
                  <a:lnTo>
                    <a:pt x="952" y="523"/>
                  </a:lnTo>
                  <a:lnTo>
                    <a:pt x="891" y="523"/>
                  </a:lnTo>
                  <a:lnTo>
                    <a:pt x="829" y="461"/>
                  </a:lnTo>
                  <a:lnTo>
                    <a:pt x="860" y="400"/>
                  </a:lnTo>
                  <a:lnTo>
                    <a:pt x="952" y="400"/>
                  </a:lnTo>
                  <a:lnTo>
                    <a:pt x="1013" y="461"/>
                  </a:lnTo>
                  <a:lnTo>
                    <a:pt x="1013" y="492"/>
                  </a:lnTo>
                  <a:lnTo>
                    <a:pt x="983" y="492"/>
                  </a:lnTo>
                  <a:close/>
                  <a:moveTo>
                    <a:pt x="1290" y="523"/>
                  </a:moveTo>
                  <a:lnTo>
                    <a:pt x="1167" y="554"/>
                  </a:lnTo>
                  <a:lnTo>
                    <a:pt x="1105" y="492"/>
                  </a:lnTo>
                  <a:lnTo>
                    <a:pt x="1167" y="431"/>
                  </a:lnTo>
                  <a:close/>
                  <a:moveTo>
                    <a:pt x="1996" y="461"/>
                  </a:moveTo>
                  <a:lnTo>
                    <a:pt x="1965" y="308"/>
                  </a:lnTo>
                  <a:lnTo>
                    <a:pt x="2027" y="247"/>
                  </a:lnTo>
                  <a:lnTo>
                    <a:pt x="2027" y="369"/>
                  </a:lnTo>
                  <a:close/>
                  <a:moveTo>
                    <a:pt x="1935" y="1014"/>
                  </a:moveTo>
                  <a:lnTo>
                    <a:pt x="1873" y="891"/>
                  </a:lnTo>
                  <a:lnTo>
                    <a:pt x="1965" y="799"/>
                  </a:lnTo>
                  <a:lnTo>
                    <a:pt x="2057" y="830"/>
                  </a:lnTo>
                  <a:lnTo>
                    <a:pt x="2088" y="953"/>
                  </a:lnTo>
                  <a:lnTo>
                    <a:pt x="2027" y="1014"/>
                  </a:lnTo>
                  <a:close/>
                  <a:moveTo>
                    <a:pt x="1750" y="1751"/>
                  </a:moveTo>
                  <a:lnTo>
                    <a:pt x="1689" y="1690"/>
                  </a:lnTo>
                  <a:lnTo>
                    <a:pt x="1750" y="1628"/>
                  </a:lnTo>
                  <a:lnTo>
                    <a:pt x="1842" y="1720"/>
                  </a:lnTo>
                  <a:close/>
                  <a:moveTo>
                    <a:pt x="1320" y="1935"/>
                  </a:moveTo>
                  <a:lnTo>
                    <a:pt x="1320" y="1751"/>
                  </a:lnTo>
                  <a:lnTo>
                    <a:pt x="1259" y="1628"/>
                  </a:lnTo>
                  <a:lnTo>
                    <a:pt x="1382" y="1659"/>
                  </a:lnTo>
                  <a:lnTo>
                    <a:pt x="1566" y="1843"/>
                  </a:lnTo>
                  <a:lnTo>
                    <a:pt x="1535" y="1966"/>
                  </a:lnTo>
                  <a:close/>
                </a:path>
              </a:pathLst>
            </a:custGeom>
            <a:solidFill>
              <a:srgbClr val="EEEEEE"/>
            </a:solidFill>
            <a:ln cap="flat" cmpd="sng" w="9525">
              <a:solidFill>
                <a:srgbClr val="EEEEEE"/>
              </a:solidFill>
              <a:prstDash val="solid"/>
              <a:round/>
              <a:headEnd len="sm" w="sm" type="none"/>
              <a:tailEnd len="sm" w="sm" type="none"/>
            </a:ln>
          </p:spPr>
        </p:sp>
        <p:sp>
          <p:nvSpPr>
            <p:cNvPr id="469" name="Google Shape;469;p68"/>
            <p:cNvSpPr/>
            <p:nvPr/>
          </p:nvSpPr>
          <p:spPr>
            <a:xfrm>
              <a:off x="2755045" y="3242345"/>
              <a:ext cx="32038" cy="20159"/>
            </a:xfrm>
            <a:custGeom>
              <a:rect b="b" l="l" r="r" t="t"/>
              <a:pathLst>
                <a:path extrusionOk="0" h="1076" w="1690">
                  <a:moveTo>
                    <a:pt x="1628" y="799"/>
                  </a:moveTo>
                  <a:lnTo>
                    <a:pt x="1505" y="922"/>
                  </a:lnTo>
                  <a:lnTo>
                    <a:pt x="1505" y="1076"/>
                  </a:lnTo>
                  <a:lnTo>
                    <a:pt x="1689" y="891"/>
                  </a:lnTo>
                  <a:lnTo>
                    <a:pt x="1689" y="799"/>
                  </a:lnTo>
                  <a:close/>
                  <a:moveTo>
                    <a:pt x="891" y="646"/>
                  </a:moveTo>
                  <a:lnTo>
                    <a:pt x="1045" y="584"/>
                  </a:lnTo>
                  <a:lnTo>
                    <a:pt x="1167" y="646"/>
                  </a:lnTo>
                  <a:lnTo>
                    <a:pt x="1045" y="769"/>
                  </a:lnTo>
                  <a:lnTo>
                    <a:pt x="891" y="646"/>
                  </a:lnTo>
                  <a:close/>
                  <a:moveTo>
                    <a:pt x="676" y="247"/>
                  </a:moveTo>
                  <a:lnTo>
                    <a:pt x="615" y="369"/>
                  </a:lnTo>
                  <a:lnTo>
                    <a:pt x="768" y="400"/>
                  </a:lnTo>
                  <a:close/>
                  <a:moveTo>
                    <a:pt x="62" y="431"/>
                  </a:moveTo>
                  <a:lnTo>
                    <a:pt x="185" y="492"/>
                  </a:lnTo>
                  <a:lnTo>
                    <a:pt x="185" y="646"/>
                  </a:lnTo>
                  <a:lnTo>
                    <a:pt x="31" y="646"/>
                  </a:lnTo>
                  <a:lnTo>
                    <a:pt x="1" y="523"/>
                  </a:lnTo>
                  <a:lnTo>
                    <a:pt x="62" y="462"/>
                  </a:lnTo>
                  <a:close/>
                  <a:moveTo>
                    <a:pt x="123" y="185"/>
                  </a:moveTo>
                  <a:lnTo>
                    <a:pt x="246" y="216"/>
                  </a:lnTo>
                  <a:lnTo>
                    <a:pt x="246" y="431"/>
                  </a:lnTo>
                  <a:lnTo>
                    <a:pt x="400" y="676"/>
                  </a:lnTo>
                  <a:lnTo>
                    <a:pt x="277" y="769"/>
                  </a:lnTo>
                  <a:lnTo>
                    <a:pt x="185" y="953"/>
                  </a:lnTo>
                  <a:lnTo>
                    <a:pt x="246" y="1014"/>
                  </a:lnTo>
                  <a:lnTo>
                    <a:pt x="523" y="953"/>
                  </a:lnTo>
                  <a:lnTo>
                    <a:pt x="584" y="799"/>
                  </a:lnTo>
                  <a:lnTo>
                    <a:pt x="461" y="584"/>
                  </a:lnTo>
                  <a:lnTo>
                    <a:pt x="461" y="492"/>
                  </a:lnTo>
                  <a:lnTo>
                    <a:pt x="369" y="339"/>
                  </a:lnTo>
                  <a:lnTo>
                    <a:pt x="369" y="124"/>
                  </a:lnTo>
                  <a:lnTo>
                    <a:pt x="246" y="1"/>
                  </a:lnTo>
                  <a:lnTo>
                    <a:pt x="93" y="93"/>
                  </a:lnTo>
                  <a:close/>
                </a:path>
              </a:pathLst>
            </a:custGeom>
            <a:solidFill>
              <a:srgbClr val="EEEEEE"/>
            </a:solidFill>
            <a:ln cap="flat" cmpd="sng" w="9525">
              <a:solidFill>
                <a:srgbClr val="EEEEEE"/>
              </a:solidFill>
              <a:prstDash val="solid"/>
              <a:round/>
              <a:headEnd len="sm" w="sm" type="none"/>
              <a:tailEnd len="sm" w="sm" type="none"/>
            </a:ln>
          </p:spPr>
        </p:sp>
        <p:sp>
          <p:nvSpPr>
            <p:cNvPr id="470" name="Google Shape;470;p68"/>
            <p:cNvSpPr/>
            <p:nvPr/>
          </p:nvSpPr>
          <p:spPr>
            <a:xfrm>
              <a:off x="3183445" y="2943545"/>
              <a:ext cx="49322" cy="20159"/>
            </a:xfrm>
            <a:custGeom>
              <a:rect b="b" l="l" r="r" t="t"/>
              <a:pathLst>
                <a:path extrusionOk="0" h="1076" w="2611">
                  <a:moveTo>
                    <a:pt x="2334" y="830"/>
                  </a:moveTo>
                  <a:lnTo>
                    <a:pt x="2611" y="984"/>
                  </a:lnTo>
                  <a:lnTo>
                    <a:pt x="2426" y="1076"/>
                  </a:lnTo>
                  <a:lnTo>
                    <a:pt x="2334" y="984"/>
                  </a:lnTo>
                  <a:lnTo>
                    <a:pt x="2334" y="830"/>
                  </a:lnTo>
                  <a:close/>
                  <a:moveTo>
                    <a:pt x="2457" y="369"/>
                  </a:moveTo>
                  <a:lnTo>
                    <a:pt x="2334" y="523"/>
                  </a:lnTo>
                  <a:lnTo>
                    <a:pt x="2488" y="646"/>
                  </a:lnTo>
                  <a:lnTo>
                    <a:pt x="2518" y="492"/>
                  </a:lnTo>
                  <a:close/>
                  <a:moveTo>
                    <a:pt x="1659" y="615"/>
                  </a:moveTo>
                  <a:lnTo>
                    <a:pt x="1536" y="707"/>
                  </a:lnTo>
                  <a:lnTo>
                    <a:pt x="1628" y="830"/>
                  </a:lnTo>
                  <a:lnTo>
                    <a:pt x="1812" y="861"/>
                  </a:lnTo>
                  <a:close/>
                  <a:moveTo>
                    <a:pt x="1290" y="93"/>
                  </a:moveTo>
                  <a:lnTo>
                    <a:pt x="1413" y="1"/>
                  </a:lnTo>
                  <a:lnTo>
                    <a:pt x="1628" y="1"/>
                  </a:lnTo>
                  <a:lnTo>
                    <a:pt x="1505" y="124"/>
                  </a:lnTo>
                  <a:lnTo>
                    <a:pt x="1505" y="308"/>
                  </a:lnTo>
                  <a:lnTo>
                    <a:pt x="1290" y="185"/>
                  </a:lnTo>
                  <a:lnTo>
                    <a:pt x="1290" y="93"/>
                  </a:lnTo>
                  <a:close/>
                  <a:moveTo>
                    <a:pt x="185" y="339"/>
                  </a:moveTo>
                  <a:lnTo>
                    <a:pt x="277" y="431"/>
                  </a:lnTo>
                  <a:lnTo>
                    <a:pt x="1" y="462"/>
                  </a:lnTo>
                  <a:close/>
                </a:path>
              </a:pathLst>
            </a:custGeom>
            <a:solidFill>
              <a:srgbClr val="EEEEEE"/>
            </a:solidFill>
            <a:ln cap="flat" cmpd="sng" w="9525">
              <a:solidFill>
                <a:srgbClr val="EEEEEE"/>
              </a:solidFill>
              <a:prstDash val="solid"/>
              <a:round/>
              <a:headEnd len="sm" w="sm" type="none"/>
              <a:tailEnd len="sm" w="sm" type="none"/>
            </a:ln>
          </p:spPr>
        </p:sp>
        <p:sp>
          <p:nvSpPr>
            <p:cNvPr id="471" name="Google Shape;471;p68"/>
            <p:cNvSpPr/>
            <p:nvPr/>
          </p:nvSpPr>
          <p:spPr>
            <a:xfrm>
              <a:off x="3145285" y="2939225"/>
              <a:ext cx="34202" cy="10800"/>
            </a:xfrm>
            <a:custGeom>
              <a:rect b="b" l="l" r="r" t="t"/>
              <a:pathLst>
                <a:path extrusionOk="0" h="584" w="1813">
                  <a:moveTo>
                    <a:pt x="1444" y="491"/>
                  </a:moveTo>
                  <a:lnTo>
                    <a:pt x="1597" y="338"/>
                  </a:lnTo>
                  <a:lnTo>
                    <a:pt x="1812" y="399"/>
                  </a:lnTo>
                  <a:lnTo>
                    <a:pt x="1751" y="461"/>
                  </a:lnTo>
                  <a:lnTo>
                    <a:pt x="1444" y="461"/>
                  </a:lnTo>
                  <a:close/>
                  <a:moveTo>
                    <a:pt x="1290" y="61"/>
                  </a:moveTo>
                  <a:lnTo>
                    <a:pt x="1168" y="0"/>
                  </a:lnTo>
                  <a:lnTo>
                    <a:pt x="830" y="61"/>
                  </a:lnTo>
                  <a:lnTo>
                    <a:pt x="246" y="0"/>
                  </a:lnTo>
                  <a:lnTo>
                    <a:pt x="154" y="154"/>
                  </a:lnTo>
                  <a:lnTo>
                    <a:pt x="1" y="215"/>
                  </a:lnTo>
                  <a:lnTo>
                    <a:pt x="31" y="338"/>
                  </a:lnTo>
                  <a:lnTo>
                    <a:pt x="1" y="399"/>
                  </a:lnTo>
                  <a:lnTo>
                    <a:pt x="93" y="553"/>
                  </a:lnTo>
                  <a:lnTo>
                    <a:pt x="461" y="553"/>
                  </a:lnTo>
                  <a:lnTo>
                    <a:pt x="584" y="583"/>
                  </a:lnTo>
                  <a:lnTo>
                    <a:pt x="860" y="522"/>
                  </a:lnTo>
                  <a:lnTo>
                    <a:pt x="953" y="583"/>
                  </a:lnTo>
                  <a:lnTo>
                    <a:pt x="1229" y="461"/>
                  </a:lnTo>
                  <a:lnTo>
                    <a:pt x="1444" y="215"/>
                  </a:lnTo>
                  <a:lnTo>
                    <a:pt x="1290" y="184"/>
                  </a:lnTo>
                  <a:close/>
                </a:path>
              </a:pathLst>
            </a:custGeom>
            <a:solidFill>
              <a:srgbClr val="EEEEEE"/>
            </a:solidFill>
            <a:ln cap="flat" cmpd="sng" w="9525">
              <a:solidFill>
                <a:srgbClr val="EEEEEE"/>
              </a:solidFill>
              <a:prstDash val="solid"/>
              <a:round/>
              <a:headEnd len="sm" w="sm" type="none"/>
              <a:tailEnd len="sm" w="sm" type="none"/>
            </a:ln>
          </p:spPr>
        </p:sp>
        <p:sp>
          <p:nvSpPr>
            <p:cNvPr id="472" name="Google Shape;472;p68"/>
            <p:cNvSpPr/>
            <p:nvPr/>
          </p:nvSpPr>
          <p:spPr>
            <a:xfrm>
              <a:off x="3071485" y="2914745"/>
              <a:ext cx="60124" cy="40678"/>
            </a:xfrm>
            <a:custGeom>
              <a:rect b="b" l="l" r="r" t="t"/>
              <a:pathLst>
                <a:path extrusionOk="0" h="2150" w="3164">
                  <a:moveTo>
                    <a:pt x="2826" y="1536"/>
                  </a:moveTo>
                  <a:lnTo>
                    <a:pt x="2918" y="1628"/>
                  </a:lnTo>
                  <a:lnTo>
                    <a:pt x="3041" y="1628"/>
                  </a:lnTo>
                  <a:lnTo>
                    <a:pt x="2949" y="1720"/>
                  </a:lnTo>
                  <a:lnTo>
                    <a:pt x="2826" y="1659"/>
                  </a:lnTo>
                  <a:lnTo>
                    <a:pt x="2764" y="1536"/>
                  </a:lnTo>
                  <a:close/>
                  <a:moveTo>
                    <a:pt x="308" y="246"/>
                  </a:moveTo>
                  <a:lnTo>
                    <a:pt x="339" y="338"/>
                  </a:lnTo>
                  <a:lnTo>
                    <a:pt x="246" y="492"/>
                  </a:lnTo>
                  <a:lnTo>
                    <a:pt x="308" y="615"/>
                  </a:lnTo>
                  <a:lnTo>
                    <a:pt x="277" y="799"/>
                  </a:lnTo>
                  <a:lnTo>
                    <a:pt x="124" y="860"/>
                  </a:lnTo>
                  <a:lnTo>
                    <a:pt x="124" y="922"/>
                  </a:lnTo>
                  <a:lnTo>
                    <a:pt x="185" y="1106"/>
                  </a:lnTo>
                  <a:lnTo>
                    <a:pt x="185" y="1229"/>
                  </a:lnTo>
                  <a:lnTo>
                    <a:pt x="185" y="1351"/>
                  </a:lnTo>
                  <a:lnTo>
                    <a:pt x="1" y="1536"/>
                  </a:lnTo>
                  <a:lnTo>
                    <a:pt x="1" y="1628"/>
                  </a:lnTo>
                  <a:lnTo>
                    <a:pt x="93" y="1628"/>
                  </a:lnTo>
                  <a:lnTo>
                    <a:pt x="154" y="1812"/>
                  </a:lnTo>
                  <a:lnTo>
                    <a:pt x="124" y="1966"/>
                  </a:lnTo>
                  <a:lnTo>
                    <a:pt x="277" y="2027"/>
                  </a:lnTo>
                  <a:lnTo>
                    <a:pt x="308" y="2088"/>
                  </a:lnTo>
                  <a:lnTo>
                    <a:pt x="400" y="2150"/>
                  </a:lnTo>
                  <a:lnTo>
                    <a:pt x="523" y="1904"/>
                  </a:lnTo>
                  <a:lnTo>
                    <a:pt x="707" y="1659"/>
                  </a:lnTo>
                  <a:lnTo>
                    <a:pt x="707" y="1566"/>
                  </a:lnTo>
                  <a:lnTo>
                    <a:pt x="768" y="1444"/>
                  </a:lnTo>
                  <a:lnTo>
                    <a:pt x="861" y="1536"/>
                  </a:lnTo>
                  <a:lnTo>
                    <a:pt x="983" y="1536"/>
                  </a:lnTo>
                  <a:lnTo>
                    <a:pt x="1075" y="1321"/>
                  </a:lnTo>
                  <a:lnTo>
                    <a:pt x="1198" y="1413"/>
                  </a:lnTo>
                  <a:lnTo>
                    <a:pt x="1198" y="1566"/>
                  </a:lnTo>
                  <a:lnTo>
                    <a:pt x="1290" y="1628"/>
                  </a:lnTo>
                  <a:lnTo>
                    <a:pt x="1505" y="1566"/>
                  </a:lnTo>
                  <a:lnTo>
                    <a:pt x="1720" y="1351"/>
                  </a:lnTo>
                  <a:lnTo>
                    <a:pt x="1966" y="1321"/>
                  </a:lnTo>
                  <a:lnTo>
                    <a:pt x="2212" y="1351"/>
                  </a:lnTo>
                  <a:lnTo>
                    <a:pt x="2396" y="1290"/>
                  </a:lnTo>
                  <a:lnTo>
                    <a:pt x="2488" y="1382"/>
                  </a:lnTo>
                  <a:lnTo>
                    <a:pt x="2703" y="1382"/>
                  </a:lnTo>
                  <a:lnTo>
                    <a:pt x="2918" y="1444"/>
                  </a:lnTo>
                  <a:lnTo>
                    <a:pt x="2979" y="1321"/>
                  </a:lnTo>
                  <a:lnTo>
                    <a:pt x="3071" y="1321"/>
                  </a:lnTo>
                  <a:lnTo>
                    <a:pt x="3163" y="1198"/>
                  </a:lnTo>
                  <a:lnTo>
                    <a:pt x="3071" y="1075"/>
                  </a:lnTo>
                  <a:lnTo>
                    <a:pt x="2734" y="891"/>
                  </a:lnTo>
                  <a:lnTo>
                    <a:pt x="2611" y="891"/>
                  </a:lnTo>
                  <a:lnTo>
                    <a:pt x="2427" y="799"/>
                  </a:lnTo>
                  <a:lnTo>
                    <a:pt x="2273" y="799"/>
                  </a:lnTo>
                  <a:lnTo>
                    <a:pt x="2058" y="707"/>
                  </a:lnTo>
                  <a:lnTo>
                    <a:pt x="1843" y="553"/>
                  </a:lnTo>
                  <a:lnTo>
                    <a:pt x="1659" y="553"/>
                  </a:lnTo>
                  <a:lnTo>
                    <a:pt x="1782" y="522"/>
                  </a:lnTo>
                  <a:lnTo>
                    <a:pt x="2027" y="584"/>
                  </a:lnTo>
                  <a:lnTo>
                    <a:pt x="2365" y="615"/>
                  </a:lnTo>
                  <a:lnTo>
                    <a:pt x="2519" y="584"/>
                  </a:lnTo>
                  <a:lnTo>
                    <a:pt x="2396" y="492"/>
                  </a:lnTo>
                  <a:lnTo>
                    <a:pt x="2304" y="492"/>
                  </a:lnTo>
                  <a:lnTo>
                    <a:pt x="2058" y="461"/>
                  </a:lnTo>
                  <a:lnTo>
                    <a:pt x="1905" y="185"/>
                  </a:lnTo>
                  <a:lnTo>
                    <a:pt x="1751" y="185"/>
                  </a:lnTo>
                  <a:lnTo>
                    <a:pt x="1690" y="215"/>
                  </a:lnTo>
                  <a:lnTo>
                    <a:pt x="1597" y="154"/>
                  </a:lnTo>
                  <a:lnTo>
                    <a:pt x="891" y="0"/>
                  </a:lnTo>
                  <a:lnTo>
                    <a:pt x="830" y="31"/>
                  </a:lnTo>
                  <a:lnTo>
                    <a:pt x="676" y="0"/>
                  </a:lnTo>
                  <a:lnTo>
                    <a:pt x="400" y="62"/>
                  </a:lnTo>
                  <a:close/>
                </a:path>
              </a:pathLst>
            </a:custGeom>
            <a:solidFill>
              <a:schemeClr val="dk2"/>
            </a:solidFill>
            <a:ln cap="flat" cmpd="sng" w="9525">
              <a:solidFill>
                <a:schemeClr val="dk2"/>
              </a:solidFill>
              <a:prstDash val="solid"/>
              <a:round/>
              <a:headEnd len="sm" w="sm" type="none"/>
              <a:tailEnd len="sm" w="sm" type="none"/>
            </a:ln>
          </p:spPr>
        </p:sp>
        <p:sp>
          <p:nvSpPr>
            <p:cNvPr id="473" name="Google Shape;473;p68"/>
            <p:cNvSpPr/>
            <p:nvPr/>
          </p:nvSpPr>
          <p:spPr>
            <a:xfrm>
              <a:off x="2971405" y="2939225"/>
              <a:ext cx="35278" cy="13681"/>
            </a:xfrm>
            <a:custGeom>
              <a:rect b="b" l="l" r="r" t="t"/>
              <a:pathLst>
                <a:path extrusionOk="0" h="737" w="1874">
                  <a:moveTo>
                    <a:pt x="246" y="31"/>
                  </a:moveTo>
                  <a:lnTo>
                    <a:pt x="430" y="61"/>
                  </a:lnTo>
                  <a:lnTo>
                    <a:pt x="737" y="0"/>
                  </a:lnTo>
                  <a:lnTo>
                    <a:pt x="1351" y="31"/>
                  </a:lnTo>
                  <a:lnTo>
                    <a:pt x="1505" y="276"/>
                  </a:lnTo>
                  <a:lnTo>
                    <a:pt x="1720" y="338"/>
                  </a:lnTo>
                  <a:lnTo>
                    <a:pt x="1873" y="461"/>
                  </a:lnTo>
                  <a:lnTo>
                    <a:pt x="1842" y="553"/>
                  </a:lnTo>
                  <a:lnTo>
                    <a:pt x="1566" y="553"/>
                  </a:lnTo>
                  <a:lnTo>
                    <a:pt x="1443" y="491"/>
                  </a:lnTo>
                  <a:lnTo>
                    <a:pt x="1382" y="614"/>
                  </a:lnTo>
                  <a:lnTo>
                    <a:pt x="1320" y="645"/>
                  </a:lnTo>
                  <a:lnTo>
                    <a:pt x="1228" y="553"/>
                  </a:lnTo>
                  <a:lnTo>
                    <a:pt x="1105" y="553"/>
                  </a:lnTo>
                  <a:lnTo>
                    <a:pt x="1105" y="737"/>
                  </a:lnTo>
                  <a:lnTo>
                    <a:pt x="891" y="737"/>
                  </a:lnTo>
                  <a:lnTo>
                    <a:pt x="768" y="645"/>
                  </a:lnTo>
                  <a:lnTo>
                    <a:pt x="583" y="645"/>
                  </a:lnTo>
                  <a:lnTo>
                    <a:pt x="461" y="553"/>
                  </a:lnTo>
                  <a:lnTo>
                    <a:pt x="369" y="338"/>
                  </a:lnTo>
                  <a:lnTo>
                    <a:pt x="276" y="276"/>
                  </a:lnTo>
                  <a:lnTo>
                    <a:pt x="154" y="338"/>
                  </a:lnTo>
                  <a:lnTo>
                    <a:pt x="0" y="215"/>
                  </a:lnTo>
                  <a:lnTo>
                    <a:pt x="92" y="61"/>
                  </a:lnTo>
                  <a:close/>
                </a:path>
              </a:pathLst>
            </a:custGeom>
            <a:solidFill>
              <a:srgbClr val="EEEEEE"/>
            </a:solidFill>
            <a:ln cap="flat" cmpd="sng" w="9525">
              <a:solidFill>
                <a:srgbClr val="EEEEEE"/>
              </a:solidFill>
              <a:prstDash val="solid"/>
              <a:round/>
              <a:headEnd len="sm" w="sm" type="none"/>
              <a:tailEnd len="sm" w="sm" type="none"/>
            </a:ln>
          </p:spPr>
        </p:sp>
        <p:sp>
          <p:nvSpPr>
            <p:cNvPr id="474" name="Google Shape;474;p68"/>
            <p:cNvSpPr/>
            <p:nvPr/>
          </p:nvSpPr>
          <p:spPr>
            <a:xfrm>
              <a:off x="3034045" y="2911145"/>
              <a:ext cx="43563" cy="36721"/>
            </a:xfrm>
            <a:custGeom>
              <a:rect b="b" l="l" r="r" t="t"/>
              <a:pathLst>
                <a:path extrusionOk="0" h="1935" w="2304">
                  <a:moveTo>
                    <a:pt x="1966" y="1812"/>
                  </a:moveTo>
                  <a:lnTo>
                    <a:pt x="1966" y="1720"/>
                  </a:lnTo>
                  <a:lnTo>
                    <a:pt x="2150" y="1535"/>
                  </a:lnTo>
                  <a:lnTo>
                    <a:pt x="2150" y="1413"/>
                  </a:lnTo>
                  <a:lnTo>
                    <a:pt x="2150" y="1290"/>
                  </a:lnTo>
                  <a:lnTo>
                    <a:pt x="2058" y="1106"/>
                  </a:lnTo>
                  <a:lnTo>
                    <a:pt x="2089" y="1044"/>
                  </a:lnTo>
                  <a:lnTo>
                    <a:pt x="2211" y="983"/>
                  </a:lnTo>
                  <a:lnTo>
                    <a:pt x="2273" y="799"/>
                  </a:lnTo>
                  <a:lnTo>
                    <a:pt x="2211" y="676"/>
                  </a:lnTo>
                  <a:lnTo>
                    <a:pt x="2304" y="522"/>
                  </a:lnTo>
                  <a:lnTo>
                    <a:pt x="2273" y="430"/>
                  </a:lnTo>
                  <a:lnTo>
                    <a:pt x="2273" y="430"/>
                  </a:lnTo>
                  <a:lnTo>
                    <a:pt x="2119" y="399"/>
                  </a:lnTo>
                  <a:lnTo>
                    <a:pt x="1996" y="430"/>
                  </a:lnTo>
                  <a:lnTo>
                    <a:pt x="1843" y="277"/>
                  </a:lnTo>
                  <a:lnTo>
                    <a:pt x="1474" y="246"/>
                  </a:lnTo>
                  <a:lnTo>
                    <a:pt x="1382" y="307"/>
                  </a:lnTo>
                  <a:lnTo>
                    <a:pt x="1260" y="246"/>
                  </a:lnTo>
                  <a:lnTo>
                    <a:pt x="922" y="246"/>
                  </a:lnTo>
                  <a:lnTo>
                    <a:pt x="891" y="338"/>
                  </a:lnTo>
                  <a:lnTo>
                    <a:pt x="1045" y="430"/>
                  </a:lnTo>
                  <a:lnTo>
                    <a:pt x="1505" y="584"/>
                  </a:lnTo>
                  <a:lnTo>
                    <a:pt x="1444" y="676"/>
                  </a:lnTo>
                  <a:lnTo>
                    <a:pt x="1505" y="799"/>
                  </a:lnTo>
                  <a:lnTo>
                    <a:pt x="1444" y="1013"/>
                  </a:lnTo>
                  <a:lnTo>
                    <a:pt x="1536" y="1167"/>
                  </a:lnTo>
                  <a:lnTo>
                    <a:pt x="1689" y="1198"/>
                  </a:lnTo>
                  <a:lnTo>
                    <a:pt x="1843" y="1351"/>
                  </a:lnTo>
                  <a:lnTo>
                    <a:pt x="1812" y="1443"/>
                  </a:lnTo>
                  <a:lnTo>
                    <a:pt x="1474" y="1443"/>
                  </a:lnTo>
                  <a:lnTo>
                    <a:pt x="1413" y="1505"/>
                  </a:lnTo>
                  <a:lnTo>
                    <a:pt x="1260" y="1474"/>
                  </a:lnTo>
                  <a:lnTo>
                    <a:pt x="1075" y="1474"/>
                  </a:lnTo>
                  <a:lnTo>
                    <a:pt x="891" y="1413"/>
                  </a:lnTo>
                  <a:lnTo>
                    <a:pt x="707" y="1505"/>
                  </a:lnTo>
                  <a:lnTo>
                    <a:pt x="707" y="1413"/>
                  </a:lnTo>
                  <a:lnTo>
                    <a:pt x="615" y="1382"/>
                  </a:lnTo>
                  <a:lnTo>
                    <a:pt x="369" y="1443"/>
                  </a:lnTo>
                  <a:lnTo>
                    <a:pt x="246" y="1321"/>
                  </a:lnTo>
                  <a:lnTo>
                    <a:pt x="62" y="1413"/>
                  </a:lnTo>
                  <a:lnTo>
                    <a:pt x="1" y="1505"/>
                  </a:lnTo>
                  <a:lnTo>
                    <a:pt x="62" y="1628"/>
                  </a:lnTo>
                  <a:lnTo>
                    <a:pt x="246" y="1658"/>
                  </a:lnTo>
                  <a:lnTo>
                    <a:pt x="461" y="1904"/>
                  </a:lnTo>
                  <a:lnTo>
                    <a:pt x="553" y="1935"/>
                  </a:lnTo>
                  <a:lnTo>
                    <a:pt x="553" y="1781"/>
                  </a:lnTo>
                  <a:lnTo>
                    <a:pt x="645" y="1720"/>
                  </a:lnTo>
                  <a:lnTo>
                    <a:pt x="1045" y="1720"/>
                  </a:lnTo>
                  <a:lnTo>
                    <a:pt x="1198" y="1781"/>
                  </a:lnTo>
                  <a:lnTo>
                    <a:pt x="1628" y="1781"/>
                  </a:lnTo>
                  <a:lnTo>
                    <a:pt x="1720" y="1750"/>
                  </a:lnTo>
                  <a:lnTo>
                    <a:pt x="1874" y="1812"/>
                  </a:lnTo>
                  <a:lnTo>
                    <a:pt x="1996" y="1812"/>
                  </a:lnTo>
                  <a:close/>
                  <a:moveTo>
                    <a:pt x="1321" y="92"/>
                  </a:moveTo>
                  <a:lnTo>
                    <a:pt x="1474" y="0"/>
                  </a:lnTo>
                  <a:lnTo>
                    <a:pt x="1751" y="154"/>
                  </a:lnTo>
                  <a:lnTo>
                    <a:pt x="1444" y="154"/>
                  </a:lnTo>
                  <a:lnTo>
                    <a:pt x="1321" y="62"/>
                  </a:lnTo>
                  <a:close/>
                  <a:moveTo>
                    <a:pt x="1014" y="1106"/>
                  </a:moveTo>
                  <a:lnTo>
                    <a:pt x="1137" y="1044"/>
                  </a:lnTo>
                  <a:lnTo>
                    <a:pt x="1290" y="1136"/>
                  </a:lnTo>
                  <a:lnTo>
                    <a:pt x="1352" y="1290"/>
                  </a:lnTo>
                  <a:lnTo>
                    <a:pt x="1106" y="1198"/>
                  </a:lnTo>
                  <a:close/>
                </a:path>
              </a:pathLst>
            </a:custGeom>
            <a:solidFill>
              <a:srgbClr val="EEEEEE"/>
            </a:solidFill>
            <a:ln cap="flat" cmpd="sng" w="9525">
              <a:solidFill>
                <a:srgbClr val="EEEEEE"/>
              </a:solidFill>
              <a:prstDash val="solid"/>
              <a:round/>
              <a:headEnd len="sm" w="sm" type="none"/>
              <a:tailEnd len="sm" w="sm" type="none"/>
            </a:ln>
          </p:spPr>
        </p:sp>
        <p:sp>
          <p:nvSpPr>
            <p:cNvPr id="475" name="Google Shape;475;p68"/>
            <p:cNvSpPr/>
            <p:nvPr/>
          </p:nvSpPr>
          <p:spPr>
            <a:xfrm>
              <a:off x="2871685" y="2858945"/>
              <a:ext cx="167407" cy="59402"/>
            </a:xfrm>
            <a:custGeom>
              <a:rect b="b" l="l" r="r" t="t"/>
              <a:pathLst>
                <a:path extrusionOk="0" h="3133" w="8782">
                  <a:moveTo>
                    <a:pt x="1658" y="1229"/>
                  </a:moveTo>
                  <a:lnTo>
                    <a:pt x="1720" y="1136"/>
                  </a:lnTo>
                  <a:lnTo>
                    <a:pt x="1873" y="1167"/>
                  </a:lnTo>
                  <a:lnTo>
                    <a:pt x="1996" y="1321"/>
                  </a:lnTo>
                  <a:lnTo>
                    <a:pt x="1996" y="1474"/>
                  </a:lnTo>
                  <a:lnTo>
                    <a:pt x="1750" y="1536"/>
                  </a:lnTo>
                  <a:lnTo>
                    <a:pt x="1566" y="1474"/>
                  </a:lnTo>
                  <a:lnTo>
                    <a:pt x="1535" y="1382"/>
                  </a:lnTo>
                  <a:lnTo>
                    <a:pt x="1627" y="1444"/>
                  </a:lnTo>
                  <a:lnTo>
                    <a:pt x="1689" y="1444"/>
                  </a:lnTo>
                  <a:lnTo>
                    <a:pt x="1781" y="1382"/>
                  </a:lnTo>
                  <a:lnTo>
                    <a:pt x="1689" y="1321"/>
                  </a:lnTo>
                  <a:lnTo>
                    <a:pt x="1658" y="1229"/>
                  </a:lnTo>
                  <a:close/>
                  <a:moveTo>
                    <a:pt x="491" y="829"/>
                  </a:moveTo>
                  <a:lnTo>
                    <a:pt x="614" y="952"/>
                  </a:lnTo>
                  <a:lnTo>
                    <a:pt x="553" y="1044"/>
                  </a:lnTo>
                  <a:lnTo>
                    <a:pt x="430" y="952"/>
                  </a:lnTo>
                  <a:lnTo>
                    <a:pt x="123" y="1136"/>
                  </a:lnTo>
                  <a:lnTo>
                    <a:pt x="0" y="1106"/>
                  </a:lnTo>
                  <a:lnTo>
                    <a:pt x="0" y="1198"/>
                  </a:lnTo>
                  <a:lnTo>
                    <a:pt x="154" y="1290"/>
                  </a:lnTo>
                  <a:lnTo>
                    <a:pt x="338" y="1106"/>
                  </a:lnTo>
                  <a:lnTo>
                    <a:pt x="399" y="1136"/>
                  </a:lnTo>
                  <a:lnTo>
                    <a:pt x="399" y="1290"/>
                  </a:lnTo>
                  <a:lnTo>
                    <a:pt x="583" y="1167"/>
                  </a:lnTo>
                  <a:lnTo>
                    <a:pt x="737" y="1167"/>
                  </a:lnTo>
                  <a:lnTo>
                    <a:pt x="890" y="891"/>
                  </a:lnTo>
                  <a:lnTo>
                    <a:pt x="1105" y="952"/>
                  </a:lnTo>
                  <a:lnTo>
                    <a:pt x="1198" y="860"/>
                  </a:lnTo>
                  <a:lnTo>
                    <a:pt x="1320" y="952"/>
                  </a:lnTo>
                  <a:lnTo>
                    <a:pt x="1474" y="922"/>
                  </a:lnTo>
                  <a:lnTo>
                    <a:pt x="1720" y="614"/>
                  </a:lnTo>
                  <a:lnTo>
                    <a:pt x="1873" y="584"/>
                  </a:lnTo>
                  <a:lnTo>
                    <a:pt x="1965" y="492"/>
                  </a:lnTo>
                  <a:lnTo>
                    <a:pt x="2180" y="522"/>
                  </a:lnTo>
                  <a:lnTo>
                    <a:pt x="2334" y="522"/>
                  </a:lnTo>
                  <a:lnTo>
                    <a:pt x="2702" y="553"/>
                  </a:lnTo>
                  <a:lnTo>
                    <a:pt x="2794" y="645"/>
                  </a:lnTo>
                  <a:lnTo>
                    <a:pt x="2702" y="737"/>
                  </a:lnTo>
                  <a:lnTo>
                    <a:pt x="2518" y="707"/>
                  </a:lnTo>
                  <a:lnTo>
                    <a:pt x="2395" y="799"/>
                  </a:lnTo>
                  <a:lnTo>
                    <a:pt x="2518" y="891"/>
                  </a:lnTo>
                  <a:lnTo>
                    <a:pt x="3009" y="983"/>
                  </a:lnTo>
                  <a:lnTo>
                    <a:pt x="3101" y="952"/>
                  </a:lnTo>
                  <a:lnTo>
                    <a:pt x="3255" y="952"/>
                  </a:lnTo>
                  <a:lnTo>
                    <a:pt x="3408" y="1044"/>
                  </a:lnTo>
                  <a:lnTo>
                    <a:pt x="3623" y="1075"/>
                  </a:lnTo>
                  <a:lnTo>
                    <a:pt x="3746" y="1075"/>
                  </a:lnTo>
                  <a:lnTo>
                    <a:pt x="3808" y="983"/>
                  </a:lnTo>
                  <a:lnTo>
                    <a:pt x="3900" y="1075"/>
                  </a:lnTo>
                  <a:lnTo>
                    <a:pt x="3900" y="1167"/>
                  </a:lnTo>
                  <a:lnTo>
                    <a:pt x="4176" y="1351"/>
                  </a:lnTo>
                  <a:lnTo>
                    <a:pt x="4391" y="1382"/>
                  </a:lnTo>
                  <a:lnTo>
                    <a:pt x="4483" y="1351"/>
                  </a:lnTo>
                  <a:lnTo>
                    <a:pt x="4606" y="1474"/>
                  </a:lnTo>
                  <a:lnTo>
                    <a:pt x="4790" y="1444"/>
                  </a:lnTo>
                  <a:lnTo>
                    <a:pt x="4882" y="1505"/>
                  </a:lnTo>
                  <a:lnTo>
                    <a:pt x="5128" y="1413"/>
                  </a:lnTo>
                  <a:lnTo>
                    <a:pt x="5220" y="1444"/>
                  </a:lnTo>
                  <a:lnTo>
                    <a:pt x="5374" y="1935"/>
                  </a:lnTo>
                  <a:lnTo>
                    <a:pt x="5650" y="2273"/>
                  </a:lnTo>
                  <a:lnTo>
                    <a:pt x="5773" y="2273"/>
                  </a:lnTo>
                  <a:lnTo>
                    <a:pt x="5834" y="2211"/>
                  </a:lnTo>
                  <a:lnTo>
                    <a:pt x="6018" y="2334"/>
                  </a:lnTo>
                  <a:lnTo>
                    <a:pt x="6295" y="2334"/>
                  </a:lnTo>
                  <a:lnTo>
                    <a:pt x="6356" y="2395"/>
                  </a:lnTo>
                  <a:lnTo>
                    <a:pt x="6479" y="2457"/>
                  </a:lnTo>
                  <a:lnTo>
                    <a:pt x="6448" y="2610"/>
                  </a:lnTo>
                  <a:lnTo>
                    <a:pt x="6264" y="2672"/>
                  </a:lnTo>
                  <a:lnTo>
                    <a:pt x="5988" y="2917"/>
                  </a:lnTo>
                  <a:lnTo>
                    <a:pt x="5988" y="3071"/>
                  </a:lnTo>
                  <a:lnTo>
                    <a:pt x="6264" y="3132"/>
                  </a:lnTo>
                  <a:lnTo>
                    <a:pt x="6448" y="3010"/>
                  </a:lnTo>
                  <a:lnTo>
                    <a:pt x="6602" y="3071"/>
                  </a:lnTo>
                  <a:lnTo>
                    <a:pt x="7001" y="2979"/>
                  </a:lnTo>
                  <a:lnTo>
                    <a:pt x="7216" y="3010"/>
                  </a:lnTo>
                  <a:lnTo>
                    <a:pt x="7523" y="3132"/>
                  </a:lnTo>
                  <a:lnTo>
                    <a:pt x="7922" y="3040"/>
                  </a:lnTo>
                  <a:lnTo>
                    <a:pt x="7984" y="2948"/>
                  </a:lnTo>
                  <a:lnTo>
                    <a:pt x="8106" y="2979"/>
                  </a:lnTo>
                  <a:lnTo>
                    <a:pt x="8229" y="2856"/>
                  </a:lnTo>
                  <a:lnTo>
                    <a:pt x="8506" y="2917"/>
                  </a:lnTo>
                  <a:lnTo>
                    <a:pt x="8690" y="2856"/>
                  </a:lnTo>
                  <a:lnTo>
                    <a:pt x="8782" y="2672"/>
                  </a:lnTo>
                  <a:lnTo>
                    <a:pt x="8721" y="2610"/>
                  </a:lnTo>
                  <a:lnTo>
                    <a:pt x="8567" y="2580"/>
                  </a:lnTo>
                  <a:lnTo>
                    <a:pt x="8475" y="2365"/>
                  </a:lnTo>
                  <a:lnTo>
                    <a:pt x="8106" y="2211"/>
                  </a:lnTo>
                  <a:lnTo>
                    <a:pt x="7677" y="2211"/>
                  </a:lnTo>
                  <a:lnTo>
                    <a:pt x="7554" y="2180"/>
                  </a:lnTo>
                  <a:lnTo>
                    <a:pt x="7646" y="2088"/>
                  </a:lnTo>
                  <a:lnTo>
                    <a:pt x="7707" y="1873"/>
                  </a:lnTo>
                  <a:lnTo>
                    <a:pt x="7615" y="1843"/>
                  </a:lnTo>
                  <a:lnTo>
                    <a:pt x="7492" y="1904"/>
                  </a:lnTo>
                  <a:lnTo>
                    <a:pt x="7308" y="1904"/>
                  </a:lnTo>
                  <a:lnTo>
                    <a:pt x="7032" y="1689"/>
                  </a:lnTo>
                  <a:lnTo>
                    <a:pt x="6940" y="1751"/>
                  </a:lnTo>
                  <a:lnTo>
                    <a:pt x="6817" y="1628"/>
                  </a:lnTo>
                  <a:lnTo>
                    <a:pt x="6602" y="1474"/>
                  </a:lnTo>
                  <a:lnTo>
                    <a:pt x="6448" y="1628"/>
                  </a:lnTo>
                  <a:lnTo>
                    <a:pt x="6387" y="1536"/>
                  </a:lnTo>
                  <a:lnTo>
                    <a:pt x="6418" y="1444"/>
                  </a:lnTo>
                  <a:lnTo>
                    <a:pt x="6325" y="1382"/>
                  </a:lnTo>
                  <a:lnTo>
                    <a:pt x="6295" y="1505"/>
                  </a:lnTo>
                  <a:lnTo>
                    <a:pt x="6172" y="1382"/>
                  </a:lnTo>
                  <a:lnTo>
                    <a:pt x="5865" y="1321"/>
                  </a:lnTo>
                  <a:lnTo>
                    <a:pt x="5650" y="1106"/>
                  </a:lnTo>
                  <a:lnTo>
                    <a:pt x="5466" y="1014"/>
                  </a:lnTo>
                  <a:lnTo>
                    <a:pt x="5251" y="860"/>
                  </a:lnTo>
                  <a:lnTo>
                    <a:pt x="4790" y="829"/>
                  </a:lnTo>
                  <a:lnTo>
                    <a:pt x="4637" y="768"/>
                  </a:lnTo>
                  <a:lnTo>
                    <a:pt x="4575" y="584"/>
                  </a:lnTo>
                  <a:lnTo>
                    <a:pt x="4391" y="369"/>
                  </a:lnTo>
                  <a:lnTo>
                    <a:pt x="4237" y="400"/>
                  </a:lnTo>
                  <a:lnTo>
                    <a:pt x="4176" y="307"/>
                  </a:lnTo>
                  <a:lnTo>
                    <a:pt x="3562" y="215"/>
                  </a:lnTo>
                  <a:lnTo>
                    <a:pt x="3347" y="277"/>
                  </a:lnTo>
                  <a:lnTo>
                    <a:pt x="3101" y="246"/>
                  </a:lnTo>
                  <a:lnTo>
                    <a:pt x="2948" y="62"/>
                  </a:lnTo>
                  <a:lnTo>
                    <a:pt x="2549" y="0"/>
                  </a:lnTo>
                  <a:lnTo>
                    <a:pt x="2211" y="0"/>
                  </a:lnTo>
                  <a:lnTo>
                    <a:pt x="2057" y="123"/>
                  </a:lnTo>
                  <a:lnTo>
                    <a:pt x="1597" y="154"/>
                  </a:lnTo>
                  <a:lnTo>
                    <a:pt x="1259" y="246"/>
                  </a:lnTo>
                  <a:lnTo>
                    <a:pt x="1136" y="338"/>
                  </a:lnTo>
                  <a:lnTo>
                    <a:pt x="768" y="461"/>
                  </a:lnTo>
                  <a:lnTo>
                    <a:pt x="676" y="584"/>
                  </a:lnTo>
                  <a:lnTo>
                    <a:pt x="522" y="676"/>
                  </a:lnTo>
                  <a:close/>
                </a:path>
              </a:pathLst>
            </a:custGeom>
            <a:solidFill>
              <a:srgbClr val="EEEEEE"/>
            </a:solidFill>
            <a:ln cap="flat" cmpd="sng" w="9525">
              <a:solidFill>
                <a:srgbClr val="EEEEEE"/>
              </a:solidFill>
              <a:prstDash val="solid"/>
              <a:round/>
              <a:headEnd len="sm" w="sm" type="none"/>
              <a:tailEnd len="sm" w="sm" type="none"/>
            </a:ln>
          </p:spPr>
        </p:sp>
        <p:sp>
          <p:nvSpPr>
            <p:cNvPr id="476" name="Google Shape;476;p68"/>
            <p:cNvSpPr/>
            <p:nvPr/>
          </p:nvSpPr>
          <p:spPr>
            <a:xfrm>
              <a:off x="2975005" y="2793425"/>
              <a:ext cx="89281" cy="105843"/>
            </a:xfrm>
            <a:custGeom>
              <a:rect b="b" l="l" r="r" t="t"/>
              <a:pathLst>
                <a:path extrusionOk="0" h="5559" w="4699">
                  <a:moveTo>
                    <a:pt x="4391" y="5005"/>
                  </a:moveTo>
                  <a:lnTo>
                    <a:pt x="4483" y="5036"/>
                  </a:lnTo>
                  <a:lnTo>
                    <a:pt x="4483" y="4913"/>
                  </a:lnTo>
                  <a:close/>
                  <a:moveTo>
                    <a:pt x="3839" y="5558"/>
                  </a:moveTo>
                  <a:lnTo>
                    <a:pt x="4268" y="5527"/>
                  </a:lnTo>
                  <a:lnTo>
                    <a:pt x="4391" y="5343"/>
                  </a:lnTo>
                  <a:lnTo>
                    <a:pt x="4391" y="5128"/>
                  </a:lnTo>
                  <a:lnTo>
                    <a:pt x="4330" y="5159"/>
                  </a:lnTo>
                  <a:lnTo>
                    <a:pt x="4238" y="5282"/>
                  </a:lnTo>
                  <a:lnTo>
                    <a:pt x="4084" y="5190"/>
                  </a:lnTo>
                  <a:lnTo>
                    <a:pt x="3869" y="5312"/>
                  </a:lnTo>
                  <a:close/>
                  <a:moveTo>
                    <a:pt x="4299" y="4207"/>
                  </a:moveTo>
                  <a:lnTo>
                    <a:pt x="4453" y="4146"/>
                  </a:lnTo>
                  <a:lnTo>
                    <a:pt x="4698" y="4268"/>
                  </a:lnTo>
                  <a:lnTo>
                    <a:pt x="4698" y="4330"/>
                  </a:lnTo>
                  <a:lnTo>
                    <a:pt x="4545" y="4268"/>
                  </a:lnTo>
                  <a:lnTo>
                    <a:pt x="4391" y="4268"/>
                  </a:lnTo>
                  <a:lnTo>
                    <a:pt x="4330" y="4176"/>
                  </a:lnTo>
                  <a:close/>
                  <a:moveTo>
                    <a:pt x="3869" y="3777"/>
                  </a:moveTo>
                  <a:lnTo>
                    <a:pt x="3685" y="3839"/>
                  </a:lnTo>
                  <a:lnTo>
                    <a:pt x="3685" y="3961"/>
                  </a:lnTo>
                  <a:lnTo>
                    <a:pt x="3531" y="4146"/>
                  </a:lnTo>
                  <a:lnTo>
                    <a:pt x="3439" y="4146"/>
                  </a:lnTo>
                  <a:lnTo>
                    <a:pt x="3409" y="4238"/>
                  </a:lnTo>
                  <a:lnTo>
                    <a:pt x="3501" y="4238"/>
                  </a:lnTo>
                  <a:lnTo>
                    <a:pt x="3869" y="4053"/>
                  </a:lnTo>
                  <a:lnTo>
                    <a:pt x="3869" y="3839"/>
                  </a:lnTo>
                  <a:lnTo>
                    <a:pt x="3839" y="3777"/>
                  </a:lnTo>
                  <a:close/>
                  <a:moveTo>
                    <a:pt x="3378" y="3654"/>
                  </a:moveTo>
                  <a:lnTo>
                    <a:pt x="3593" y="3746"/>
                  </a:lnTo>
                  <a:lnTo>
                    <a:pt x="3593" y="3900"/>
                  </a:lnTo>
                  <a:lnTo>
                    <a:pt x="3470" y="3869"/>
                  </a:lnTo>
                  <a:lnTo>
                    <a:pt x="3347" y="3746"/>
                  </a:lnTo>
                  <a:lnTo>
                    <a:pt x="3347" y="3654"/>
                  </a:lnTo>
                  <a:close/>
                  <a:moveTo>
                    <a:pt x="2733" y="3009"/>
                  </a:moveTo>
                  <a:lnTo>
                    <a:pt x="2887" y="3255"/>
                  </a:lnTo>
                  <a:lnTo>
                    <a:pt x="2917" y="3470"/>
                  </a:lnTo>
                  <a:lnTo>
                    <a:pt x="3071" y="3746"/>
                  </a:lnTo>
                  <a:lnTo>
                    <a:pt x="2979" y="3746"/>
                  </a:lnTo>
                  <a:lnTo>
                    <a:pt x="2856" y="3593"/>
                  </a:lnTo>
                  <a:lnTo>
                    <a:pt x="2733" y="3378"/>
                  </a:lnTo>
                  <a:lnTo>
                    <a:pt x="2825" y="3317"/>
                  </a:lnTo>
                  <a:lnTo>
                    <a:pt x="2702" y="3102"/>
                  </a:lnTo>
                  <a:lnTo>
                    <a:pt x="2733" y="3009"/>
                  </a:lnTo>
                  <a:close/>
                  <a:moveTo>
                    <a:pt x="2150" y="2917"/>
                  </a:moveTo>
                  <a:lnTo>
                    <a:pt x="2119" y="3071"/>
                  </a:lnTo>
                  <a:lnTo>
                    <a:pt x="2242" y="3071"/>
                  </a:lnTo>
                  <a:close/>
                  <a:moveTo>
                    <a:pt x="3439" y="2580"/>
                  </a:moveTo>
                  <a:lnTo>
                    <a:pt x="3347" y="2764"/>
                  </a:lnTo>
                  <a:lnTo>
                    <a:pt x="3409" y="2825"/>
                  </a:lnTo>
                  <a:lnTo>
                    <a:pt x="3501" y="2702"/>
                  </a:lnTo>
                  <a:close/>
                  <a:moveTo>
                    <a:pt x="2518" y="2119"/>
                  </a:moveTo>
                  <a:lnTo>
                    <a:pt x="2487" y="2242"/>
                  </a:lnTo>
                  <a:lnTo>
                    <a:pt x="2641" y="2365"/>
                  </a:lnTo>
                  <a:lnTo>
                    <a:pt x="2672" y="2610"/>
                  </a:lnTo>
                  <a:lnTo>
                    <a:pt x="2580" y="2672"/>
                  </a:lnTo>
                  <a:lnTo>
                    <a:pt x="2672" y="2764"/>
                  </a:lnTo>
                  <a:lnTo>
                    <a:pt x="2856" y="2764"/>
                  </a:lnTo>
                  <a:lnTo>
                    <a:pt x="2856" y="2672"/>
                  </a:lnTo>
                  <a:lnTo>
                    <a:pt x="2733" y="2426"/>
                  </a:lnTo>
                  <a:lnTo>
                    <a:pt x="2672" y="2273"/>
                  </a:lnTo>
                  <a:lnTo>
                    <a:pt x="2518" y="2150"/>
                  </a:lnTo>
                  <a:close/>
                  <a:moveTo>
                    <a:pt x="1873" y="1413"/>
                  </a:moveTo>
                  <a:lnTo>
                    <a:pt x="2088" y="1566"/>
                  </a:lnTo>
                  <a:lnTo>
                    <a:pt x="2242" y="1781"/>
                  </a:lnTo>
                  <a:lnTo>
                    <a:pt x="2180" y="2027"/>
                  </a:lnTo>
                  <a:lnTo>
                    <a:pt x="2088" y="2058"/>
                  </a:lnTo>
                  <a:lnTo>
                    <a:pt x="2027" y="1965"/>
                  </a:lnTo>
                  <a:lnTo>
                    <a:pt x="2119" y="1904"/>
                  </a:lnTo>
                  <a:lnTo>
                    <a:pt x="2180" y="1781"/>
                  </a:lnTo>
                  <a:lnTo>
                    <a:pt x="2058" y="1628"/>
                  </a:lnTo>
                  <a:lnTo>
                    <a:pt x="1873" y="1536"/>
                  </a:lnTo>
                  <a:lnTo>
                    <a:pt x="1873" y="1413"/>
                  </a:lnTo>
                  <a:close/>
                  <a:moveTo>
                    <a:pt x="1014" y="0"/>
                  </a:moveTo>
                  <a:lnTo>
                    <a:pt x="1229" y="0"/>
                  </a:lnTo>
                  <a:lnTo>
                    <a:pt x="1474" y="154"/>
                  </a:lnTo>
                  <a:lnTo>
                    <a:pt x="1505" y="338"/>
                  </a:lnTo>
                  <a:lnTo>
                    <a:pt x="1628" y="399"/>
                  </a:lnTo>
                  <a:lnTo>
                    <a:pt x="1628" y="614"/>
                  </a:lnTo>
                  <a:lnTo>
                    <a:pt x="1474" y="737"/>
                  </a:lnTo>
                  <a:lnTo>
                    <a:pt x="1474" y="860"/>
                  </a:lnTo>
                  <a:lnTo>
                    <a:pt x="1351" y="1014"/>
                  </a:lnTo>
                  <a:lnTo>
                    <a:pt x="1413" y="737"/>
                  </a:lnTo>
                  <a:lnTo>
                    <a:pt x="1351" y="584"/>
                  </a:lnTo>
                  <a:lnTo>
                    <a:pt x="1443" y="492"/>
                  </a:lnTo>
                  <a:lnTo>
                    <a:pt x="1259" y="246"/>
                  </a:lnTo>
                  <a:lnTo>
                    <a:pt x="1259" y="92"/>
                  </a:lnTo>
                  <a:lnTo>
                    <a:pt x="983" y="0"/>
                  </a:lnTo>
                  <a:close/>
                  <a:moveTo>
                    <a:pt x="0" y="154"/>
                  </a:moveTo>
                  <a:lnTo>
                    <a:pt x="215" y="154"/>
                  </a:lnTo>
                  <a:lnTo>
                    <a:pt x="307" y="215"/>
                  </a:lnTo>
                  <a:lnTo>
                    <a:pt x="553" y="92"/>
                  </a:lnTo>
                  <a:lnTo>
                    <a:pt x="799" y="92"/>
                  </a:lnTo>
                  <a:lnTo>
                    <a:pt x="983" y="246"/>
                  </a:lnTo>
                  <a:lnTo>
                    <a:pt x="860" y="246"/>
                  </a:lnTo>
                  <a:lnTo>
                    <a:pt x="707" y="215"/>
                  </a:lnTo>
                  <a:lnTo>
                    <a:pt x="399" y="430"/>
                  </a:lnTo>
                  <a:lnTo>
                    <a:pt x="215" y="399"/>
                  </a:lnTo>
                  <a:close/>
                  <a:moveTo>
                    <a:pt x="1014" y="1720"/>
                  </a:moveTo>
                  <a:lnTo>
                    <a:pt x="1229" y="1628"/>
                  </a:lnTo>
                  <a:lnTo>
                    <a:pt x="1443" y="1658"/>
                  </a:lnTo>
                  <a:lnTo>
                    <a:pt x="1351" y="1781"/>
                  </a:lnTo>
                  <a:lnTo>
                    <a:pt x="1136" y="1781"/>
                  </a:lnTo>
                  <a:lnTo>
                    <a:pt x="1014" y="1751"/>
                  </a:lnTo>
                  <a:close/>
                  <a:moveTo>
                    <a:pt x="799" y="2518"/>
                  </a:moveTo>
                  <a:lnTo>
                    <a:pt x="737" y="2457"/>
                  </a:lnTo>
                  <a:lnTo>
                    <a:pt x="891" y="2395"/>
                  </a:lnTo>
                  <a:close/>
                  <a:moveTo>
                    <a:pt x="645" y="2580"/>
                  </a:moveTo>
                  <a:lnTo>
                    <a:pt x="707" y="2518"/>
                  </a:lnTo>
                  <a:lnTo>
                    <a:pt x="707" y="2610"/>
                  </a:lnTo>
                  <a:lnTo>
                    <a:pt x="614" y="2580"/>
                  </a:lnTo>
                  <a:close/>
                  <a:moveTo>
                    <a:pt x="676" y="2334"/>
                  </a:moveTo>
                  <a:lnTo>
                    <a:pt x="860" y="2211"/>
                  </a:lnTo>
                  <a:lnTo>
                    <a:pt x="737" y="1935"/>
                  </a:lnTo>
                  <a:lnTo>
                    <a:pt x="707" y="1751"/>
                  </a:lnTo>
                  <a:lnTo>
                    <a:pt x="584" y="1689"/>
                  </a:lnTo>
                  <a:lnTo>
                    <a:pt x="522" y="1935"/>
                  </a:lnTo>
                  <a:lnTo>
                    <a:pt x="399" y="2150"/>
                  </a:lnTo>
                  <a:lnTo>
                    <a:pt x="492" y="2273"/>
                  </a:lnTo>
                  <a:lnTo>
                    <a:pt x="645" y="2180"/>
                  </a:lnTo>
                  <a:close/>
                  <a:moveTo>
                    <a:pt x="921" y="2549"/>
                  </a:moveTo>
                  <a:lnTo>
                    <a:pt x="707" y="2672"/>
                  </a:lnTo>
                  <a:lnTo>
                    <a:pt x="707" y="2825"/>
                  </a:lnTo>
                  <a:lnTo>
                    <a:pt x="768" y="3009"/>
                  </a:lnTo>
                  <a:lnTo>
                    <a:pt x="921" y="2979"/>
                  </a:lnTo>
                  <a:lnTo>
                    <a:pt x="983" y="2856"/>
                  </a:lnTo>
                  <a:lnTo>
                    <a:pt x="952" y="2733"/>
                  </a:lnTo>
                  <a:lnTo>
                    <a:pt x="983" y="2641"/>
                  </a:lnTo>
                  <a:close/>
                </a:path>
              </a:pathLst>
            </a:custGeom>
            <a:solidFill>
              <a:srgbClr val="EEEEEE"/>
            </a:solidFill>
            <a:ln cap="flat" cmpd="sng" w="9525">
              <a:solidFill>
                <a:srgbClr val="EEEEEE"/>
              </a:solidFill>
              <a:prstDash val="solid"/>
              <a:round/>
              <a:headEnd len="sm" w="sm" type="none"/>
              <a:tailEnd len="sm" w="sm" type="none"/>
            </a:ln>
          </p:spPr>
        </p:sp>
        <p:sp>
          <p:nvSpPr>
            <p:cNvPr id="477" name="Google Shape;477;p68"/>
            <p:cNvSpPr/>
            <p:nvPr/>
          </p:nvSpPr>
          <p:spPr>
            <a:xfrm>
              <a:off x="3321325" y="4156385"/>
              <a:ext cx="363598" cy="65162"/>
            </a:xfrm>
            <a:custGeom>
              <a:rect b="b" l="l" r="r" t="t"/>
              <a:pathLst>
                <a:path extrusionOk="0" h="3440" w="19069">
                  <a:moveTo>
                    <a:pt x="18700" y="3408"/>
                  </a:moveTo>
                  <a:lnTo>
                    <a:pt x="18608" y="3193"/>
                  </a:lnTo>
                  <a:lnTo>
                    <a:pt x="18486" y="3132"/>
                  </a:lnTo>
                  <a:lnTo>
                    <a:pt x="18486" y="2979"/>
                  </a:lnTo>
                  <a:lnTo>
                    <a:pt x="18332" y="2948"/>
                  </a:lnTo>
                  <a:lnTo>
                    <a:pt x="18271" y="2825"/>
                  </a:lnTo>
                  <a:lnTo>
                    <a:pt x="18117" y="2794"/>
                  </a:lnTo>
                  <a:lnTo>
                    <a:pt x="18117" y="2764"/>
                  </a:lnTo>
                  <a:lnTo>
                    <a:pt x="18301" y="2764"/>
                  </a:lnTo>
                  <a:lnTo>
                    <a:pt x="18486" y="2825"/>
                  </a:lnTo>
                  <a:lnTo>
                    <a:pt x="18486" y="2886"/>
                  </a:lnTo>
                  <a:cubicBezTo>
                    <a:pt x="18516" y="2886"/>
                    <a:pt x="18547" y="2917"/>
                    <a:pt x="18578" y="2917"/>
                  </a:cubicBezTo>
                  <a:lnTo>
                    <a:pt x="18731" y="3040"/>
                  </a:lnTo>
                  <a:lnTo>
                    <a:pt x="18793" y="3040"/>
                  </a:lnTo>
                  <a:lnTo>
                    <a:pt x="18854" y="3224"/>
                  </a:lnTo>
                  <a:lnTo>
                    <a:pt x="18946" y="3286"/>
                  </a:lnTo>
                  <a:lnTo>
                    <a:pt x="19069" y="3286"/>
                  </a:lnTo>
                  <a:lnTo>
                    <a:pt x="19008" y="3378"/>
                  </a:lnTo>
                  <a:lnTo>
                    <a:pt x="18885" y="3378"/>
                  </a:lnTo>
                  <a:lnTo>
                    <a:pt x="18823" y="3439"/>
                  </a:lnTo>
                  <a:lnTo>
                    <a:pt x="18731" y="3439"/>
                  </a:lnTo>
                  <a:lnTo>
                    <a:pt x="18670" y="3408"/>
                  </a:lnTo>
                  <a:close/>
                  <a:moveTo>
                    <a:pt x="891" y="31"/>
                  </a:moveTo>
                  <a:lnTo>
                    <a:pt x="1106" y="0"/>
                  </a:lnTo>
                  <a:lnTo>
                    <a:pt x="1198" y="123"/>
                  </a:lnTo>
                  <a:close/>
                  <a:moveTo>
                    <a:pt x="584" y="92"/>
                  </a:moveTo>
                  <a:lnTo>
                    <a:pt x="676" y="215"/>
                  </a:lnTo>
                  <a:lnTo>
                    <a:pt x="799" y="184"/>
                  </a:lnTo>
                  <a:close/>
                  <a:moveTo>
                    <a:pt x="1" y="829"/>
                  </a:moveTo>
                  <a:lnTo>
                    <a:pt x="93" y="768"/>
                  </a:lnTo>
                  <a:lnTo>
                    <a:pt x="185" y="829"/>
                  </a:lnTo>
                  <a:lnTo>
                    <a:pt x="308" y="829"/>
                  </a:lnTo>
                  <a:lnTo>
                    <a:pt x="93" y="921"/>
                  </a:lnTo>
                  <a:close/>
                  <a:moveTo>
                    <a:pt x="1198" y="1075"/>
                  </a:moveTo>
                  <a:lnTo>
                    <a:pt x="1321" y="1105"/>
                  </a:lnTo>
                  <a:lnTo>
                    <a:pt x="1413" y="1290"/>
                  </a:lnTo>
                  <a:lnTo>
                    <a:pt x="1536" y="1320"/>
                  </a:lnTo>
                  <a:lnTo>
                    <a:pt x="1536" y="1259"/>
                  </a:lnTo>
                  <a:lnTo>
                    <a:pt x="1444" y="1105"/>
                  </a:lnTo>
                  <a:lnTo>
                    <a:pt x="1474" y="1044"/>
                  </a:lnTo>
                  <a:lnTo>
                    <a:pt x="1628" y="1136"/>
                  </a:lnTo>
                  <a:lnTo>
                    <a:pt x="1720" y="1105"/>
                  </a:lnTo>
                  <a:lnTo>
                    <a:pt x="1628" y="1013"/>
                  </a:lnTo>
                  <a:lnTo>
                    <a:pt x="1628" y="921"/>
                  </a:lnTo>
                  <a:lnTo>
                    <a:pt x="1812" y="952"/>
                  </a:lnTo>
                  <a:lnTo>
                    <a:pt x="1966" y="921"/>
                  </a:lnTo>
                  <a:lnTo>
                    <a:pt x="1966" y="860"/>
                  </a:lnTo>
                  <a:lnTo>
                    <a:pt x="1843" y="860"/>
                  </a:lnTo>
                  <a:lnTo>
                    <a:pt x="1751" y="798"/>
                  </a:lnTo>
                  <a:lnTo>
                    <a:pt x="1812" y="768"/>
                  </a:lnTo>
                  <a:lnTo>
                    <a:pt x="1966" y="798"/>
                  </a:lnTo>
                  <a:lnTo>
                    <a:pt x="2150" y="768"/>
                  </a:lnTo>
                  <a:lnTo>
                    <a:pt x="2303" y="645"/>
                  </a:lnTo>
                  <a:lnTo>
                    <a:pt x="2457" y="583"/>
                  </a:lnTo>
                  <a:lnTo>
                    <a:pt x="2457" y="491"/>
                  </a:lnTo>
                  <a:lnTo>
                    <a:pt x="2365" y="461"/>
                  </a:lnTo>
                  <a:lnTo>
                    <a:pt x="2334" y="430"/>
                  </a:lnTo>
                  <a:lnTo>
                    <a:pt x="2396" y="369"/>
                  </a:lnTo>
                  <a:lnTo>
                    <a:pt x="2518" y="369"/>
                  </a:lnTo>
                  <a:lnTo>
                    <a:pt x="2457" y="276"/>
                  </a:lnTo>
                  <a:lnTo>
                    <a:pt x="2273" y="215"/>
                  </a:lnTo>
                  <a:lnTo>
                    <a:pt x="2150" y="246"/>
                  </a:lnTo>
                  <a:lnTo>
                    <a:pt x="2181" y="369"/>
                  </a:lnTo>
                  <a:lnTo>
                    <a:pt x="2089" y="399"/>
                  </a:lnTo>
                  <a:lnTo>
                    <a:pt x="1966" y="246"/>
                  </a:lnTo>
                  <a:lnTo>
                    <a:pt x="1966" y="123"/>
                  </a:lnTo>
                  <a:lnTo>
                    <a:pt x="1689" y="92"/>
                  </a:lnTo>
                  <a:lnTo>
                    <a:pt x="1659" y="215"/>
                  </a:lnTo>
                  <a:lnTo>
                    <a:pt x="1567" y="246"/>
                  </a:lnTo>
                  <a:lnTo>
                    <a:pt x="1597" y="369"/>
                  </a:lnTo>
                  <a:lnTo>
                    <a:pt x="1567" y="461"/>
                  </a:lnTo>
                  <a:lnTo>
                    <a:pt x="1689" y="645"/>
                  </a:lnTo>
                  <a:lnTo>
                    <a:pt x="1659" y="706"/>
                  </a:lnTo>
                  <a:lnTo>
                    <a:pt x="1567" y="645"/>
                  </a:lnTo>
                  <a:lnTo>
                    <a:pt x="1444" y="676"/>
                  </a:lnTo>
                  <a:lnTo>
                    <a:pt x="1167" y="1075"/>
                  </a:lnTo>
                  <a:close/>
                  <a:moveTo>
                    <a:pt x="983" y="246"/>
                  </a:moveTo>
                  <a:lnTo>
                    <a:pt x="1106" y="369"/>
                  </a:lnTo>
                  <a:lnTo>
                    <a:pt x="1198" y="369"/>
                  </a:lnTo>
                  <a:lnTo>
                    <a:pt x="1259" y="246"/>
                  </a:lnTo>
                  <a:lnTo>
                    <a:pt x="1352" y="215"/>
                  </a:lnTo>
                  <a:lnTo>
                    <a:pt x="1444" y="338"/>
                  </a:lnTo>
                  <a:lnTo>
                    <a:pt x="1352" y="522"/>
                  </a:lnTo>
                  <a:lnTo>
                    <a:pt x="1137" y="676"/>
                  </a:lnTo>
                  <a:lnTo>
                    <a:pt x="1137" y="860"/>
                  </a:lnTo>
                  <a:lnTo>
                    <a:pt x="952" y="952"/>
                  </a:lnTo>
                  <a:lnTo>
                    <a:pt x="707" y="921"/>
                  </a:lnTo>
                  <a:lnTo>
                    <a:pt x="584" y="1013"/>
                  </a:lnTo>
                  <a:lnTo>
                    <a:pt x="768" y="1105"/>
                  </a:lnTo>
                  <a:lnTo>
                    <a:pt x="645" y="1259"/>
                  </a:lnTo>
                  <a:lnTo>
                    <a:pt x="492" y="1136"/>
                  </a:lnTo>
                  <a:lnTo>
                    <a:pt x="400" y="1228"/>
                  </a:lnTo>
                  <a:lnTo>
                    <a:pt x="246" y="1136"/>
                  </a:lnTo>
                  <a:lnTo>
                    <a:pt x="246" y="1044"/>
                  </a:lnTo>
                  <a:lnTo>
                    <a:pt x="338" y="1044"/>
                  </a:lnTo>
                  <a:lnTo>
                    <a:pt x="523" y="891"/>
                  </a:lnTo>
                  <a:lnTo>
                    <a:pt x="492" y="768"/>
                  </a:lnTo>
                  <a:lnTo>
                    <a:pt x="584" y="706"/>
                  </a:lnTo>
                  <a:lnTo>
                    <a:pt x="768" y="706"/>
                  </a:lnTo>
                  <a:lnTo>
                    <a:pt x="768" y="645"/>
                  </a:lnTo>
                  <a:lnTo>
                    <a:pt x="584" y="614"/>
                  </a:lnTo>
                  <a:lnTo>
                    <a:pt x="400" y="338"/>
                  </a:lnTo>
                  <a:lnTo>
                    <a:pt x="461" y="276"/>
                  </a:lnTo>
                  <a:lnTo>
                    <a:pt x="615" y="399"/>
                  </a:lnTo>
                  <a:lnTo>
                    <a:pt x="768" y="430"/>
                  </a:lnTo>
                  <a:lnTo>
                    <a:pt x="830" y="246"/>
                  </a:lnTo>
                  <a:close/>
                </a:path>
              </a:pathLst>
            </a:cu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8"/>
            <p:cNvSpPr/>
            <p:nvPr/>
          </p:nvSpPr>
          <p:spPr>
            <a:xfrm>
              <a:off x="2894725" y="3084665"/>
              <a:ext cx="87116" cy="39602"/>
            </a:xfrm>
            <a:custGeom>
              <a:rect b="b" l="l" r="r" t="t"/>
              <a:pathLst>
                <a:path extrusionOk="0" h="2089" w="4576">
                  <a:moveTo>
                    <a:pt x="4115" y="1996"/>
                  </a:moveTo>
                  <a:lnTo>
                    <a:pt x="3962" y="1842"/>
                  </a:lnTo>
                  <a:lnTo>
                    <a:pt x="3777" y="1597"/>
                  </a:lnTo>
                  <a:lnTo>
                    <a:pt x="3685" y="1382"/>
                  </a:lnTo>
                  <a:lnTo>
                    <a:pt x="3747" y="1320"/>
                  </a:lnTo>
                  <a:lnTo>
                    <a:pt x="3900" y="1106"/>
                  </a:lnTo>
                  <a:lnTo>
                    <a:pt x="3992" y="1106"/>
                  </a:lnTo>
                  <a:lnTo>
                    <a:pt x="4054" y="1044"/>
                  </a:lnTo>
                  <a:lnTo>
                    <a:pt x="4023" y="921"/>
                  </a:lnTo>
                  <a:lnTo>
                    <a:pt x="3931" y="921"/>
                  </a:lnTo>
                  <a:lnTo>
                    <a:pt x="3808" y="1044"/>
                  </a:lnTo>
                  <a:lnTo>
                    <a:pt x="3777" y="1075"/>
                  </a:lnTo>
                  <a:lnTo>
                    <a:pt x="3685" y="1013"/>
                  </a:lnTo>
                  <a:lnTo>
                    <a:pt x="3624" y="860"/>
                  </a:lnTo>
                  <a:lnTo>
                    <a:pt x="3470" y="676"/>
                  </a:lnTo>
                  <a:lnTo>
                    <a:pt x="3378" y="645"/>
                  </a:lnTo>
                  <a:lnTo>
                    <a:pt x="3225" y="522"/>
                  </a:lnTo>
                  <a:lnTo>
                    <a:pt x="3102" y="461"/>
                  </a:lnTo>
                  <a:lnTo>
                    <a:pt x="2918" y="461"/>
                  </a:lnTo>
                  <a:lnTo>
                    <a:pt x="2672" y="614"/>
                  </a:lnTo>
                  <a:lnTo>
                    <a:pt x="2641" y="768"/>
                  </a:lnTo>
                  <a:lnTo>
                    <a:pt x="2703" y="798"/>
                  </a:lnTo>
                  <a:lnTo>
                    <a:pt x="2703" y="891"/>
                  </a:lnTo>
                  <a:lnTo>
                    <a:pt x="2457" y="1075"/>
                  </a:lnTo>
                  <a:lnTo>
                    <a:pt x="2211" y="1136"/>
                  </a:lnTo>
                  <a:lnTo>
                    <a:pt x="2089" y="1228"/>
                  </a:lnTo>
                  <a:lnTo>
                    <a:pt x="2058" y="1320"/>
                  </a:lnTo>
                  <a:lnTo>
                    <a:pt x="2119" y="1443"/>
                  </a:lnTo>
                  <a:lnTo>
                    <a:pt x="2242" y="1535"/>
                  </a:lnTo>
                  <a:lnTo>
                    <a:pt x="2365" y="1658"/>
                  </a:lnTo>
                  <a:lnTo>
                    <a:pt x="2365" y="1812"/>
                  </a:lnTo>
                  <a:lnTo>
                    <a:pt x="2273" y="1842"/>
                  </a:lnTo>
                  <a:lnTo>
                    <a:pt x="2119" y="1812"/>
                  </a:lnTo>
                  <a:lnTo>
                    <a:pt x="2027" y="1935"/>
                  </a:lnTo>
                  <a:lnTo>
                    <a:pt x="1904" y="2088"/>
                  </a:lnTo>
                  <a:lnTo>
                    <a:pt x="1689" y="2057"/>
                  </a:lnTo>
                  <a:lnTo>
                    <a:pt x="1628" y="1965"/>
                  </a:lnTo>
                  <a:lnTo>
                    <a:pt x="1659" y="1842"/>
                  </a:lnTo>
                  <a:lnTo>
                    <a:pt x="1628" y="1689"/>
                  </a:lnTo>
                  <a:lnTo>
                    <a:pt x="1659" y="1597"/>
                  </a:lnTo>
                  <a:lnTo>
                    <a:pt x="1597" y="1535"/>
                  </a:lnTo>
                  <a:lnTo>
                    <a:pt x="1474" y="1505"/>
                  </a:lnTo>
                  <a:lnTo>
                    <a:pt x="1444" y="1597"/>
                  </a:lnTo>
                  <a:lnTo>
                    <a:pt x="1505" y="1658"/>
                  </a:lnTo>
                  <a:lnTo>
                    <a:pt x="1444" y="1750"/>
                  </a:lnTo>
                  <a:lnTo>
                    <a:pt x="1290" y="1750"/>
                  </a:lnTo>
                  <a:lnTo>
                    <a:pt x="1167" y="1689"/>
                  </a:lnTo>
                  <a:lnTo>
                    <a:pt x="1075" y="1474"/>
                  </a:lnTo>
                  <a:lnTo>
                    <a:pt x="1045" y="1259"/>
                  </a:lnTo>
                  <a:lnTo>
                    <a:pt x="737" y="1228"/>
                  </a:lnTo>
                  <a:lnTo>
                    <a:pt x="645" y="1198"/>
                  </a:lnTo>
                  <a:lnTo>
                    <a:pt x="645" y="1136"/>
                  </a:lnTo>
                  <a:lnTo>
                    <a:pt x="584" y="1044"/>
                  </a:lnTo>
                  <a:lnTo>
                    <a:pt x="492" y="1106"/>
                  </a:lnTo>
                  <a:lnTo>
                    <a:pt x="338" y="1136"/>
                  </a:lnTo>
                  <a:lnTo>
                    <a:pt x="215" y="1106"/>
                  </a:lnTo>
                  <a:lnTo>
                    <a:pt x="93" y="1136"/>
                  </a:lnTo>
                  <a:lnTo>
                    <a:pt x="31" y="1044"/>
                  </a:lnTo>
                  <a:lnTo>
                    <a:pt x="31" y="952"/>
                  </a:lnTo>
                  <a:lnTo>
                    <a:pt x="62" y="829"/>
                  </a:lnTo>
                  <a:lnTo>
                    <a:pt x="185" y="737"/>
                  </a:lnTo>
                  <a:lnTo>
                    <a:pt x="93" y="584"/>
                  </a:lnTo>
                  <a:lnTo>
                    <a:pt x="1" y="553"/>
                  </a:lnTo>
                  <a:lnTo>
                    <a:pt x="31" y="430"/>
                  </a:lnTo>
                  <a:lnTo>
                    <a:pt x="123" y="307"/>
                  </a:lnTo>
                  <a:lnTo>
                    <a:pt x="123" y="154"/>
                  </a:lnTo>
                  <a:lnTo>
                    <a:pt x="185" y="123"/>
                  </a:lnTo>
                  <a:lnTo>
                    <a:pt x="338" y="123"/>
                  </a:lnTo>
                  <a:lnTo>
                    <a:pt x="369" y="215"/>
                  </a:lnTo>
                  <a:lnTo>
                    <a:pt x="461" y="307"/>
                  </a:lnTo>
                  <a:lnTo>
                    <a:pt x="553" y="338"/>
                  </a:lnTo>
                  <a:lnTo>
                    <a:pt x="645" y="338"/>
                  </a:lnTo>
                  <a:lnTo>
                    <a:pt x="676" y="369"/>
                  </a:lnTo>
                  <a:lnTo>
                    <a:pt x="615" y="399"/>
                  </a:lnTo>
                  <a:lnTo>
                    <a:pt x="584" y="430"/>
                  </a:lnTo>
                  <a:lnTo>
                    <a:pt x="615" y="491"/>
                  </a:lnTo>
                  <a:lnTo>
                    <a:pt x="768" y="584"/>
                  </a:lnTo>
                  <a:lnTo>
                    <a:pt x="891" y="553"/>
                  </a:lnTo>
                  <a:lnTo>
                    <a:pt x="891" y="461"/>
                  </a:lnTo>
                  <a:lnTo>
                    <a:pt x="799" y="399"/>
                  </a:lnTo>
                  <a:lnTo>
                    <a:pt x="860" y="369"/>
                  </a:lnTo>
                  <a:lnTo>
                    <a:pt x="1045" y="461"/>
                  </a:lnTo>
                  <a:lnTo>
                    <a:pt x="1321" y="645"/>
                  </a:lnTo>
                  <a:lnTo>
                    <a:pt x="1597" y="676"/>
                  </a:lnTo>
                  <a:lnTo>
                    <a:pt x="1720" y="645"/>
                  </a:lnTo>
                  <a:lnTo>
                    <a:pt x="1874" y="491"/>
                  </a:lnTo>
                  <a:lnTo>
                    <a:pt x="2396" y="246"/>
                  </a:lnTo>
                  <a:lnTo>
                    <a:pt x="2641" y="184"/>
                  </a:lnTo>
                  <a:lnTo>
                    <a:pt x="2887" y="31"/>
                  </a:lnTo>
                  <a:lnTo>
                    <a:pt x="2948" y="0"/>
                  </a:lnTo>
                  <a:lnTo>
                    <a:pt x="3071" y="62"/>
                  </a:lnTo>
                  <a:lnTo>
                    <a:pt x="3133" y="123"/>
                  </a:lnTo>
                  <a:lnTo>
                    <a:pt x="3255" y="154"/>
                  </a:lnTo>
                  <a:lnTo>
                    <a:pt x="3624" y="154"/>
                  </a:lnTo>
                  <a:lnTo>
                    <a:pt x="3808" y="215"/>
                  </a:lnTo>
                  <a:lnTo>
                    <a:pt x="4146" y="430"/>
                  </a:lnTo>
                  <a:lnTo>
                    <a:pt x="4299" y="584"/>
                  </a:lnTo>
                  <a:lnTo>
                    <a:pt x="4330" y="676"/>
                  </a:lnTo>
                  <a:lnTo>
                    <a:pt x="4453" y="737"/>
                  </a:lnTo>
                  <a:lnTo>
                    <a:pt x="4514" y="798"/>
                  </a:lnTo>
                  <a:lnTo>
                    <a:pt x="4484" y="952"/>
                  </a:lnTo>
                  <a:lnTo>
                    <a:pt x="4514" y="1044"/>
                  </a:lnTo>
                  <a:lnTo>
                    <a:pt x="4576" y="1259"/>
                  </a:lnTo>
                  <a:lnTo>
                    <a:pt x="4453" y="1474"/>
                  </a:lnTo>
                  <a:lnTo>
                    <a:pt x="4422" y="1689"/>
                  </a:lnTo>
                  <a:lnTo>
                    <a:pt x="4299" y="1750"/>
                  </a:lnTo>
                  <a:lnTo>
                    <a:pt x="4238" y="1750"/>
                  </a:lnTo>
                  <a:close/>
                </a:path>
              </a:pathLst>
            </a:custGeom>
            <a:solidFill>
              <a:srgbClr val="EEEEEE"/>
            </a:solidFill>
            <a:ln cap="flat" cmpd="sng" w="9525">
              <a:solidFill>
                <a:srgbClr val="EEEEEE"/>
              </a:solidFill>
              <a:prstDash val="solid"/>
              <a:round/>
              <a:headEnd len="sm" w="sm" type="none"/>
              <a:tailEnd len="sm" w="sm" type="none"/>
            </a:ln>
          </p:spPr>
        </p:sp>
        <p:sp>
          <p:nvSpPr>
            <p:cNvPr id="479" name="Google Shape;479;p68"/>
            <p:cNvSpPr/>
            <p:nvPr/>
          </p:nvSpPr>
          <p:spPr>
            <a:xfrm>
              <a:off x="2847925" y="3058745"/>
              <a:ext cx="52923" cy="50040"/>
            </a:xfrm>
            <a:custGeom>
              <a:rect b="b" l="l" r="r" t="t"/>
              <a:pathLst>
                <a:path extrusionOk="0" h="2641" w="2795">
                  <a:moveTo>
                    <a:pt x="2487" y="2395"/>
                  </a:moveTo>
                  <a:lnTo>
                    <a:pt x="2487" y="2395"/>
                  </a:lnTo>
                  <a:lnTo>
                    <a:pt x="2549" y="2487"/>
                  </a:lnTo>
                  <a:lnTo>
                    <a:pt x="2518" y="2487"/>
                  </a:lnTo>
                  <a:lnTo>
                    <a:pt x="2518" y="2579"/>
                  </a:lnTo>
                  <a:lnTo>
                    <a:pt x="2487" y="2641"/>
                  </a:lnTo>
                  <a:lnTo>
                    <a:pt x="2395" y="2641"/>
                  </a:lnTo>
                  <a:lnTo>
                    <a:pt x="2334" y="2579"/>
                  </a:lnTo>
                  <a:lnTo>
                    <a:pt x="2303" y="2549"/>
                  </a:lnTo>
                  <a:lnTo>
                    <a:pt x="2242" y="2518"/>
                  </a:lnTo>
                  <a:lnTo>
                    <a:pt x="2242" y="2364"/>
                  </a:lnTo>
                  <a:lnTo>
                    <a:pt x="2088" y="2211"/>
                  </a:lnTo>
                  <a:lnTo>
                    <a:pt x="1996" y="2149"/>
                  </a:lnTo>
                  <a:lnTo>
                    <a:pt x="1965" y="2180"/>
                  </a:lnTo>
                  <a:lnTo>
                    <a:pt x="1965" y="2211"/>
                  </a:lnTo>
                  <a:lnTo>
                    <a:pt x="2088" y="2272"/>
                  </a:lnTo>
                  <a:lnTo>
                    <a:pt x="2180" y="2395"/>
                  </a:lnTo>
                  <a:lnTo>
                    <a:pt x="2149" y="2518"/>
                  </a:lnTo>
                  <a:lnTo>
                    <a:pt x="2088" y="2549"/>
                  </a:lnTo>
                  <a:lnTo>
                    <a:pt x="1965" y="2457"/>
                  </a:lnTo>
                  <a:lnTo>
                    <a:pt x="1750" y="2395"/>
                  </a:lnTo>
                  <a:lnTo>
                    <a:pt x="1689" y="2272"/>
                  </a:lnTo>
                  <a:lnTo>
                    <a:pt x="1689" y="2180"/>
                  </a:lnTo>
                  <a:lnTo>
                    <a:pt x="1812" y="2027"/>
                  </a:lnTo>
                  <a:lnTo>
                    <a:pt x="1781" y="1965"/>
                  </a:lnTo>
                  <a:lnTo>
                    <a:pt x="1597" y="1750"/>
                  </a:lnTo>
                  <a:lnTo>
                    <a:pt x="1474" y="1689"/>
                  </a:lnTo>
                  <a:lnTo>
                    <a:pt x="1351" y="1566"/>
                  </a:lnTo>
                  <a:lnTo>
                    <a:pt x="1136" y="1443"/>
                  </a:lnTo>
                  <a:lnTo>
                    <a:pt x="1105" y="1290"/>
                  </a:lnTo>
                  <a:lnTo>
                    <a:pt x="921" y="1167"/>
                  </a:lnTo>
                  <a:lnTo>
                    <a:pt x="921" y="1044"/>
                  </a:lnTo>
                  <a:lnTo>
                    <a:pt x="768" y="952"/>
                  </a:lnTo>
                  <a:lnTo>
                    <a:pt x="614" y="829"/>
                  </a:lnTo>
                  <a:lnTo>
                    <a:pt x="553" y="891"/>
                  </a:lnTo>
                  <a:lnTo>
                    <a:pt x="614" y="983"/>
                  </a:lnTo>
                  <a:lnTo>
                    <a:pt x="829" y="1136"/>
                  </a:lnTo>
                  <a:lnTo>
                    <a:pt x="860" y="1290"/>
                  </a:lnTo>
                  <a:lnTo>
                    <a:pt x="768" y="1443"/>
                  </a:lnTo>
                  <a:lnTo>
                    <a:pt x="706" y="1443"/>
                  </a:lnTo>
                  <a:lnTo>
                    <a:pt x="614" y="1320"/>
                  </a:lnTo>
                  <a:lnTo>
                    <a:pt x="491" y="1228"/>
                  </a:lnTo>
                  <a:lnTo>
                    <a:pt x="276" y="1228"/>
                  </a:lnTo>
                  <a:lnTo>
                    <a:pt x="61" y="1044"/>
                  </a:lnTo>
                  <a:lnTo>
                    <a:pt x="0" y="891"/>
                  </a:lnTo>
                  <a:lnTo>
                    <a:pt x="92" y="676"/>
                  </a:lnTo>
                  <a:lnTo>
                    <a:pt x="246" y="614"/>
                  </a:lnTo>
                  <a:lnTo>
                    <a:pt x="184" y="430"/>
                  </a:lnTo>
                  <a:lnTo>
                    <a:pt x="61" y="399"/>
                  </a:lnTo>
                  <a:lnTo>
                    <a:pt x="31" y="369"/>
                  </a:lnTo>
                  <a:lnTo>
                    <a:pt x="61" y="307"/>
                  </a:lnTo>
                  <a:lnTo>
                    <a:pt x="123" y="123"/>
                  </a:lnTo>
                  <a:lnTo>
                    <a:pt x="92" y="123"/>
                  </a:lnTo>
                  <a:lnTo>
                    <a:pt x="154" y="92"/>
                  </a:lnTo>
                  <a:lnTo>
                    <a:pt x="154" y="61"/>
                  </a:lnTo>
                  <a:lnTo>
                    <a:pt x="430" y="0"/>
                  </a:lnTo>
                  <a:lnTo>
                    <a:pt x="891" y="154"/>
                  </a:lnTo>
                  <a:lnTo>
                    <a:pt x="1044" y="123"/>
                  </a:lnTo>
                  <a:lnTo>
                    <a:pt x="1259" y="92"/>
                  </a:lnTo>
                  <a:lnTo>
                    <a:pt x="1351" y="246"/>
                  </a:lnTo>
                  <a:lnTo>
                    <a:pt x="1474" y="276"/>
                  </a:lnTo>
                  <a:lnTo>
                    <a:pt x="1474" y="338"/>
                  </a:lnTo>
                  <a:lnTo>
                    <a:pt x="1627" y="491"/>
                  </a:lnTo>
                  <a:lnTo>
                    <a:pt x="1720" y="430"/>
                  </a:lnTo>
                  <a:lnTo>
                    <a:pt x="1812" y="430"/>
                  </a:lnTo>
                  <a:lnTo>
                    <a:pt x="1781" y="491"/>
                  </a:lnTo>
                  <a:lnTo>
                    <a:pt x="1935" y="491"/>
                  </a:lnTo>
                  <a:lnTo>
                    <a:pt x="1965" y="430"/>
                  </a:lnTo>
                  <a:lnTo>
                    <a:pt x="2057" y="399"/>
                  </a:lnTo>
                  <a:lnTo>
                    <a:pt x="2088" y="553"/>
                  </a:lnTo>
                  <a:lnTo>
                    <a:pt x="2119" y="737"/>
                  </a:lnTo>
                  <a:lnTo>
                    <a:pt x="2211" y="891"/>
                  </a:lnTo>
                  <a:lnTo>
                    <a:pt x="2395" y="1075"/>
                  </a:lnTo>
                  <a:lnTo>
                    <a:pt x="2457" y="1198"/>
                  </a:lnTo>
                  <a:lnTo>
                    <a:pt x="2518" y="1290"/>
                  </a:lnTo>
                  <a:lnTo>
                    <a:pt x="2671" y="1351"/>
                  </a:lnTo>
                  <a:lnTo>
                    <a:pt x="2794" y="1443"/>
                  </a:lnTo>
                  <a:lnTo>
                    <a:pt x="2794" y="1474"/>
                  </a:lnTo>
                  <a:lnTo>
                    <a:pt x="2641" y="1474"/>
                  </a:lnTo>
                  <a:lnTo>
                    <a:pt x="2579" y="1505"/>
                  </a:lnTo>
                  <a:lnTo>
                    <a:pt x="2579" y="1658"/>
                  </a:lnTo>
                  <a:lnTo>
                    <a:pt x="2487" y="1781"/>
                  </a:lnTo>
                  <a:lnTo>
                    <a:pt x="2457" y="1904"/>
                  </a:lnTo>
                  <a:lnTo>
                    <a:pt x="2549" y="1935"/>
                  </a:lnTo>
                  <a:lnTo>
                    <a:pt x="2641" y="2088"/>
                  </a:lnTo>
                  <a:lnTo>
                    <a:pt x="2518" y="2180"/>
                  </a:lnTo>
                  <a:lnTo>
                    <a:pt x="2487" y="2303"/>
                  </a:lnTo>
                  <a:lnTo>
                    <a:pt x="2487" y="2395"/>
                  </a:lnTo>
                  <a:lnTo>
                    <a:pt x="2487" y="2395"/>
                  </a:lnTo>
                  <a:close/>
                </a:path>
              </a:pathLst>
            </a:custGeom>
            <a:solidFill>
              <a:schemeClr val="dk2"/>
            </a:solidFill>
            <a:ln cap="flat" cmpd="sng" w="9525">
              <a:solidFill>
                <a:schemeClr val="dk2"/>
              </a:solidFill>
              <a:prstDash val="solid"/>
              <a:round/>
              <a:headEnd len="sm" w="sm" type="none"/>
              <a:tailEnd len="sm" w="sm" type="none"/>
            </a:ln>
          </p:spPr>
        </p:sp>
        <p:sp>
          <p:nvSpPr>
            <p:cNvPr id="480" name="Google Shape;480;p68"/>
            <p:cNvSpPr/>
            <p:nvPr/>
          </p:nvSpPr>
          <p:spPr>
            <a:xfrm>
              <a:off x="2822725" y="2996825"/>
              <a:ext cx="71640" cy="71277"/>
            </a:xfrm>
            <a:custGeom>
              <a:rect b="b" l="l" r="r" t="t"/>
              <a:pathLst>
                <a:path extrusionOk="0" h="3747" w="3778">
                  <a:moveTo>
                    <a:pt x="1413" y="3378"/>
                  </a:moveTo>
                  <a:lnTo>
                    <a:pt x="1475" y="3347"/>
                  </a:lnTo>
                  <a:lnTo>
                    <a:pt x="1475" y="3316"/>
                  </a:lnTo>
                  <a:lnTo>
                    <a:pt x="1751" y="3255"/>
                  </a:lnTo>
                  <a:lnTo>
                    <a:pt x="2212" y="3409"/>
                  </a:lnTo>
                  <a:lnTo>
                    <a:pt x="2365" y="3378"/>
                  </a:lnTo>
                  <a:lnTo>
                    <a:pt x="2580" y="3378"/>
                  </a:lnTo>
                  <a:lnTo>
                    <a:pt x="2672" y="3501"/>
                  </a:lnTo>
                  <a:lnTo>
                    <a:pt x="2764" y="3531"/>
                  </a:lnTo>
                  <a:lnTo>
                    <a:pt x="2764" y="3593"/>
                  </a:lnTo>
                  <a:lnTo>
                    <a:pt x="2948" y="3746"/>
                  </a:lnTo>
                  <a:lnTo>
                    <a:pt x="3041" y="3716"/>
                  </a:lnTo>
                  <a:lnTo>
                    <a:pt x="3133" y="3716"/>
                  </a:lnTo>
                  <a:lnTo>
                    <a:pt x="3133" y="3716"/>
                  </a:lnTo>
                  <a:lnTo>
                    <a:pt x="3194" y="3654"/>
                  </a:lnTo>
                  <a:lnTo>
                    <a:pt x="3163" y="3531"/>
                  </a:lnTo>
                  <a:lnTo>
                    <a:pt x="3102" y="3439"/>
                  </a:lnTo>
                  <a:lnTo>
                    <a:pt x="3041" y="3255"/>
                  </a:lnTo>
                  <a:lnTo>
                    <a:pt x="3133" y="3071"/>
                  </a:lnTo>
                  <a:lnTo>
                    <a:pt x="3194" y="2917"/>
                  </a:lnTo>
                  <a:lnTo>
                    <a:pt x="3194" y="2764"/>
                  </a:lnTo>
                  <a:lnTo>
                    <a:pt x="3163" y="2856"/>
                  </a:lnTo>
                  <a:lnTo>
                    <a:pt x="3133" y="2917"/>
                  </a:lnTo>
                  <a:lnTo>
                    <a:pt x="3041" y="2979"/>
                  </a:lnTo>
                  <a:lnTo>
                    <a:pt x="3041" y="2856"/>
                  </a:lnTo>
                  <a:lnTo>
                    <a:pt x="3071" y="2733"/>
                  </a:lnTo>
                  <a:lnTo>
                    <a:pt x="3163" y="2549"/>
                  </a:lnTo>
                  <a:lnTo>
                    <a:pt x="3133" y="2426"/>
                  </a:lnTo>
                  <a:lnTo>
                    <a:pt x="3133" y="2334"/>
                  </a:lnTo>
                  <a:lnTo>
                    <a:pt x="3225" y="2088"/>
                  </a:lnTo>
                  <a:lnTo>
                    <a:pt x="3317" y="2088"/>
                  </a:lnTo>
                  <a:lnTo>
                    <a:pt x="3286" y="2180"/>
                  </a:lnTo>
                  <a:lnTo>
                    <a:pt x="3286" y="2303"/>
                  </a:lnTo>
                  <a:lnTo>
                    <a:pt x="3286" y="2457"/>
                  </a:lnTo>
                  <a:lnTo>
                    <a:pt x="3317" y="2457"/>
                  </a:lnTo>
                  <a:lnTo>
                    <a:pt x="3378" y="2365"/>
                  </a:lnTo>
                  <a:lnTo>
                    <a:pt x="3440" y="2027"/>
                  </a:lnTo>
                  <a:lnTo>
                    <a:pt x="3440" y="1658"/>
                  </a:lnTo>
                  <a:lnTo>
                    <a:pt x="3470" y="1566"/>
                  </a:lnTo>
                  <a:lnTo>
                    <a:pt x="3409" y="1474"/>
                  </a:lnTo>
                  <a:lnTo>
                    <a:pt x="3348" y="1443"/>
                  </a:lnTo>
                  <a:lnTo>
                    <a:pt x="3348" y="1351"/>
                  </a:lnTo>
                  <a:lnTo>
                    <a:pt x="3409" y="1290"/>
                  </a:lnTo>
                  <a:lnTo>
                    <a:pt x="3440" y="1290"/>
                  </a:lnTo>
                  <a:lnTo>
                    <a:pt x="3470" y="1351"/>
                  </a:lnTo>
                  <a:lnTo>
                    <a:pt x="3532" y="1136"/>
                  </a:lnTo>
                  <a:lnTo>
                    <a:pt x="3655" y="952"/>
                  </a:lnTo>
                  <a:lnTo>
                    <a:pt x="3716" y="860"/>
                  </a:lnTo>
                  <a:lnTo>
                    <a:pt x="3716" y="768"/>
                  </a:lnTo>
                  <a:lnTo>
                    <a:pt x="3655" y="706"/>
                  </a:lnTo>
                  <a:lnTo>
                    <a:pt x="3655" y="645"/>
                  </a:lnTo>
                  <a:lnTo>
                    <a:pt x="3685" y="522"/>
                  </a:lnTo>
                  <a:lnTo>
                    <a:pt x="3685" y="399"/>
                  </a:lnTo>
                  <a:lnTo>
                    <a:pt x="3685" y="184"/>
                  </a:lnTo>
                  <a:lnTo>
                    <a:pt x="3716" y="92"/>
                  </a:lnTo>
                  <a:lnTo>
                    <a:pt x="3778" y="31"/>
                  </a:lnTo>
                  <a:lnTo>
                    <a:pt x="3685" y="62"/>
                  </a:lnTo>
                  <a:lnTo>
                    <a:pt x="3563" y="62"/>
                  </a:lnTo>
                  <a:lnTo>
                    <a:pt x="3532" y="0"/>
                  </a:lnTo>
                  <a:lnTo>
                    <a:pt x="3440" y="0"/>
                  </a:lnTo>
                  <a:lnTo>
                    <a:pt x="3348" y="31"/>
                  </a:lnTo>
                  <a:lnTo>
                    <a:pt x="3317" y="123"/>
                  </a:lnTo>
                  <a:lnTo>
                    <a:pt x="3256" y="215"/>
                  </a:lnTo>
                  <a:lnTo>
                    <a:pt x="3102" y="307"/>
                  </a:lnTo>
                  <a:lnTo>
                    <a:pt x="2979" y="307"/>
                  </a:lnTo>
                  <a:lnTo>
                    <a:pt x="2948" y="399"/>
                  </a:lnTo>
                  <a:lnTo>
                    <a:pt x="2826" y="369"/>
                  </a:lnTo>
                  <a:lnTo>
                    <a:pt x="2672" y="399"/>
                  </a:lnTo>
                  <a:lnTo>
                    <a:pt x="2672" y="338"/>
                  </a:lnTo>
                  <a:lnTo>
                    <a:pt x="2549" y="246"/>
                  </a:lnTo>
                  <a:lnTo>
                    <a:pt x="2488" y="246"/>
                  </a:lnTo>
                  <a:lnTo>
                    <a:pt x="2457" y="399"/>
                  </a:lnTo>
                  <a:lnTo>
                    <a:pt x="2304" y="399"/>
                  </a:lnTo>
                  <a:lnTo>
                    <a:pt x="2150" y="584"/>
                  </a:lnTo>
                  <a:lnTo>
                    <a:pt x="2150" y="676"/>
                  </a:lnTo>
                  <a:lnTo>
                    <a:pt x="2089" y="706"/>
                  </a:lnTo>
                  <a:lnTo>
                    <a:pt x="1904" y="891"/>
                  </a:lnTo>
                  <a:lnTo>
                    <a:pt x="1720" y="983"/>
                  </a:lnTo>
                  <a:lnTo>
                    <a:pt x="1690" y="1075"/>
                  </a:lnTo>
                  <a:lnTo>
                    <a:pt x="1567" y="1014"/>
                  </a:lnTo>
                  <a:lnTo>
                    <a:pt x="1475" y="1044"/>
                  </a:lnTo>
                  <a:lnTo>
                    <a:pt x="1382" y="952"/>
                  </a:lnTo>
                  <a:lnTo>
                    <a:pt x="1198" y="921"/>
                  </a:lnTo>
                  <a:lnTo>
                    <a:pt x="922" y="1075"/>
                  </a:lnTo>
                  <a:lnTo>
                    <a:pt x="646" y="1106"/>
                  </a:lnTo>
                  <a:lnTo>
                    <a:pt x="646" y="1259"/>
                  </a:lnTo>
                  <a:lnTo>
                    <a:pt x="646" y="1351"/>
                  </a:lnTo>
                  <a:lnTo>
                    <a:pt x="646" y="1566"/>
                  </a:lnTo>
                  <a:lnTo>
                    <a:pt x="584" y="1689"/>
                  </a:lnTo>
                  <a:lnTo>
                    <a:pt x="369" y="1720"/>
                  </a:lnTo>
                  <a:lnTo>
                    <a:pt x="246" y="1750"/>
                  </a:lnTo>
                  <a:lnTo>
                    <a:pt x="246" y="1843"/>
                  </a:lnTo>
                  <a:lnTo>
                    <a:pt x="154" y="1843"/>
                  </a:lnTo>
                  <a:lnTo>
                    <a:pt x="31" y="1781"/>
                  </a:lnTo>
                  <a:lnTo>
                    <a:pt x="1" y="1843"/>
                  </a:lnTo>
                  <a:lnTo>
                    <a:pt x="277" y="2180"/>
                  </a:lnTo>
                  <a:lnTo>
                    <a:pt x="431" y="2303"/>
                  </a:lnTo>
                  <a:lnTo>
                    <a:pt x="431" y="2395"/>
                  </a:lnTo>
                  <a:lnTo>
                    <a:pt x="676" y="2610"/>
                  </a:lnTo>
                  <a:lnTo>
                    <a:pt x="891" y="2887"/>
                  </a:lnTo>
                  <a:lnTo>
                    <a:pt x="1260" y="3316"/>
                  </a:lnTo>
                  <a:lnTo>
                    <a:pt x="1352" y="3316"/>
                  </a:lnTo>
                  <a:close/>
                </a:path>
              </a:pathLst>
            </a:custGeom>
            <a:solidFill>
              <a:srgbClr val="EEEEEE"/>
            </a:solidFill>
            <a:ln cap="flat" cmpd="sng" w="9525">
              <a:solidFill>
                <a:srgbClr val="EEEEEE"/>
              </a:solidFill>
              <a:prstDash val="solid"/>
              <a:round/>
              <a:headEnd len="sm" w="sm" type="none"/>
              <a:tailEnd len="sm" w="sm" type="none"/>
            </a:ln>
          </p:spPr>
        </p:sp>
        <p:sp>
          <p:nvSpPr>
            <p:cNvPr id="481" name="Google Shape;481;p68"/>
            <p:cNvSpPr/>
            <p:nvPr/>
          </p:nvSpPr>
          <p:spPr>
            <a:xfrm>
              <a:off x="2791045" y="2979185"/>
              <a:ext cx="105115" cy="50761"/>
            </a:xfrm>
            <a:custGeom>
              <a:rect b="b" l="l" r="r" t="t"/>
              <a:pathLst>
                <a:path extrusionOk="0" h="2672" w="5528">
                  <a:moveTo>
                    <a:pt x="1904" y="2671"/>
                  </a:moveTo>
                  <a:lnTo>
                    <a:pt x="2058" y="2641"/>
                  </a:lnTo>
                  <a:lnTo>
                    <a:pt x="2242" y="2641"/>
                  </a:lnTo>
                  <a:lnTo>
                    <a:pt x="2304" y="2518"/>
                  </a:lnTo>
                  <a:lnTo>
                    <a:pt x="2334" y="2303"/>
                  </a:lnTo>
                  <a:lnTo>
                    <a:pt x="2334" y="2180"/>
                  </a:lnTo>
                  <a:lnTo>
                    <a:pt x="2304" y="2027"/>
                  </a:lnTo>
                  <a:lnTo>
                    <a:pt x="2580" y="1996"/>
                  </a:lnTo>
                  <a:lnTo>
                    <a:pt x="2856" y="1842"/>
                  </a:lnTo>
                  <a:lnTo>
                    <a:pt x="3040" y="1873"/>
                  </a:lnTo>
                  <a:lnTo>
                    <a:pt x="3133" y="1965"/>
                  </a:lnTo>
                  <a:lnTo>
                    <a:pt x="3225" y="1935"/>
                  </a:lnTo>
                  <a:lnTo>
                    <a:pt x="3317" y="1996"/>
                  </a:lnTo>
                  <a:lnTo>
                    <a:pt x="3378" y="1904"/>
                  </a:lnTo>
                  <a:lnTo>
                    <a:pt x="3562" y="1842"/>
                  </a:lnTo>
                  <a:lnTo>
                    <a:pt x="3716" y="1658"/>
                  </a:lnTo>
                  <a:lnTo>
                    <a:pt x="3808" y="1627"/>
                  </a:lnTo>
                  <a:lnTo>
                    <a:pt x="3808" y="1535"/>
                  </a:lnTo>
                  <a:lnTo>
                    <a:pt x="3931" y="1320"/>
                  </a:lnTo>
                  <a:lnTo>
                    <a:pt x="4084" y="1320"/>
                  </a:lnTo>
                  <a:lnTo>
                    <a:pt x="4115" y="1167"/>
                  </a:lnTo>
                  <a:lnTo>
                    <a:pt x="4207" y="1167"/>
                  </a:lnTo>
                  <a:lnTo>
                    <a:pt x="4299" y="1259"/>
                  </a:lnTo>
                  <a:lnTo>
                    <a:pt x="4330" y="1320"/>
                  </a:lnTo>
                  <a:lnTo>
                    <a:pt x="4484" y="1320"/>
                  </a:lnTo>
                  <a:lnTo>
                    <a:pt x="4606" y="1351"/>
                  </a:lnTo>
                  <a:lnTo>
                    <a:pt x="4637" y="1228"/>
                  </a:lnTo>
                  <a:lnTo>
                    <a:pt x="4760" y="1228"/>
                  </a:lnTo>
                  <a:lnTo>
                    <a:pt x="4914" y="1136"/>
                  </a:lnTo>
                  <a:lnTo>
                    <a:pt x="5036" y="1075"/>
                  </a:lnTo>
                  <a:lnTo>
                    <a:pt x="5067" y="952"/>
                  </a:lnTo>
                  <a:lnTo>
                    <a:pt x="5128" y="921"/>
                  </a:lnTo>
                  <a:lnTo>
                    <a:pt x="5221" y="921"/>
                  </a:lnTo>
                  <a:lnTo>
                    <a:pt x="5251" y="983"/>
                  </a:lnTo>
                  <a:lnTo>
                    <a:pt x="5374" y="983"/>
                  </a:lnTo>
                  <a:lnTo>
                    <a:pt x="5466" y="952"/>
                  </a:lnTo>
                  <a:lnTo>
                    <a:pt x="5528" y="921"/>
                  </a:lnTo>
                  <a:lnTo>
                    <a:pt x="5466" y="829"/>
                  </a:lnTo>
                  <a:lnTo>
                    <a:pt x="5282" y="676"/>
                  </a:lnTo>
                  <a:lnTo>
                    <a:pt x="5098" y="583"/>
                  </a:lnTo>
                  <a:lnTo>
                    <a:pt x="5098" y="614"/>
                  </a:lnTo>
                  <a:lnTo>
                    <a:pt x="5159" y="768"/>
                  </a:lnTo>
                  <a:lnTo>
                    <a:pt x="4975" y="737"/>
                  </a:lnTo>
                  <a:lnTo>
                    <a:pt x="4760" y="737"/>
                  </a:lnTo>
                  <a:lnTo>
                    <a:pt x="4668" y="676"/>
                  </a:lnTo>
                  <a:lnTo>
                    <a:pt x="4514" y="645"/>
                  </a:lnTo>
                  <a:lnTo>
                    <a:pt x="4392" y="645"/>
                  </a:lnTo>
                  <a:lnTo>
                    <a:pt x="4422" y="583"/>
                  </a:lnTo>
                  <a:lnTo>
                    <a:pt x="4545" y="553"/>
                  </a:lnTo>
                  <a:lnTo>
                    <a:pt x="4514" y="461"/>
                  </a:lnTo>
                  <a:lnTo>
                    <a:pt x="4606" y="461"/>
                  </a:lnTo>
                  <a:lnTo>
                    <a:pt x="4729" y="491"/>
                  </a:lnTo>
                  <a:lnTo>
                    <a:pt x="4944" y="553"/>
                  </a:lnTo>
                  <a:lnTo>
                    <a:pt x="4975" y="522"/>
                  </a:lnTo>
                  <a:lnTo>
                    <a:pt x="4821" y="399"/>
                  </a:lnTo>
                  <a:lnTo>
                    <a:pt x="4606" y="307"/>
                  </a:lnTo>
                  <a:lnTo>
                    <a:pt x="4484" y="276"/>
                  </a:lnTo>
                  <a:lnTo>
                    <a:pt x="4330" y="307"/>
                  </a:lnTo>
                  <a:lnTo>
                    <a:pt x="4238" y="276"/>
                  </a:lnTo>
                  <a:lnTo>
                    <a:pt x="4207" y="369"/>
                  </a:lnTo>
                  <a:lnTo>
                    <a:pt x="4115" y="307"/>
                  </a:lnTo>
                  <a:lnTo>
                    <a:pt x="3747" y="246"/>
                  </a:lnTo>
                  <a:lnTo>
                    <a:pt x="3409" y="246"/>
                  </a:lnTo>
                  <a:lnTo>
                    <a:pt x="3194" y="92"/>
                  </a:lnTo>
                  <a:lnTo>
                    <a:pt x="3040" y="0"/>
                  </a:lnTo>
                  <a:lnTo>
                    <a:pt x="3010" y="92"/>
                  </a:lnTo>
                  <a:lnTo>
                    <a:pt x="3071" y="154"/>
                  </a:lnTo>
                  <a:lnTo>
                    <a:pt x="2918" y="184"/>
                  </a:lnTo>
                  <a:lnTo>
                    <a:pt x="2856" y="246"/>
                  </a:lnTo>
                  <a:lnTo>
                    <a:pt x="2703" y="215"/>
                  </a:lnTo>
                  <a:lnTo>
                    <a:pt x="2426" y="276"/>
                  </a:lnTo>
                  <a:lnTo>
                    <a:pt x="2089" y="246"/>
                  </a:lnTo>
                  <a:lnTo>
                    <a:pt x="1597" y="276"/>
                  </a:lnTo>
                  <a:lnTo>
                    <a:pt x="1382" y="369"/>
                  </a:lnTo>
                  <a:lnTo>
                    <a:pt x="1290" y="307"/>
                  </a:lnTo>
                  <a:lnTo>
                    <a:pt x="1260" y="369"/>
                  </a:lnTo>
                  <a:lnTo>
                    <a:pt x="1137" y="461"/>
                  </a:lnTo>
                  <a:lnTo>
                    <a:pt x="1106" y="583"/>
                  </a:lnTo>
                  <a:lnTo>
                    <a:pt x="860" y="737"/>
                  </a:lnTo>
                  <a:lnTo>
                    <a:pt x="738" y="706"/>
                  </a:lnTo>
                  <a:lnTo>
                    <a:pt x="523" y="952"/>
                  </a:lnTo>
                  <a:lnTo>
                    <a:pt x="400" y="1075"/>
                  </a:lnTo>
                  <a:lnTo>
                    <a:pt x="430" y="1228"/>
                  </a:lnTo>
                  <a:lnTo>
                    <a:pt x="338" y="1443"/>
                  </a:lnTo>
                  <a:lnTo>
                    <a:pt x="123" y="1597"/>
                  </a:lnTo>
                  <a:lnTo>
                    <a:pt x="93" y="1627"/>
                  </a:lnTo>
                  <a:lnTo>
                    <a:pt x="93" y="1689"/>
                  </a:lnTo>
                  <a:lnTo>
                    <a:pt x="93" y="1689"/>
                  </a:lnTo>
                  <a:lnTo>
                    <a:pt x="1" y="2149"/>
                  </a:lnTo>
                  <a:lnTo>
                    <a:pt x="123" y="2334"/>
                  </a:lnTo>
                  <a:lnTo>
                    <a:pt x="185" y="2303"/>
                  </a:lnTo>
                  <a:lnTo>
                    <a:pt x="461" y="2457"/>
                  </a:lnTo>
                  <a:lnTo>
                    <a:pt x="738" y="2579"/>
                  </a:lnTo>
                  <a:lnTo>
                    <a:pt x="768" y="2518"/>
                  </a:lnTo>
                  <a:lnTo>
                    <a:pt x="645" y="2457"/>
                  </a:lnTo>
                  <a:lnTo>
                    <a:pt x="707" y="2426"/>
                  </a:lnTo>
                  <a:lnTo>
                    <a:pt x="860" y="2426"/>
                  </a:lnTo>
                  <a:lnTo>
                    <a:pt x="983" y="2579"/>
                  </a:lnTo>
                  <a:lnTo>
                    <a:pt x="1075" y="2671"/>
                  </a:lnTo>
                  <a:lnTo>
                    <a:pt x="1444" y="2671"/>
                  </a:lnTo>
                  <a:lnTo>
                    <a:pt x="1567" y="2518"/>
                  </a:lnTo>
                  <a:lnTo>
                    <a:pt x="1505" y="2457"/>
                  </a:lnTo>
                  <a:lnTo>
                    <a:pt x="1567" y="2395"/>
                  </a:lnTo>
                  <a:lnTo>
                    <a:pt x="1659" y="2426"/>
                  </a:lnTo>
                  <a:lnTo>
                    <a:pt x="1689" y="2487"/>
                  </a:lnTo>
                  <a:lnTo>
                    <a:pt x="1782" y="2487"/>
                  </a:lnTo>
                  <a:lnTo>
                    <a:pt x="1812" y="2426"/>
                  </a:lnTo>
                  <a:lnTo>
                    <a:pt x="1874" y="2487"/>
                  </a:lnTo>
                  <a:lnTo>
                    <a:pt x="1874" y="2579"/>
                  </a:lnTo>
                  <a:lnTo>
                    <a:pt x="1904" y="2671"/>
                  </a:lnTo>
                  <a:close/>
                </a:path>
              </a:pathLst>
            </a:custGeom>
            <a:solidFill>
              <a:srgbClr val="EEEEEE"/>
            </a:solidFill>
            <a:ln cap="flat" cmpd="sng" w="9525">
              <a:solidFill>
                <a:srgbClr val="EEEEEE"/>
              </a:solidFill>
              <a:prstDash val="solid"/>
              <a:round/>
              <a:headEnd len="sm" w="sm" type="none"/>
              <a:tailEnd len="sm" w="sm" type="none"/>
            </a:ln>
          </p:spPr>
        </p:sp>
        <p:sp>
          <p:nvSpPr>
            <p:cNvPr id="482" name="Google Shape;482;p68"/>
            <p:cNvSpPr/>
            <p:nvPr/>
          </p:nvSpPr>
          <p:spPr>
            <a:xfrm>
              <a:off x="2782045" y="3006545"/>
              <a:ext cx="38881" cy="23041"/>
            </a:xfrm>
            <a:custGeom>
              <a:rect b="b" l="l" r="r" t="t"/>
              <a:pathLst>
                <a:path extrusionOk="0" h="1229" w="2058">
                  <a:moveTo>
                    <a:pt x="768" y="0"/>
                  </a:moveTo>
                  <a:lnTo>
                    <a:pt x="921" y="31"/>
                  </a:lnTo>
                  <a:lnTo>
                    <a:pt x="921" y="92"/>
                  </a:lnTo>
                  <a:lnTo>
                    <a:pt x="1013" y="123"/>
                  </a:lnTo>
                  <a:lnTo>
                    <a:pt x="1105" y="215"/>
                  </a:lnTo>
                  <a:lnTo>
                    <a:pt x="1259" y="184"/>
                  </a:lnTo>
                  <a:lnTo>
                    <a:pt x="1443" y="215"/>
                  </a:lnTo>
                  <a:lnTo>
                    <a:pt x="1535" y="338"/>
                  </a:lnTo>
                  <a:lnTo>
                    <a:pt x="1566" y="461"/>
                  </a:lnTo>
                  <a:lnTo>
                    <a:pt x="1658" y="522"/>
                  </a:lnTo>
                  <a:lnTo>
                    <a:pt x="1689" y="430"/>
                  </a:lnTo>
                  <a:lnTo>
                    <a:pt x="1720" y="338"/>
                  </a:lnTo>
                  <a:lnTo>
                    <a:pt x="1873" y="338"/>
                  </a:lnTo>
                  <a:lnTo>
                    <a:pt x="1934" y="369"/>
                  </a:lnTo>
                  <a:lnTo>
                    <a:pt x="2057" y="399"/>
                  </a:lnTo>
                  <a:lnTo>
                    <a:pt x="2057" y="522"/>
                  </a:lnTo>
                  <a:lnTo>
                    <a:pt x="2027" y="676"/>
                  </a:lnTo>
                  <a:lnTo>
                    <a:pt x="2057" y="737"/>
                  </a:lnTo>
                  <a:lnTo>
                    <a:pt x="1996" y="891"/>
                  </a:lnTo>
                  <a:lnTo>
                    <a:pt x="2027" y="952"/>
                  </a:lnTo>
                  <a:lnTo>
                    <a:pt x="1965" y="1014"/>
                  </a:lnTo>
                  <a:lnTo>
                    <a:pt x="2027" y="1075"/>
                  </a:lnTo>
                  <a:lnTo>
                    <a:pt x="1904" y="1228"/>
                  </a:lnTo>
                  <a:lnTo>
                    <a:pt x="1535" y="1228"/>
                  </a:lnTo>
                  <a:lnTo>
                    <a:pt x="1443" y="1136"/>
                  </a:lnTo>
                  <a:lnTo>
                    <a:pt x="1320" y="983"/>
                  </a:lnTo>
                  <a:lnTo>
                    <a:pt x="1167" y="983"/>
                  </a:lnTo>
                  <a:lnTo>
                    <a:pt x="1105" y="1014"/>
                  </a:lnTo>
                  <a:lnTo>
                    <a:pt x="1228" y="1075"/>
                  </a:lnTo>
                  <a:lnTo>
                    <a:pt x="1198" y="1136"/>
                  </a:lnTo>
                  <a:lnTo>
                    <a:pt x="921" y="1014"/>
                  </a:lnTo>
                  <a:lnTo>
                    <a:pt x="645" y="860"/>
                  </a:lnTo>
                  <a:lnTo>
                    <a:pt x="553" y="891"/>
                  </a:lnTo>
                  <a:lnTo>
                    <a:pt x="368" y="829"/>
                  </a:lnTo>
                  <a:lnTo>
                    <a:pt x="246" y="706"/>
                  </a:lnTo>
                  <a:lnTo>
                    <a:pt x="61" y="706"/>
                  </a:lnTo>
                  <a:lnTo>
                    <a:pt x="0" y="676"/>
                  </a:lnTo>
                  <a:lnTo>
                    <a:pt x="61" y="584"/>
                  </a:lnTo>
                  <a:lnTo>
                    <a:pt x="61" y="522"/>
                  </a:lnTo>
                  <a:lnTo>
                    <a:pt x="215" y="338"/>
                  </a:lnTo>
                  <a:lnTo>
                    <a:pt x="430" y="307"/>
                  </a:lnTo>
                  <a:lnTo>
                    <a:pt x="553" y="246"/>
                  </a:lnTo>
                  <a:lnTo>
                    <a:pt x="553" y="154"/>
                  </a:lnTo>
                  <a:close/>
                </a:path>
              </a:pathLst>
            </a:custGeom>
            <a:solidFill>
              <a:srgbClr val="EEEEEE"/>
            </a:solidFill>
            <a:ln cap="flat" cmpd="sng" w="9525">
              <a:solidFill>
                <a:srgbClr val="EEEEEE"/>
              </a:solidFill>
              <a:prstDash val="solid"/>
              <a:round/>
              <a:headEnd len="sm" w="sm" type="none"/>
              <a:tailEnd len="sm" w="sm" type="none"/>
            </a:ln>
          </p:spPr>
        </p:sp>
        <p:sp>
          <p:nvSpPr>
            <p:cNvPr id="483" name="Google Shape;483;p68"/>
            <p:cNvSpPr/>
            <p:nvPr/>
          </p:nvSpPr>
          <p:spPr>
            <a:xfrm>
              <a:off x="2799685" y="2941745"/>
              <a:ext cx="18360" cy="39962"/>
            </a:xfrm>
            <a:custGeom>
              <a:rect b="b" l="l" r="r" t="t"/>
              <a:pathLst>
                <a:path extrusionOk="0" h="2120" w="983">
                  <a:moveTo>
                    <a:pt x="31" y="554"/>
                  </a:moveTo>
                  <a:lnTo>
                    <a:pt x="31" y="554"/>
                  </a:lnTo>
                  <a:lnTo>
                    <a:pt x="31" y="431"/>
                  </a:lnTo>
                  <a:lnTo>
                    <a:pt x="123" y="369"/>
                  </a:lnTo>
                  <a:lnTo>
                    <a:pt x="246" y="369"/>
                  </a:lnTo>
                  <a:lnTo>
                    <a:pt x="246" y="431"/>
                  </a:lnTo>
                  <a:lnTo>
                    <a:pt x="277" y="461"/>
                  </a:lnTo>
                  <a:lnTo>
                    <a:pt x="338" y="431"/>
                  </a:lnTo>
                  <a:lnTo>
                    <a:pt x="399" y="400"/>
                  </a:lnTo>
                  <a:lnTo>
                    <a:pt x="399" y="369"/>
                  </a:lnTo>
                  <a:lnTo>
                    <a:pt x="491" y="216"/>
                  </a:lnTo>
                  <a:lnTo>
                    <a:pt x="522" y="93"/>
                  </a:lnTo>
                  <a:lnTo>
                    <a:pt x="553" y="32"/>
                  </a:lnTo>
                  <a:lnTo>
                    <a:pt x="676" y="1"/>
                  </a:lnTo>
                  <a:lnTo>
                    <a:pt x="737" y="1"/>
                  </a:lnTo>
                  <a:lnTo>
                    <a:pt x="768" y="93"/>
                  </a:lnTo>
                  <a:lnTo>
                    <a:pt x="860" y="1"/>
                  </a:lnTo>
                  <a:lnTo>
                    <a:pt x="952" y="1"/>
                  </a:lnTo>
                  <a:lnTo>
                    <a:pt x="983" y="93"/>
                  </a:lnTo>
                  <a:lnTo>
                    <a:pt x="952" y="185"/>
                  </a:lnTo>
                  <a:lnTo>
                    <a:pt x="921" y="584"/>
                  </a:lnTo>
                  <a:lnTo>
                    <a:pt x="829" y="738"/>
                  </a:lnTo>
                  <a:lnTo>
                    <a:pt x="799" y="983"/>
                  </a:lnTo>
                  <a:lnTo>
                    <a:pt x="891" y="1076"/>
                  </a:lnTo>
                  <a:lnTo>
                    <a:pt x="891" y="1352"/>
                  </a:lnTo>
                  <a:lnTo>
                    <a:pt x="799" y="1567"/>
                  </a:lnTo>
                  <a:lnTo>
                    <a:pt x="584" y="1905"/>
                  </a:lnTo>
                  <a:lnTo>
                    <a:pt x="491" y="1813"/>
                  </a:lnTo>
                  <a:lnTo>
                    <a:pt x="338" y="1966"/>
                  </a:lnTo>
                  <a:lnTo>
                    <a:pt x="246" y="2120"/>
                  </a:lnTo>
                  <a:lnTo>
                    <a:pt x="277" y="2120"/>
                  </a:lnTo>
                  <a:lnTo>
                    <a:pt x="184" y="2120"/>
                  </a:lnTo>
                  <a:lnTo>
                    <a:pt x="123" y="2089"/>
                  </a:lnTo>
                  <a:lnTo>
                    <a:pt x="0" y="2089"/>
                  </a:lnTo>
                  <a:lnTo>
                    <a:pt x="31" y="554"/>
                  </a:lnTo>
                  <a:close/>
                </a:path>
              </a:pathLst>
            </a:custGeom>
            <a:solidFill>
              <a:srgbClr val="EEEEEE"/>
            </a:solidFill>
            <a:ln cap="flat" cmpd="sng" w="9525">
              <a:solidFill>
                <a:srgbClr val="EEEEEE"/>
              </a:solidFill>
              <a:prstDash val="solid"/>
              <a:round/>
              <a:headEnd len="sm" w="sm" type="none"/>
              <a:tailEnd len="sm" w="sm" type="none"/>
            </a:ln>
          </p:spPr>
        </p:sp>
        <p:sp>
          <p:nvSpPr>
            <p:cNvPr id="484" name="Google Shape;484;p68"/>
            <p:cNvSpPr/>
            <p:nvPr/>
          </p:nvSpPr>
          <p:spPr>
            <a:xfrm>
              <a:off x="2750005" y="2951465"/>
              <a:ext cx="65162" cy="67679"/>
            </a:xfrm>
            <a:custGeom>
              <a:rect b="b" l="l" r="r" t="t"/>
              <a:pathLst>
                <a:path extrusionOk="0" h="3563" w="3440">
                  <a:moveTo>
                    <a:pt x="1689" y="3563"/>
                  </a:moveTo>
                  <a:lnTo>
                    <a:pt x="1750" y="3471"/>
                  </a:lnTo>
                  <a:lnTo>
                    <a:pt x="1750" y="3409"/>
                  </a:lnTo>
                  <a:lnTo>
                    <a:pt x="1904" y="3225"/>
                  </a:lnTo>
                  <a:lnTo>
                    <a:pt x="2119" y="3194"/>
                  </a:lnTo>
                  <a:lnTo>
                    <a:pt x="2242" y="3133"/>
                  </a:lnTo>
                  <a:lnTo>
                    <a:pt x="2242" y="3041"/>
                  </a:lnTo>
                  <a:lnTo>
                    <a:pt x="2487" y="2887"/>
                  </a:lnTo>
                  <a:lnTo>
                    <a:pt x="2579" y="2672"/>
                  </a:lnTo>
                  <a:lnTo>
                    <a:pt x="2549" y="2519"/>
                  </a:lnTo>
                  <a:lnTo>
                    <a:pt x="2672" y="2396"/>
                  </a:lnTo>
                  <a:lnTo>
                    <a:pt x="2887" y="2150"/>
                  </a:lnTo>
                  <a:lnTo>
                    <a:pt x="3009" y="2181"/>
                  </a:lnTo>
                  <a:lnTo>
                    <a:pt x="3255" y="2027"/>
                  </a:lnTo>
                  <a:lnTo>
                    <a:pt x="3286" y="1905"/>
                  </a:lnTo>
                  <a:lnTo>
                    <a:pt x="3409" y="1813"/>
                  </a:lnTo>
                  <a:lnTo>
                    <a:pt x="3439" y="1751"/>
                  </a:lnTo>
                  <a:lnTo>
                    <a:pt x="3378" y="1690"/>
                  </a:lnTo>
                  <a:lnTo>
                    <a:pt x="3224" y="1659"/>
                  </a:lnTo>
                  <a:lnTo>
                    <a:pt x="3163" y="1782"/>
                  </a:lnTo>
                  <a:lnTo>
                    <a:pt x="3040" y="1690"/>
                  </a:lnTo>
                  <a:lnTo>
                    <a:pt x="2917" y="1690"/>
                  </a:lnTo>
                  <a:lnTo>
                    <a:pt x="2887" y="1598"/>
                  </a:lnTo>
                  <a:lnTo>
                    <a:pt x="2794" y="1598"/>
                  </a:lnTo>
                  <a:lnTo>
                    <a:pt x="2733" y="1567"/>
                  </a:lnTo>
                  <a:lnTo>
                    <a:pt x="2610" y="1567"/>
                  </a:lnTo>
                  <a:lnTo>
                    <a:pt x="2641" y="32"/>
                  </a:lnTo>
                  <a:lnTo>
                    <a:pt x="2641" y="32"/>
                  </a:lnTo>
                  <a:lnTo>
                    <a:pt x="1198" y="1"/>
                  </a:lnTo>
                  <a:lnTo>
                    <a:pt x="1167" y="431"/>
                  </a:lnTo>
                  <a:lnTo>
                    <a:pt x="829" y="461"/>
                  </a:lnTo>
                  <a:lnTo>
                    <a:pt x="952" y="554"/>
                  </a:lnTo>
                  <a:lnTo>
                    <a:pt x="983" y="646"/>
                  </a:lnTo>
                  <a:lnTo>
                    <a:pt x="1136" y="830"/>
                  </a:lnTo>
                  <a:lnTo>
                    <a:pt x="1259" y="891"/>
                  </a:lnTo>
                  <a:lnTo>
                    <a:pt x="1351" y="891"/>
                  </a:lnTo>
                  <a:lnTo>
                    <a:pt x="1413" y="1014"/>
                  </a:lnTo>
                  <a:lnTo>
                    <a:pt x="1413" y="1137"/>
                  </a:lnTo>
                  <a:lnTo>
                    <a:pt x="1474" y="1198"/>
                  </a:lnTo>
                  <a:lnTo>
                    <a:pt x="1628" y="1198"/>
                  </a:lnTo>
                  <a:lnTo>
                    <a:pt x="1720" y="1260"/>
                  </a:lnTo>
                  <a:lnTo>
                    <a:pt x="1720" y="1352"/>
                  </a:lnTo>
                  <a:lnTo>
                    <a:pt x="1628" y="1475"/>
                  </a:lnTo>
                  <a:lnTo>
                    <a:pt x="584" y="1475"/>
                  </a:lnTo>
                  <a:lnTo>
                    <a:pt x="92" y="2242"/>
                  </a:lnTo>
                  <a:lnTo>
                    <a:pt x="92" y="2396"/>
                  </a:lnTo>
                  <a:lnTo>
                    <a:pt x="123" y="2427"/>
                  </a:lnTo>
                  <a:lnTo>
                    <a:pt x="92" y="2519"/>
                  </a:lnTo>
                  <a:lnTo>
                    <a:pt x="123" y="2580"/>
                  </a:lnTo>
                  <a:lnTo>
                    <a:pt x="154" y="2580"/>
                  </a:lnTo>
                  <a:lnTo>
                    <a:pt x="154" y="2672"/>
                  </a:lnTo>
                  <a:lnTo>
                    <a:pt x="62" y="2734"/>
                  </a:lnTo>
                  <a:lnTo>
                    <a:pt x="31" y="2826"/>
                  </a:lnTo>
                  <a:lnTo>
                    <a:pt x="0" y="2826"/>
                  </a:lnTo>
                  <a:lnTo>
                    <a:pt x="154" y="3010"/>
                  </a:lnTo>
                  <a:lnTo>
                    <a:pt x="246" y="3164"/>
                  </a:lnTo>
                  <a:lnTo>
                    <a:pt x="369" y="3164"/>
                  </a:lnTo>
                  <a:lnTo>
                    <a:pt x="491" y="3317"/>
                  </a:lnTo>
                  <a:lnTo>
                    <a:pt x="921" y="3471"/>
                  </a:lnTo>
                  <a:lnTo>
                    <a:pt x="1167" y="3501"/>
                  </a:lnTo>
                  <a:lnTo>
                    <a:pt x="1382" y="3471"/>
                  </a:lnTo>
                  <a:close/>
                </a:path>
              </a:pathLst>
            </a:custGeom>
            <a:solidFill>
              <a:srgbClr val="EEEEEE"/>
            </a:solidFill>
            <a:ln cap="flat" cmpd="sng" w="9525">
              <a:solidFill>
                <a:srgbClr val="EEEEEE"/>
              </a:solidFill>
              <a:prstDash val="solid"/>
              <a:round/>
              <a:headEnd len="sm" w="sm" type="none"/>
              <a:tailEnd len="sm" w="sm" type="none"/>
            </a:ln>
          </p:spPr>
        </p:sp>
        <p:sp>
          <p:nvSpPr>
            <p:cNvPr id="485" name="Google Shape;485;p68"/>
            <p:cNvSpPr/>
            <p:nvPr/>
          </p:nvSpPr>
          <p:spPr>
            <a:xfrm>
              <a:off x="2394685" y="2671385"/>
              <a:ext cx="450378" cy="334067"/>
            </a:xfrm>
            <a:custGeom>
              <a:rect b="b" l="l" r="r" t="t"/>
              <a:pathLst>
                <a:path extrusionOk="0" h="17534" w="23614">
                  <a:moveTo>
                    <a:pt x="0" y="31"/>
                  </a:moveTo>
                  <a:lnTo>
                    <a:pt x="1966" y="0"/>
                  </a:lnTo>
                  <a:lnTo>
                    <a:pt x="1996" y="62"/>
                  </a:lnTo>
                  <a:lnTo>
                    <a:pt x="1966" y="123"/>
                  </a:lnTo>
                  <a:lnTo>
                    <a:pt x="4790" y="1413"/>
                  </a:lnTo>
                  <a:lnTo>
                    <a:pt x="7155" y="1505"/>
                  </a:lnTo>
                  <a:lnTo>
                    <a:pt x="7155" y="1198"/>
                  </a:lnTo>
                  <a:lnTo>
                    <a:pt x="8475" y="1229"/>
                  </a:lnTo>
                  <a:lnTo>
                    <a:pt x="8629" y="1321"/>
                  </a:lnTo>
                  <a:lnTo>
                    <a:pt x="8782" y="1536"/>
                  </a:lnTo>
                  <a:lnTo>
                    <a:pt x="8844" y="1597"/>
                  </a:lnTo>
                  <a:lnTo>
                    <a:pt x="8844" y="1689"/>
                  </a:lnTo>
                  <a:lnTo>
                    <a:pt x="8936" y="1689"/>
                  </a:lnTo>
                  <a:lnTo>
                    <a:pt x="8997" y="1781"/>
                  </a:lnTo>
                  <a:lnTo>
                    <a:pt x="8966" y="1874"/>
                  </a:lnTo>
                  <a:lnTo>
                    <a:pt x="9120" y="1935"/>
                  </a:lnTo>
                  <a:lnTo>
                    <a:pt x="9243" y="2027"/>
                  </a:lnTo>
                  <a:lnTo>
                    <a:pt x="9243" y="2088"/>
                  </a:lnTo>
                  <a:lnTo>
                    <a:pt x="9181" y="2150"/>
                  </a:lnTo>
                  <a:lnTo>
                    <a:pt x="9304" y="2211"/>
                  </a:lnTo>
                  <a:lnTo>
                    <a:pt x="9396" y="2273"/>
                  </a:lnTo>
                  <a:lnTo>
                    <a:pt x="9488" y="2396"/>
                  </a:lnTo>
                  <a:lnTo>
                    <a:pt x="9488" y="2580"/>
                  </a:lnTo>
                  <a:lnTo>
                    <a:pt x="9550" y="2641"/>
                  </a:lnTo>
                  <a:lnTo>
                    <a:pt x="9581" y="2641"/>
                  </a:lnTo>
                  <a:lnTo>
                    <a:pt x="9611" y="2703"/>
                  </a:lnTo>
                  <a:lnTo>
                    <a:pt x="9703" y="2795"/>
                  </a:lnTo>
                  <a:lnTo>
                    <a:pt x="9703" y="2918"/>
                  </a:lnTo>
                  <a:lnTo>
                    <a:pt x="9673" y="2948"/>
                  </a:lnTo>
                  <a:lnTo>
                    <a:pt x="9581" y="2979"/>
                  </a:lnTo>
                  <a:lnTo>
                    <a:pt x="9581" y="3040"/>
                  </a:lnTo>
                  <a:lnTo>
                    <a:pt x="9703" y="3225"/>
                  </a:lnTo>
                  <a:lnTo>
                    <a:pt x="9826" y="3347"/>
                  </a:lnTo>
                  <a:lnTo>
                    <a:pt x="9857" y="3470"/>
                  </a:lnTo>
                  <a:lnTo>
                    <a:pt x="9857" y="3501"/>
                  </a:lnTo>
                  <a:lnTo>
                    <a:pt x="9949" y="3501"/>
                  </a:lnTo>
                  <a:lnTo>
                    <a:pt x="10010" y="3593"/>
                  </a:lnTo>
                  <a:lnTo>
                    <a:pt x="10072" y="3593"/>
                  </a:lnTo>
                  <a:lnTo>
                    <a:pt x="10133" y="3624"/>
                  </a:lnTo>
                  <a:lnTo>
                    <a:pt x="10164" y="3654"/>
                  </a:lnTo>
                  <a:lnTo>
                    <a:pt x="10164" y="3716"/>
                  </a:lnTo>
                  <a:lnTo>
                    <a:pt x="10225" y="3777"/>
                  </a:lnTo>
                  <a:lnTo>
                    <a:pt x="10318" y="3777"/>
                  </a:lnTo>
                  <a:lnTo>
                    <a:pt x="10502" y="3869"/>
                  </a:lnTo>
                  <a:lnTo>
                    <a:pt x="10502" y="3931"/>
                  </a:lnTo>
                  <a:lnTo>
                    <a:pt x="10655" y="3962"/>
                  </a:lnTo>
                  <a:lnTo>
                    <a:pt x="10809" y="4054"/>
                  </a:lnTo>
                  <a:lnTo>
                    <a:pt x="10870" y="4115"/>
                  </a:lnTo>
                  <a:lnTo>
                    <a:pt x="10932" y="4115"/>
                  </a:lnTo>
                  <a:lnTo>
                    <a:pt x="11024" y="4084"/>
                  </a:lnTo>
                  <a:lnTo>
                    <a:pt x="11024" y="4023"/>
                  </a:lnTo>
                  <a:lnTo>
                    <a:pt x="11147" y="3931"/>
                  </a:lnTo>
                  <a:lnTo>
                    <a:pt x="11208" y="3900"/>
                  </a:lnTo>
                  <a:lnTo>
                    <a:pt x="11239" y="3839"/>
                  </a:lnTo>
                  <a:lnTo>
                    <a:pt x="11239" y="3808"/>
                  </a:lnTo>
                  <a:lnTo>
                    <a:pt x="11300" y="3716"/>
                  </a:lnTo>
                  <a:lnTo>
                    <a:pt x="11423" y="3470"/>
                  </a:lnTo>
                  <a:lnTo>
                    <a:pt x="11515" y="3409"/>
                  </a:lnTo>
                  <a:lnTo>
                    <a:pt x="11607" y="3347"/>
                  </a:lnTo>
                  <a:lnTo>
                    <a:pt x="11669" y="3347"/>
                  </a:lnTo>
                  <a:lnTo>
                    <a:pt x="11669" y="3378"/>
                  </a:lnTo>
                  <a:lnTo>
                    <a:pt x="11730" y="3378"/>
                  </a:lnTo>
                  <a:lnTo>
                    <a:pt x="11791" y="3286"/>
                  </a:lnTo>
                  <a:lnTo>
                    <a:pt x="11914" y="3286"/>
                  </a:lnTo>
                  <a:lnTo>
                    <a:pt x="12068" y="3286"/>
                  </a:lnTo>
                  <a:lnTo>
                    <a:pt x="12221" y="3286"/>
                  </a:lnTo>
                  <a:lnTo>
                    <a:pt x="12283" y="3317"/>
                  </a:lnTo>
                  <a:lnTo>
                    <a:pt x="12313" y="3378"/>
                  </a:lnTo>
                  <a:lnTo>
                    <a:pt x="12436" y="3378"/>
                  </a:lnTo>
                  <a:lnTo>
                    <a:pt x="12528" y="3409"/>
                  </a:lnTo>
                  <a:lnTo>
                    <a:pt x="12620" y="3532"/>
                  </a:lnTo>
                  <a:lnTo>
                    <a:pt x="12774" y="3685"/>
                  </a:lnTo>
                  <a:lnTo>
                    <a:pt x="12897" y="3869"/>
                  </a:lnTo>
                  <a:lnTo>
                    <a:pt x="12958" y="4054"/>
                  </a:lnTo>
                  <a:lnTo>
                    <a:pt x="13020" y="4115"/>
                  </a:lnTo>
                  <a:lnTo>
                    <a:pt x="13020" y="4238"/>
                  </a:lnTo>
                  <a:lnTo>
                    <a:pt x="13020" y="4453"/>
                  </a:lnTo>
                  <a:lnTo>
                    <a:pt x="13112" y="4484"/>
                  </a:lnTo>
                  <a:lnTo>
                    <a:pt x="13143" y="4606"/>
                  </a:lnTo>
                  <a:lnTo>
                    <a:pt x="13235" y="4913"/>
                  </a:lnTo>
                  <a:lnTo>
                    <a:pt x="13327" y="4944"/>
                  </a:lnTo>
                  <a:lnTo>
                    <a:pt x="13357" y="5067"/>
                  </a:lnTo>
                  <a:lnTo>
                    <a:pt x="13480" y="5128"/>
                  </a:lnTo>
                  <a:lnTo>
                    <a:pt x="13511" y="5282"/>
                  </a:lnTo>
                  <a:lnTo>
                    <a:pt x="13603" y="5405"/>
                  </a:lnTo>
                  <a:lnTo>
                    <a:pt x="13726" y="5558"/>
                  </a:lnTo>
                  <a:lnTo>
                    <a:pt x="13726" y="5712"/>
                  </a:lnTo>
                  <a:lnTo>
                    <a:pt x="13726" y="5865"/>
                  </a:lnTo>
                  <a:lnTo>
                    <a:pt x="13726" y="5896"/>
                  </a:lnTo>
                  <a:lnTo>
                    <a:pt x="13726" y="5957"/>
                  </a:lnTo>
                  <a:lnTo>
                    <a:pt x="13910" y="6449"/>
                  </a:lnTo>
                  <a:lnTo>
                    <a:pt x="13910" y="6664"/>
                  </a:lnTo>
                  <a:lnTo>
                    <a:pt x="13972" y="6725"/>
                  </a:lnTo>
                  <a:lnTo>
                    <a:pt x="13972" y="6756"/>
                  </a:lnTo>
                  <a:lnTo>
                    <a:pt x="14064" y="6786"/>
                  </a:lnTo>
                  <a:lnTo>
                    <a:pt x="14187" y="6786"/>
                  </a:lnTo>
                  <a:lnTo>
                    <a:pt x="14279" y="6848"/>
                  </a:lnTo>
                  <a:lnTo>
                    <a:pt x="14432" y="7001"/>
                  </a:lnTo>
                  <a:lnTo>
                    <a:pt x="14678" y="7094"/>
                  </a:lnTo>
                  <a:lnTo>
                    <a:pt x="14831" y="7155"/>
                  </a:lnTo>
                  <a:lnTo>
                    <a:pt x="14985" y="7186"/>
                  </a:lnTo>
                  <a:lnTo>
                    <a:pt x="15046" y="7308"/>
                  </a:lnTo>
                  <a:lnTo>
                    <a:pt x="15108" y="7339"/>
                  </a:lnTo>
                  <a:lnTo>
                    <a:pt x="15077" y="7431"/>
                  </a:lnTo>
                  <a:lnTo>
                    <a:pt x="15231" y="7339"/>
                  </a:lnTo>
                  <a:lnTo>
                    <a:pt x="15261" y="7124"/>
                  </a:lnTo>
                  <a:lnTo>
                    <a:pt x="15384" y="7001"/>
                  </a:lnTo>
                  <a:lnTo>
                    <a:pt x="15353" y="7094"/>
                  </a:lnTo>
                  <a:lnTo>
                    <a:pt x="15323" y="7308"/>
                  </a:lnTo>
                  <a:lnTo>
                    <a:pt x="15261" y="7401"/>
                  </a:lnTo>
                  <a:lnTo>
                    <a:pt x="15231" y="7585"/>
                  </a:lnTo>
                  <a:lnTo>
                    <a:pt x="15077" y="7738"/>
                  </a:lnTo>
                  <a:lnTo>
                    <a:pt x="15077" y="7892"/>
                  </a:lnTo>
                  <a:lnTo>
                    <a:pt x="14985" y="7892"/>
                  </a:lnTo>
                  <a:lnTo>
                    <a:pt x="15016" y="7800"/>
                  </a:lnTo>
                  <a:lnTo>
                    <a:pt x="15016" y="7677"/>
                  </a:lnTo>
                  <a:lnTo>
                    <a:pt x="14893" y="7677"/>
                  </a:lnTo>
                  <a:lnTo>
                    <a:pt x="14893" y="7892"/>
                  </a:lnTo>
                  <a:lnTo>
                    <a:pt x="14770" y="8015"/>
                  </a:lnTo>
                  <a:lnTo>
                    <a:pt x="14893" y="8107"/>
                  </a:lnTo>
                  <a:lnTo>
                    <a:pt x="14862" y="8168"/>
                  </a:lnTo>
                  <a:lnTo>
                    <a:pt x="14801" y="8414"/>
                  </a:lnTo>
                  <a:lnTo>
                    <a:pt x="14709" y="8506"/>
                  </a:lnTo>
                  <a:lnTo>
                    <a:pt x="14709" y="8690"/>
                  </a:lnTo>
                  <a:lnTo>
                    <a:pt x="14770" y="8752"/>
                  </a:lnTo>
                  <a:lnTo>
                    <a:pt x="14709" y="8874"/>
                  </a:lnTo>
                  <a:lnTo>
                    <a:pt x="14709" y="8997"/>
                  </a:lnTo>
                  <a:lnTo>
                    <a:pt x="14616" y="9396"/>
                  </a:lnTo>
                  <a:lnTo>
                    <a:pt x="14647" y="9673"/>
                  </a:lnTo>
                  <a:lnTo>
                    <a:pt x="14616" y="10041"/>
                  </a:lnTo>
                  <a:lnTo>
                    <a:pt x="14494" y="10226"/>
                  </a:lnTo>
                  <a:lnTo>
                    <a:pt x="14524" y="10348"/>
                  </a:lnTo>
                  <a:lnTo>
                    <a:pt x="14586" y="10655"/>
                  </a:lnTo>
                  <a:lnTo>
                    <a:pt x="14555" y="10840"/>
                  </a:lnTo>
                  <a:lnTo>
                    <a:pt x="14770" y="11177"/>
                  </a:lnTo>
                  <a:lnTo>
                    <a:pt x="14770" y="11423"/>
                  </a:lnTo>
                  <a:lnTo>
                    <a:pt x="14709" y="11484"/>
                  </a:lnTo>
                  <a:lnTo>
                    <a:pt x="14709" y="11177"/>
                  </a:lnTo>
                  <a:lnTo>
                    <a:pt x="14524" y="10962"/>
                  </a:lnTo>
                  <a:lnTo>
                    <a:pt x="14494" y="11116"/>
                  </a:lnTo>
                  <a:lnTo>
                    <a:pt x="14616" y="11239"/>
                  </a:lnTo>
                  <a:lnTo>
                    <a:pt x="14709" y="11577"/>
                  </a:lnTo>
                  <a:lnTo>
                    <a:pt x="14770" y="11699"/>
                  </a:lnTo>
                  <a:lnTo>
                    <a:pt x="14709" y="11792"/>
                  </a:lnTo>
                  <a:lnTo>
                    <a:pt x="14801" y="11945"/>
                  </a:lnTo>
                  <a:lnTo>
                    <a:pt x="14831" y="12099"/>
                  </a:lnTo>
                  <a:lnTo>
                    <a:pt x="15292" y="12590"/>
                  </a:lnTo>
                  <a:lnTo>
                    <a:pt x="15353" y="12774"/>
                  </a:lnTo>
                  <a:lnTo>
                    <a:pt x="15507" y="13020"/>
                  </a:lnTo>
                  <a:lnTo>
                    <a:pt x="15507" y="13143"/>
                  </a:lnTo>
                  <a:lnTo>
                    <a:pt x="15568" y="13265"/>
                  </a:lnTo>
                  <a:lnTo>
                    <a:pt x="15906" y="13665"/>
                  </a:lnTo>
                  <a:lnTo>
                    <a:pt x="15998" y="13787"/>
                  </a:lnTo>
                  <a:lnTo>
                    <a:pt x="16090" y="13757"/>
                  </a:lnTo>
                  <a:lnTo>
                    <a:pt x="16305" y="13757"/>
                  </a:lnTo>
                  <a:lnTo>
                    <a:pt x="16367" y="13849"/>
                  </a:lnTo>
                  <a:lnTo>
                    <a:pt x="16612" y="13941"/>
                  </a:lnTo>
                  <a:lnTo>
                    <a:pt x="16797" y="14187"/>
                  </a:lnTo>
                  <a:lnTo>
                    <a:pt x="16858" y="14402"/>
                  </a:lnTo>
                  <a:lnTo>
                    <a:pt x="17042" y="14309"/>
                  </a:lnTo>
                  <a:lnTo>
                    <a:pt x="17319" y="14248"/>
                  </a:lnTo>
                  <a:lnTo>
                    <a:pt x="17411" y="14340"/>
                  </a:lnTo>
                  <a:lnTo>
                    <a:pt x="17503" y="14340"/>
                  </a:lnTo>
                  <a:lnTo>
                    <a:pt x="17841" y="14156"/>
                  </a:lnTo>
                  <a:lnTo>
                    <a:pt x="17902" y="14064"/>
                  </a:lnTo>
                  <a:lnTo>
                    <a:pt x="18178" y="14033"/>
                  </a:lnTo>
                  <a:lnTo>
                    <a:pt x="18363" y="14033"/>
                  </a:lnTo>
                  <a:lnTo>
                    <a:pt x="18516" y="13910"/>
                  </a:lnTo>
                  <a:lnTo>
                    <a:pt x="18731" y="13910"/>
                  </a:lnTo>
                  <a:lnTo>
                    <a:pt x="18915" y="13972"/>
                  </a:lnTo>
                  <a:lnTo>
                    <a:pt x="19007" y="13880"/>
                  </a:lnTo>
                  <a:lnTo>
                    <a:pt x="19222" y="13941"/>
                  </a:lnTo>
                  <a:lnTo>
                    <a:pt x="19069" y="14033"/>
                  </a:lnTo>
                  <a:lnTo>
                    <a:pt x="19007" y="14125"/>
                  </a:lnTo>
                  <a:lnTo>
                    <a:pt x="19222" y="14217"/>
                  </a:lnTo>
                  <a:lnTo>
                    <a:pt x="19314" y="14309"/>
                  </a:lnTo>
                  <a:lnTo>
                    <a:pt x="19345" y="14217"/>
                  </a:lnTo>
                  <a:lnTo>
                    <a:pt x="19437" y="14217"/>
                  </a:lnTo>
                  <a:lnTo>
                    <a:pt x="19591" y="14033"/>
                  </a:lnTo>
                  <a:lnTo>
                    <a:pt x="19591" y="13787"/>
                  </a:lnTo>
                  <a:lnTo>
                    <a:pt x="19652" y="13634"/>
                  </a:lnTo>
                  <a:lnTo>
                    <a:pt x="19499" y="13757"/>
                  </a:lnTo>
                  <a:lnTo>
                    <a:pt x="19468" y="13726"/>
                  </a:lnTo>
                  <a:lnTo>
                    <a:pt x="19836" y="13542"/>
                  </a:lnTo>
                  <a:lnTo>
                    <a:pt x="19959" y="13511"/>
                  </a:lnTo>
                  <a:lnTo>
                    <a:pt x="20113" y="13296"/>
                  </a:lnTo>
                  <a:lnTo>
                    <a:pt x="20113" y="13020"/>
                  </a:lnTo>
                  <a:lnTo>
                    <a:pt x="20420" y="12713"/>
                  </a:lnTo>
                  <a:lnTo>
                    <a:pt x="20389" y="12651"/>
                  </a:lnTo>
                  <a:lnTo>
                    <a:pt x="20420" y="12129"/>
                  </a:lnTo>
                  <a:lnTo>
                    <a:pt x="20727" y="11792"/>
                  </a:lnTo>
                  <a:lnTo>
                    <a:pt x="20604" y="11792"/>
                  </a:lnTo>
                  <a:lnTo>
                    <a:pt x="20604" y="11669"/>
                  </a:lnTo>
                  <a:lnTo>
                    <a:pt x="21126" y="11546"/>
                  </a:lnTo>
                  <a:lnTo>
                    <a:pt x="21832" y="11546"/>
                  </a:lnTo>
                  <a:lnTo>
                    <a:pt x="21955" y="11362"/>
                  </a:lnTo>
                  <a:lnTo>
                    <a:pt x="22170" y="11331"/>
                  </a:lnTo>
                  <a:lnTo>
                    <a:pt x="22231" y="11423"/>
                  </a:lnTo>
                  <a:lnTo>
                    <a:pt x="22446" y="11331"/>
                  </a:lnTo>
                  <a:lnTo>
                    <a:pt x="22446" y="11239"/>
                  </a:lnTo>
                  <a:lnTo>
                    <a:pt x="22753" y="11239"/>
                  </a:lnTo>
                  <a:lnTo>
                    <a:pt x="23153" y="11331"/>
                  </a:lnTo>
                  <a:lnTo>
                    <a:pt x="23245" y="11300"/>
                  </a:lnTo>
                  <a:lnTo>
                    <a:pt x="23214" y="11208"/>
                  </a:lnTo>
                  <a:lnTo>
                    <a:pt x="23368" y="11208"/>
                  </a:lnTo>
                  <a:lnTo>
                    <a:pt x="23613" y="11515"/>
                  </a:lnTo>
                  <a:lnTo>
                    <a:pt x="23613" y="11669"/>
                  </a:lnTo>
                  <a:lnTo>
                    <a:pt x="23460" y="11884"/>
                  </a:lnTo>
                  <a:lnTo>
                    <a:pt x="23275" y="12191"/>
                  </a:lnTo>
                  <a:lnTo>
                    <a:pt x="22938" y="12528"/>
                  </a:lnTo>
                  <a:lnTo>
                    <a:pt x="22846" y="12651"/>
                  </a:lnTo>
                  <a:lnTo>
                    <a:pt x="22846" y="12866"/>
                  </a:lnTo>
                  <a:lnTo>
                    <a:pt x="22692" y="12958"/>
                  </a:lnTo>
                  <a:lnTo>
                    <a:pt x="22631" y="13020"/>
                  </a:lnTo>
                  <a:lnTo>
                    <a:pt x="22753" y="13112"/>
                  </a:lnTo>
                  <a:lnTo>
                    <a:pt x="22876" y="13112"/>
                  </a:lnTo>
                  <a:lnTo>
                    <a:pt x="22846" y="13235"/>
                  </a:lnTo>
                  <a:lnTo>
                    <a:pt x="22661" y="13419"/>
                  </a:lnTo>
                  <a:lnTo>
                    <a:pt x="22661" y="13511"/>
                  </a:lnTo>
                  <a:lnTo>
                    <a:pt x="22723" y="13542"/>
                  </a:lnTo>
                  <a:lnTo>
                    <a:pt x="22815" y="13450"/>
                  </a:lnTo>
                  <a:lnTo>
                    <a:pt x="22907" y="13450"/>
                  </a:lnTo>
                  <a:lnTo>
                    <a:pt x="22815" y="13572"/>
                  </a:lnTo>
                  <a:lnTo>
                    <a:pt x="22692" y="14094"/>
                  </a:lnTo>
                  <a:lnTo>
                    <a:pt x="22539" y="14371"/>
                  </a:lnTo>
                  <a:lnTo>
                    <a:pt x="22508" y="14402"/>
                  </a:lnTo>
                  <a:lnTo>
                    <a:pt x="22416" y="14248"/>
                  </a:lnTo>
                  <a:lnTo>
                    <a:pt x="22231" y="14156"/>
                  </a:lnTo>
                  <a:lnTo>
                    <a:pt x="22231" y="14094"/>
                  </a:lnTo>
                  <a:lnTo>
                    <a:pt x="22324" y="14002"/>
                  </a:lnTo>
                  <a:lnTo>
                    <a:pt x="22324" y="13849"/>
                  </a:lnTo>
                  <a:lnTo>
                    <a:pt x="22231" y="13880"/>
                  </a:lnTo>
                  <a:lnTo>
                    <a:pt x="22047" y="14094"/>
                  </a:lnTo>
                  <a:lnTo>
                    <a:pt x="21924" y="14217"/>
                  </a:lnTo>
                  <a:lnTo>
                    <a:pt x="21863" y="14217"/>
                  </a:lnTo>
                  <a:lnTo>
                    <a:pt x="21771" y="14248"/>
                  </a:lnTo>
                  <a:lnTo>
                    <a:pt x="21740" y="14309"/>
                  </a:lnTo>
                  <a:lnTo>
                    <a:pt x="21679" y="14432"/>
                  </a:lnTo>
                  <a:lnTo>
                    <a:pt x="21587" y="14586"/>
                  </a:lnTo>
                  <a:lnTo>
                    <a:pt x="21587" y="14616"/>
                  </a:lnTo>
                  <a:lnTo>
                    <a:pt x="21525" y="14616"/>
                  </a:lnTo>
                  <a:lnTo>
                    <a:pt x="21495" y="14647"/>
                  </a:lnTo>
                  <a:lnTo>
                    <a:pt x="21464" y="14647"/>
                  </a:lnTo>
                  <a:lnTo>
                    <a:pt x="21464" y="14555"/>
                  </a:lnTo>
                  <a:lnTo>
                    <a:pt x="21341" y="14555"/>
                  </a:lnTo>
                  <a:lnTo>
                    <a:pt x="21249" y="14616"/>
                  </a:lnTo>
                  <a:lnTo>
                    <a:pt x="21249" y="14739"/>
                  </a:lnTo>
                  <a:lnTo>
                    <a:pt x="19806" y="14739"/>
                  </a:lnTo>
                  <a:lnTo>
                    <a:pt x="19775" y="15169"/>
                  </a:lnTo>
                  <a:lnTo>
                    <a:pt x="19437" y="15200"/>
                  </a:lnTo>
                  <a:lnTo>
                    <a:pt x="19560" y="15292"/>
                  </a:lnTo>
                  <a:lnTo>
                    <a:pt x="19591" y="15384"/>
                  </a:lnTo>
                  <a:lnTo>
                    <a:pt x="19744" y="15538"/>
                  </a:lnTo>
                  <a:lnTo>
                    <a:pt x="19867" y="15630"/>
                  </a:lnTo>
                  <a:lnTo>
                    <a:pt x="19959" y="15630"/>
                  </a:lnTo>
                  <a:lnTo>
                    <a:pt x="20021" y="15753"/>
                  </a:lnTo>
                  <a:lnTo>
                    <a:pt x="20051" y="15845"/>
                  </a:lnTo>
                  <a:lnTo>
                    <a:pt x="20082" y="15906"/>
                  </a:lnTo>
                  <a:lnTo>
                    <a:pt x="20236" y="15906"/>
                  </a:lnTo>
                  <a:lnTo>
                    <a:pt x="20328" y="15968"/>
                  </a:lnTo>
                  <a:lnTo>
                    <a:pt x="20328" y="16090"/>
                  </a:lnTo>
                  <a:lnTo>
                    <a:pt x="20236" y="16182"/>
                  </a:lnTo>
                  <a:lnTo>
                    <a:pt x="19192" y="16182"/>
                  </a:lnTo>
                  <a:lnTo>
                    <a:pt x="18700" y="16950"/>
                  </a:lnTo>
                  <a:lnTo>
                    <a:pt x="18700" y="17073"/>
                  </a:lnTo>
                  <a:lnTo>
                    <a:pt x="18700" y="17104"/>
                  </a:lnTo>
                  <a:lnTo>
                    <a:pt x="18700" y="17196"/>
                  </a:lnTo>
                  <a:lnTo>
                    <a:pt x="18731" y="17257"/>
                  </a:lnTo>
                  <a:lnTo>
                    <a:pt x="18731" y="17288"/>
                  </a:lnTo>
                  <a:lnTo>
                    <a:pt x="18731" y="17349"/>
                  </a:lnTo>
                  <a:lnTo>
                    <a:pt x="18670" y="17411"/>
                  </a:lnTo>
                  <a:lnTo>
                    <a:pt x="18639" y="17503"/>
                  </a:lnTo>
                  <a:lnTo>
                    <a:pt x="18608" y="17534"/>
                  </a:lnTo>
                  <a:lnTo>
                    <a:pt x="18485" y="17380"/>
                  </a:lnTo>
                  <a:lnTo>
                    <a:pt x="18240" y="17196"/>
                  </a:lnTo>
                  <a:lnTo>
                    <a:pt x="18240" y="17104"/>
                  </a:lnTo>
                  <a:lnTo>
                    <a:pt x="18055" y="17042"/>
                  </a:lnTo>
                  <a:lnTo>
                    <a:pt x="17472" y="16582"/>
                  </a:lnTo>
                  <a:lnTo>
                    <a:pt x="17411" y="16459"/>
                  </a:lnTo>
                  <a:lnTo>
                    <a:pt x="17411" y="16397"/>
                  </a:lnTo>
                  <a:lnTo>
                    <a:pt x="17257" y="16213"/>
                  </a:lnTo>
                  <a:lnTo>
                    <a:pt x="17104" y="16090"/>
                  </a:lnTo>
                  <a:lnTo>
                    <a:pt x="16950" y="16060"/>
                  </a:lnTo>
                  <a:lnTo>
                    <a:pt x="16919" y="16029"/>
                  </a:lnTo>
                  <a:lnTo>
                    <a:pt x="16858" y="16029"/>
                  </a:lnTo>
                  <a:lnTo>
                    <a:pt x="16858" y="16090"/>
                  </a:lnTo>
                  <a:lnTo>
                    <a:pt x="17134" y="16213"/>
                  </a:lnTo>
                  <a:lnTo>
                    <a:pt x="17319" y="16397"/>
                  </a:lnTo>
                  <a:lnTo>
                    <a:pt x="17319" y="16459"/>
                  </a:lnTo>
                  <a:lnTo>
                    <a:pt x="17226" y="16336"/>
                  </a:lnTo>
                  <a:lnTo>
                    <a:pt x="16950" y="16182"/>
                  </a:lnTo>
                  <a:lnTo>
                    <a:pt x="16827" y="16121"/>
                  </a:lnTo>
                  <a:lnTo>
                    <a:pt x="16704" y="16121"/>
                  </a:lnTo>
                  <a:lnTo>
                    <a:pt x="16643" y="16090"/>
                  </a:lnTo>
                  <a:lnTo>
                    <a:pt x="16674" y="16060"/>
                  </a:lnTo>
                  <a:lnTo>
                    <a:pt x="16766" y="16060"/>
                  </a:lnTo>
                  <a:lnTo>
                    <a:pt x="16766" y="15998"/>
                  </a:lnTo>
                  <a:lnTo>
                    <a:pt x="16643" y="15998"/>
                  </a:lnTo>
                  <a:lnTo>
                    <a:pt x="16551" y="16060"/>
                  </a:lnTo>
                  <a:lnTo>
                    <a:pt x="16551" y="15968"/>
                  </a:lnTo>
                  <a:lnTo>
                    <a:pt x="16489" y="15937"/>
                  </a:lnTo>
                  <a:lnTo>
                    <a:pt x="16305" y="16029"/>
                  </a:lnTo>
                  <a:lnTo>
                    <a:pt x="16305" y="16121"/>
                  </a:lnTo>
                  <a:lnTo>
                    <a:pt x="16459" y="16121"/>
                  </a:lnTo>
                  <a:lnTo>
                    <a:pt x="16612" y="16121"/>
                  </a:lnTo>
                  <a:lnTo>
                    <a:pt x="16612" y="16182"/>
                  </a:lnTo>
                  <a:lnTo>
                    <a:pt x="16551" y="16182"/>
                  </a:lnTo>
                  <a:lnTo>
                    <a:pt x="16336" y="16182"/>
                  </a:lnTo>
                  <a:lnTo>
                    <a:pt x="16152" y="16213"/>
                  </a:lnTo>
                  <a:lnTo>
                    <a:pt x="15937" y="16367"/>
                  </a:lnTo>
                  <a:lnTo>
                    <a:pt x="15753" y="16367"/>
                  </a:lnTo>
                  <a:lnTo>
                    <a:pt x="15323" y="16551"/>
                  </a:lnTo>
                  <a:lnTo>
                    <a:pt x="15169" y="16551"/>
                  </a:lnTo>
                  <a:lnTo>
                    <a:pt x="14770" y="16397"/>
                  </a:lnTo>
                  <a:lnTo>
                    <a:pt x="14555" y="16275"/>
                  </a:lnTo>
                  <a:lnTo>
                    <a:pt x="14248" y="16275"/>
                  </a:lnTo>
                  <a:lnTo>
                    <a:pt x="13941" y="16152"/>
                  </a:lnTo>
                  <a:lnTo>
                    <a:pt x="13787" y="16090"/>
                  </a:lnTo>
                  <a:lnTo>
                    <a:pt x="13726" y="16090"/>
                  </a:lnTo>
                  <a:lnTo>
                    <a:pt x="13572" y="16090"/>
                  </a:lnTo>
                  <a:lnTo>
                    <a:pt x="13357" y="15998"/>
                  </a:lnTo>
                  <a:lnTo>
                    <a:pt x="13235" y="15814"/>
                  </a:lnTo>
                  <a:lnTo>
                    <a:pt x="13204" y="15783"/>
                  </a:lnTo>
                  <a:lnTo>
                    <a:pt x="13081" y="15814"/>
                  </a:lnTo>
                  <a:lnTo>
                    <a:pt x="12866" y="15722"/>
                  </a:lnTo>
                  <a:lnTo>
                    <a:pt x="12620" y="15722"/>
                  </a:lnTo>
                  <a:lnTo>
                    <a:pt x="12528" y="15568"/>
                  </a:lnTo>
                  <a:lnTo>
                    <a:pt x="12344" y="15446"/>
                  </a:lnTo>
                  <a:lnTo>
                    <a:pt x="11914" y="15384"/>
                  </a:lnTo>
                  <a:lnTo>
                    <a:pt x="11576" y="15261"/>
                  </a:lnTo>
                  <a:lnTo>
                    <a:pt x="11331" y="15016"/>
                  </a:lnTo>
                  <a:lnTo>
                    <a:pt x="11239" y="15016"/>
                  </a:lnTo>
                  <a:lnTo>
                    <a:pt x="10840" y="14616"/>
                  </a:lnTo>
                  <a:lnTo>
                    <a:pt x="10778" y="14524"/>
                  </a:lnTo>
                  <a:lnTo>
                    <a:pt x="10686" y="14524"/>
                  </a:lnTo>
                  <a:lnTo>
                    <a:pt x="10625" y="14586"/>
                  </a:lnTo>
                  <a:lnTo>
                    <a:pt x="10502" y="14586"/>
                  </a:lnTo>
                  <a:lnTo>
                    <a:pt x="10195" y="14463"/>
                  </a:lnTo>
                  <a:lnTo>
                    <a:pt x="10072" y="14463"/>
                  </a:lnTo>
                  <a:lnTo>
                    <a:pt x="9918" y="14402"/>
                  </a:lnTo>
                  <a:lnTo>
                    <a:pt x="9857" y="14432"/>
                  </a:lnTo>
                  <a:lnTo>
                    <a:pt x="9673" y="14371"/>
                  </a:lnTo>
                  <a:lnTo>
                    <a:pt x="9550" y="14187"/>
                  </a:lnTo>
                  <a:lnTo>
                    <a:pt x="9427" y="13941"/>
                  </a:lnTo>
                  <a:lnTo>
                    <a:pt x="9212" y="13757"/>
                  </a:lnTo>
                  <a:lnTo>
                    <a:pt x="8997" y="13665"/>
                  </a:lnTo>
                  <a:lnTo>
                    <a:pt x="8997" y="13603"/>
                  </a:lnTo>
                  <a:lnTo>
                    <a:pt x="9089" y="13511"/>
                  </a:lnTo>
                  <a:lnTo>
                    <a:pt x="8997" y="13480"/>
                  </a:lnTo>
                  <a:lnTo>
                    <a:pt x="8813" y="13511"/>
                  </a:lnTo>
                  <a:lnTo>
                    <a:pt x="8537" y="13450"/>
                  </a:lnTo>
                  <a:lnTo>
                    <a:pt x="8506" y="13358"/>
                  </a:lnTo>
                  <a:lnTo>
                    <a:pt x="8383" y="13358"/>
                  </a:lnTo>
                  <a:lnTo>
                    <a:pt x="8291" y="13296"/>
                  </a:lnTo>
                  <a:lnTo>
                    <a:pt x="8230" y="13081"/>
                  </a:lnTo>
                  <a:lnTo>
                    <a:pt x="8076" y="12897"/>
                  </a:lnTo>
                  <a:lnTo>
                    <a:pt x="8076" y="12774"/>
                  </a:lnTo>
                  <a:lnTo>
                    <a:pt x="7984" y="12651"/>
                  </a:lnTo>
                  <a:lnTo>
                    <a:pt x="7861" y="12375"/>
                  </a:lnTo>
                  <a:lnTo>
                    <a:pt x="7861" y="12252"/>
                  </a:lnTo>
                  <a:lnTo>
                    <a:pt x="7953" y="12191"/>
                  </a:lnTo>
                  <a:lnTo>
                    <a:pt x="8168" y="12191"/>
                  </a:lnTo>
                  <a:lnTo>
                    <a:pt x="8230" y="12129"/>
                  </a:lnTo>
                  <a:lnTo>
                    <a:pt x="8137" y="12037"/>
                  </a:lnTo>
                  <a:lnTo>
                    <a:pt x="8045" y="12037"/>
                  </a:lnTo>
                  <a:lnTo>
                    <a:pt x="8076" y="11914"/>
                  </a:lnTo>
                  <a:lnTo>
                    <a:pt x="8260" y="11761"/>
                  </a:lnTo>
                  <a:lnTo>
                    <a:pt x="8352" y="11607"/>
                  </a:lnTo>
                  <a:lnTo>
                    <a:pt x="8352" y="11423"/>
                  </a:lnTo>
                  <a:lnTo>
                    <a:pt x="8168" y="10962"/>
                  </a:lnTo>
                  <a:lnTo>
                    <a:pt x="8076" y="10748"/>
                  </a:lnTo>
                  <a:lnTo>
                    <a:pt x="8015" y="10625"/>
                  </a:lnTo>
                  <a:lnTo>
                    <a:pt x="8076" y="10471"/>
                  </a:lnTo>
                  <a:lnTo>
                    <a:pt x="8045" y="10318"/>
                  </a:lnTo>
                  <a:lnTo>
                    <a:pt x="7738" y="9918"/>
                  </a:lnTo>
                  <a:lnTo>
                    <a:pt x="7738" y="9765"/>
                  </a:lnTo>
                  <a:lnTo>
                    <a:pt x="7493" y="9489"/>
                  </a:lnTo>
                  <a:lnTo>
                    <a:pt x="7308" y="9151"/>
                  </a:lnTo>
                  <a:lnTo>
                    <a:pt x="7032" y="8813"/>
                  </a:lnTo>
                  <a:lnTo>
                    <a:pt x="6817" y="8629"/>
                  </a:lnTo>
                  <a:lnTo>
                    <a:pt x="6756" y="8567"/>
                  </a:lnTo>
                  <a:lnTo>
                    <a:pt x="6756" y="8475"/>
                  </a:lnTo>
                  <a:lnTo>
                    <a:pt x="6510" y="8352"/>
                  </a:lnTo>
                  <a:lnTo>
                    <a:pt x="6356" y="8291"/>
                  </a:lnTo>
                  <a:lnTo>
                    <a:pt x="6356" y="8230"/>
                  </a:lnTo>
                  <a:lnTo>
                    <a:pt x="6479" y="8199"/>
                  </a:lnTo>
                  <a:lnTo>
                    <a:pt x="6479" y="8045"/>
                  </a:lnTo>
                  <a:lnTo>
                    <a:pt x="6418" y="7923"/>
                  </a:lnTo>
                  <a:lnTo>
                    <a:pt x="6356" y="7769"/>
                  </a:lnTo>
                  <a:lnTo>
                    <a:pt x="6326" y="7677"/>
                  </a:lnTo>
                  <a:lnTo>
                    <a:pt x="6203" y="7677"/>
                  </a:lnTo>
                  <a:lnTo>
                    <a:pt x="6019" y="7646"/>
                  </a:lnTo>
                  <a:lnTo>
                    <a:pt x="5712" y="7370"/>
                  </a:lnTo>
                  <a:lnTo>
                    <a:pt x="5589" y="7308"/>
                  </a:lnTo>
                  <a:lnTo>
                    <a:pt x="5466" y="7308"/>
                  </a:lnTo>
                  <a:lnTo>
                    <a:pt x="5312" y="7186"/>
                  </a:lnTo>
                  <a:lnTo>
                    <a:pt x="5282" y="7032"/>
                  </a:lnTo>
                  <a:lnTo>
                    <a:pt x="5374" y="6786"/>
                  </a:lnTo>
                  <a:lnTo>
                    <a:pt x="5527" y="6633"/>
                  </a:lnTo>
                  <a:lnTo>
                    <a:pt x="5620" y="6602"/>
                  </a:lnTo>
                  <a:lnTo>
                    <a:pt x="5712" y="6694"/>
                  </a:lnTo>
                  <a:lnTo>
                    <a:pt x="5773" y="6633"/>
                  </a:lnTo>
                  <a:lnTo>
                    <a:pt x="5742" y="6510"/>
                  </a:lnTo>
                  <a:lnTo>
                    <a:pt x="5712" y="6449"/>
                  </a:lnTo>
                  <a:lnTo>
                    <a:pt x="5650" y="6510"/>
                  </a:lnTo>
                  <a:lnTo>
                    <a:pt x="5558" y="6449"/>
                  </a:lnTo>
                  <a:lnTo>
                    <a:pt x="5527" y="6326"/>
                  </a:lnTo>
                  <a:lnTo>
                    <a:pt x="5374" y="6142"/>
                  </a:lnTo>
                  <a:lnTo>
                    <a:pt x="5251" y="6142"/>
                  </a:lnTo>
                  <a:lnTo>
                    <a:pt x="5098" y="6111"/>
                  </a:lnTo>
                  <a:lnTo>
                    <a:pt x="5036" y="5988"/>
                  </a:lnTo>
                  <a:lnTo>
                    <a:pt x="5067" y="5835"/>
                  </a:lnTo>
                  <a:lnTo>
                    <a:pt x="4975" y="5804"/>
                  </a:lnTo>
                  <a:lnTo>
                    <a:pt x="4852" y="5804"/>
                  </a:lnTo>
                  <a:lnTo>
                    <a:pt x="4576" y="5528"/>
                  </a:lnTo>
                  <a:lnTo>
                    <a:pt x="4545" y="5313"/>
                  </a:lnTo>
                  <a:lnTo>
                    <a:pt x="4606" y="5220"/>
                  </a:lnTo>
                  <a:lnTo>
                    <a:pt x="4606" y="5006"/>
                  </a:lnTo>
                  <a:lnTo>
                    <a:pt x="4514" y="4944"/>
                  </a:lnTo>
                  <a:lnTo>
                    <a:pt x="4422" y="5006"/>
                  </a:lnTo>
                  <a:lnTo>
                    <a:pt x="4361" y="4944"/>
                  </a:lnTo>
                  <a:lnTo>
                    <a:pt x="4238" y="4944"/>
                  </a:lnTo>
                  <a:lnTo>
                    <a:pt x="4207" y="4883"/>
                  </a:lnTo>
                  <a:lnTo>
                    <a:pt x="4115" y="4791"/>
                  </a:lnTo>
                  <a:lnTo>
                    <a:pt x="4054" y="4637"/>
                  </a:lnTo>
                  <a:lnTo>
                    <a:pt x="3961" y="4453"/>
                  </a:lnTo>
                  <a:lnTo>
                    <a:pt x="3869" y="4422"/>
                  </a:lnTo>
                  <a:lnTo>
                    <a:pt x="3808" y="4330"/>
                  </a:lnTo>
                  <a:lnTo>
                    <a:pt x="3777" y="4146"/>
                  </a:lnTo>
                  <a:lnTo>
                    <a:pt x="3716" y="4023"/>
                  </a:lnTo>
                  <a:lnTo>
                    <a:pt x="3624" y="3962"/>
                  </a:lnTo>
                  <a:lnTo>
                    <a:pt x="3532" y="3716"/>
                  </a:lnTo>
                  <a:lnTo>
                    <a:pt x="3470" y="3624"/>
                  </a:lnTo>
                  <a:lnTo>
                    <a:pt x="3409" y="3624"/>
                  </a:lnTo>
                  <a:lnTo>
                    <a:pt x="3347" y="3501"/>
                  </a:lnTo>
                  <a:lnTo>
                    <a:pt x="3409" y="3409"/>
                  </a:lnTo>
                  <a:lnTo>
                    <a:pt x="3409" y="3347"/>
                  </a:lnTo>
                  <a:lnTo>
                    <a:pt x="3194" y="3040"/>
                  </a:lnTo>
                  <a:lnTo>
                    <a:pt x="3132" y="2918"/>
                  </a:lnTo>
                  <a:lnTo>
                    <a:pt x="3194" y="2795"/>
                  </a:lnTo>
                  <a:lnTo>
                    <a:pt x="3163" y="2610"/>
                  </a:lnTo>
                  <a:lnTo>
                    <a:pt x="3102" y="2488"/>
                  </a:lnTo>
                  <a:lnTo>
                    <a:pt x="3040" y="2181"/>
                  </a:lnTo>
                  <a:lnTo>
                    <a:pt x="2948" y="1996"/>
                  </a:lnTo>
                  <a:lnTo>
                    <a:pt x="2948" y="1843"/>
                  </a:lnTo>
                  <a:lnTo>
                    <a:pt x="3071" y="1720"/>
                  </a:lnTo>
                  <a:lnTo>
                    <a:pt x="3071" y="1628"/>
                  </a:lnTo>
                  <a:lnTo>
                    <a:pt x="2887" y="1536"/>
                  </a:lnTo>
                  <a:lnTo>
                    <a:pt x="2733" y="1536"/>
                  </a:lnTo>
                  <a:lnTo>
                    <a:pt x="2702" y="1444"/>
                  </a:lnTo>
                  <a:lnTo>
                    <a:pt x="2549" y="1321"/>
                  </a:lnTo>
                  <a:lnTo>
                    <a:pt x="2488" y="1382"/>
                  </a:lnTo>
                  <a:lnTo>
                    <a:pt x="2334" y="1413"/>
                  </a:lnTo>
                  <a:lnTo>
                    <a:pt x="2242" y="1321"/>
                  </a:lnTo>
                  <a:lnTo>
                    <a:pt x="2088" y="1075"/>
                  </a:lnTo>
                  <a:lnTo>
                    <a:pt x="1873" y="983"/>
                  </a:lnTo>
                  <a:lnTo>
                    <a:pt x="1781" y="799"/>
                  </a:lnTo>
                  <a:lnTo>
                    <a:pt x="1843" y="983"/>
                  </a:lnTo>
                  <a:lnTo>
                    <a:pt x="1873" y="1137"/>
                  </a:lnTo>
                  <a:lnTo>
                    <a:pt x="1781" y="1413"/>
                  </a:lnTo>
                  <a:lnTo>
                    <a:pt x="1720" y="1597"/>
                  </a:lnTo>
                  <a:lnTo>
                    <a:pt x="1751" y="1966"/>
                  </a:lnTo>
                  <a:lnTo>
                    <a:pt x="1781" y="2549"/>
                  </a:lnTo>
                  <a:lnTo>
                    <a:pt x="1720" y="2672"/>
                  </a:lnTo>
                  <a:lnTo>
                    <a:pt x="1781" y="2764"/>
                  </a:lnTo>
                  <a:lnTo>
                    <a:pt x="1904" y="3010"/>
                  </a:lnTo>
                  <a:lnTo>
                    <a:pt x="1904" y="3163"/>
                  </a:lnTo>
                  <a:lnTo>
                    <a:pt x="1996" y="3163"/>
                  </a:lnTo>
                  <a:lnTo>
                    <a:pt x="2058" y="3286"/>
                  </a:lnTo>
                  <a:lnTo>
                    <a:pt x="2303" y="3440"/>
                  </a:lnTo>
                  <a:lnTo>
                    <a:pt x="2334" y="3654"/>
                  </a:lnTo>
                  <a:lnTo>
                    <a:pt x="2303" y="3777"/>
                  </a:lnTo>
                  <a:lnTo>
                    <a:pt x="2365" y="3931"/>
                  </a:lnTo>
                  <a:lnTo>
                    <a:pt x="2488" y="3992"/>
                  </a:lnTo>
                  <a:lnTo>
                    <a:pt x="2610" y="4084"/>
                  </a:lnTo>
                  <a:lnTo>
                    <a:pt x="2610" y="4269"/>
                  </a:lnTo>
                  <a:lnTo>
                    <a:pt x="2672" y="4361"/>
                  </a:lnTo>
                  <a:lnTo>
                    <a:pt x="2795" y="4361"/>
                  </a:lnTo>
                  <a:lnTo>
                    <a:pt x="2917" y="4576"/>
                  </a:lnTo>
                  <a:lnTo>
                    <a:pt x="2917" y="4760"/>
                  </a:lnTo>
                  <a:lnTo>
                    <a:pt x="2917" y="4975"/>
                  </a:lnTo>
                  <a:lnTo>
                    <a:pt x="3071" y="5098"/>
                  </a:lnTo>
                  <a:lnTo>
                    <a:pt x="3132" y="5128"/>
                  </a:lnTo>
                  <a:lnTo>
                    <a:pt x="3255" y="5343"/>
                  </a:lnTo>
                  <a:lnTo>
                    <a:pt x="3317" y="5681"/>
                  </a:lnTo>
                  <a:lnTo>
                    <a:pt x="3378" y="5681"/>
                  </a:lnTo>
                  <a:lnTo>
                    <a:pt x="3439" y="5773"/>
                  </a:lnTo>
                  <a:lnTo>
                    <a:pt x="3378" y="5896"/>
                  </a:lnTo>
                  <a:lnTo>
                    <a:pt x="3378" y="5988"/>
                  </a:lnTo>
                  <a:lnTo>
                    <a:pt x="3532" y="6203"/>
                  </a:lnTo>
                  <a:lnTo>
                    <a:pt x="3593" y="6172"/>
                  </a:lnTo>
                  <a:lnTo>
                    <a:pt x="3593" y="6019"/>
                  </a:lnTo>
                  <a:lnTo>
                    <a:pt x="3654" y="6019"/>
                  </a:lnTo>
                  <a:lnTo>
                    <a:pt x="3685" y="6111"/>
                  </a:lnTo>
                  <a:lnTo>
                    <a:pt x="3808" y="6295"/>
                  </a:lnTo>
                  <a:lnTo>
                    <a:pt x="3839" y="6602"/>
                  </a:lnTo>
                  <a:lnTo>
                    <a:pt x="3808" y="6725"/>
                  </a:lnTo>
                  <a:lnTo>
                    <a:pt x="3808" y="6909"/>
                  </a:lnTo>
                  <a:lnTo>
                    <a:pt x="3869" y="7001"/>
                  </a:lnTo>
                  <a:lnTo>
                    <a:pt x="3869" y="7155"/>
                  </a:lnTo>
                  <a:lnTo>
                    <a:pt x="3961" y="7278"/>
                  </a:lnTo>
                  <a:lnTo>
                    <a:pt x="3961" y="7370"/>
                  </a:lnTo>
                  <a:lnTo>
                    <a:pt x="4054" y="7462"/>
                  </a:lnTo>
                  <a:lnTo>
                    <a:pt x="4054" y="7585"/>
                  </a:lnTo>
                  <a:lnTo>
                    <a:pt x="3992" y="7677"/>
                  </a:lnTo>
                  <a:lnTo>
                    <a:pt x="4115" y="7861"/>
                  </a:lnTo>
                  <a:lnTo>
                    <a:pt x="4115" y="8045"/>
                  </a:lnTo>
                  <a:lnTo>
                    <a:pt x="4054" y="8199"/>
                  </a:lnTo>
                  <a:lnTo>
                    <a:pt x="4054" y="8291"/>
                  </a:lnTo>
                  <a:lnTo>
                    <a:pt x="4207" y="8475"/>
                  </a:lnTo>
                  <a:lnTo>
                    <a:pt x="4330" y="8567"/>
                  </a:lnTo>
                  <a:lnTo>
                    <a:pt x="4361" y="8660"/>
                  </a:lnTo>
                  <a:lnTo>
                    <a:pt x="4422" y="8629"/>
                  </a:lnTo>
                  <a:lnTo>
                    <a:pt x="4422" y="8537"/>
                  </a:lnTo>
                  <a:lnTo>
                    <a:pt x="4483" y="8506"/>
                  </a:lnTo>
                  <a:lnTo>
                    <a:pt x="4545" y="8537"/>
                  </a:lnTo>
                  <a:lnTo>
                    <a:pt x="4637" y="8629"/>
                  </a:lnTo>
                  <a:lnTo>
                    <a:pt x="4698" y="8752"/>
                  </a:lnTo>
                  <a:lnTo>
                    <a:pt x="4821" y="8813"/>
                  </a:lnTo>
                  <a:lnTo>
                    <a:pt x="4852" y="8967"/>
                  </a:lnTo>
                  <a:lnTo>
                    <a:pt x="4944" y="9059"/>
                  </a:lnTo>
                  <a:lnTo>
                    <a:pt x="4975" y="9212"/>
                  </a:lnTo>
                  <a:lnTo>
                    <a:pt x="5098" y="9274"/>
                  </a:lnTo>
                  <a:lnTo>
                    <a:pt x="5098" y="9489"/>
                  </a:lnTo>
                  <a:lnTo>
                    <a:pt x="4944" y="9704"/>
                  </a:lnTo>
                  <a:lnTo>
                    <a:pt x="4698" y="9826"/>
                  </a:lnTo>
                  <a:lnTo>
                    <a:pt x="4576" y="9796"/>
                  </a:lnTo>
                  <a:lnTo>
                    <a:pt x="4514" y="9611"/>
                  </a:lnTo>
                  <a:lnTo>
                    <a:pt x="4514" y="9489"/>
                  </a:lnTo>
                  <a:lnTo>
                    <a:pt x="4422" y="9427"/>
                  </a:lnTo>
                  <a:lnTo>
                    <a:pt x="4422" y="9182"/>
                  </a:lnTo>
                  <a:lnTo>
                    <a:pt x="4330" y="9089"/>
                  </a:lnTo>
                  <a:lnTo>
                    <a:pt x="4176" y="9089"/>
                  </a:lnTo>
                  <a:lnTo>
                    <a:pt x="4054" y="8936"/>
                  </a:lnTo>
                  <a:lnTo>
                    <a:pt x="3992" y="8813"/>
                  </a:lnTo>
                  <a:lnTo>
                    <a:pt x="3869" y="8782"/>
                  </a:lnTo>
                  <a:lnTo>
                    <a:pt x="3501" y="8383"/>
                  </a:lnTo>
                  <a:lnTo>
                    <a:pt x="3439" y="8230"/>
                  </a:lnTo>
                  <a:lnTo>
                    <a:pt x="3255" y="8199"/>
                  </a:lnTo>
                  <a:lnTo>
                    <a:pt x="3224" y="8076"/>
                  </a:lnTo>
                  <a:lnTo>
                    <a:pt x="3163" y="8107"/>
                  </a:lnTo>
                  <a:lnTo>
                    <a:pt x="2979" y="7953"/>
                  </a:lnTo>
                  <a:lnTo>
                    <a:pt x="2979" y="7830"/>
                  </a:lnTo>
                  <a:lnTo>
                    <a:pt x="3102" y="7585"/>
                  </a:lnTo>
                  <a:lnTo>
                    <a:pt x="3163" y="7339"/>
                  </a:lnTo>
                  <a:lnTo>
                    <a:pt x="3132" y="7001"/>
                  </a:lnTo>
                  <a:lnTo>
                    <a:pt x="3040" y="6664"/>
                  </a:lnTo>
                  <a:lnTo>
                    <a:pt x="2948" y="6541"/>
                  </a:lnTo>
                  <a:lnTo>
                    <a:pt x="2856" y="6572"/>
                  </a:lnTo>
                  <a:lnTo>
                    <a:pt x="2764" y="6510"/>
                  </a:lnTo>
                  <a:lnTo>
                    <a:pt x="2457" y="6234"/>
                  </a:lnTo>
                  <a:lnTo>
                    <a:pt x="2426" y="5988"/>
                  </a:lnTo>
                  <a:lnTo>
                    <a:pt x="2488" y="5835"/>
                  </a:lnTo>
                  <a:lnTo>
                    <a:pt x="2395" y="5835"/>
                  </a:lnTo>
                  <a:lnTo>
                    <a:pt x="2273" y="6019"/>
                  </a:lnTo>
                  <a:lnTo>
                    <a:pt x="2150" y="6019"/>
                  </a:lnTo>
                  <a:lnTo>
                    <a:pt x="2058" y="6050"/>
                  </a:lnTo>
                  <a:lnTo>
                    <a:pt x="1996" y="5927"/>
                  </a:lnTo>
                  <a:lnTo>
                    <a:pt x="2027" y="5865"/>
                  </a:lnTo>
                  <a:lnTo>
                    <a:pt x="1904" y="5835"/>
                  </a:lnTo>
                  <a:lnTo>
                    <a:pt x="1812" y="5835"/>
                  </a:lnTo>
                  <a:lnTo>
                    <a:pt x="1812" y="5742"/>
                  </a:lnTo>
                  <a:lnTo>
                    <a:pt x="1628" y="5681"/>
                  </a:lnTo>
                  <a:lnTo>
                    <a:pt x="1474" y="5620"/>
                  </a:lnTo>
                  <a:lnTo>
                    <a:pt x="1382" y="5466"/>
                  </a:lnTo>
                  <a:lnTo>
                    <a:pt x="1382" y="5313"/>
                  </a:lnTo>
                  <a:lnTo>
                    <a:pt x="1229" y="5251"/>
                  </a:lnTo>
                  <a:lnTo>
                    <a:pt x="1075" y="5036"/>
                  </a:lnTo>
                  <a:lnTo>
                    <a:pt x="1106" y="4975"/>
                  </a:lnTo>
                  <a:lnTo>
                    <a:pt x="1321" y="4975"/>
                  </a:lnTo>
                  <a:lnTo>
                    <a:pt x="1444" y="5036"/>
                  </a:lnTo>
                  <a:lnTo>
                    <a:pt x="1658" y="5067"/>
                  </a:lnTo>
                  <a:lnTo>
                    <a:pt x="1781" y="5128"/>
                  </a:lnTo>
                  <a:lnTo>
                    <a:pt x="1812" y="5036"/>
                  </a:lnTo>
                  <a:lnTo>
                    <a:pt x="1843" y="4944"/>
                  </a:lnTo>
                  <a:lnTo>
                    <a:pt x="1720" y="4913"/>
                  </a:lnTo>
                  <a:lnTo>
                    <a:pt x="1720" y="4883"/>
                  </a:lnTo>
                  <a:lnTo>
                    <a:pt x="1812" y="4791"/>
                  </a:lnTo>
                  <a:lnTo>
                    <a:pt x="1904" y="4821"/>
                  </a:lnTo>
                  <a:lnTo>
                    <a:pt x="1935" y="4698"/>
                  </a:lnTo>
                  <a:lnTo>
                    <a:pt x="1873" y="4606"/>
                  </a:lnTo>
                  <a:lnTo>
                    <a:pt x="1873" y="4514"/>
                  </a:lnTo>
                  <a:lnTo>
                    <a:pt x="1966" y="4391"/>
                  </a:lnTo>
                  <a:lnTo>
                    <a:pt x="1873" y="4207"/>
                  </a:lnTo>
                  <a:lnTo>
                    <a:pt x="1781" y="4176"/>
                  </a:lnTo>
                  <a:lnTo>
                    <a:pt x="1720" y="3931"/>
                  </a:lnTo>
                  <a:lnTo>
                    <a:pt x="1505" y="3747"/>
                  </a:lnTo>
                  <a:lnTo>
                    <a:pt x="1474" y="3593"/>
                  </a:lnTo>
                  <a:lnTo>
                    <a:pt x="1351" y="3440"/>
                  </a:lnTo>
                  <a:lnTo>
                    <a:pt x="1106" y="3194"/>
                  </a:lnTo>
                  <a:lnTo>
                    <a:pt x="1014" y="3194"/>
                  </a:lnTo>
                  <a:lnTo>
                    <a:pt x="891" y="3071"/>
                  </a:lnTo>
                  <a:lnTo>
                    <a:pt x="799" y="2825"/>
                  </a:lnTo>
                  <a:lnTo>
                    <a:pt x="799" y="2549"/>
                  </a:lnTo>
                  <a:lnTo>
                    <a:pt x="737" y="2457"/>
                  </a:lnTo>
                  <a:lnTo>
                    <a:pt x="645" y="2365"/>
                  </a:lnTo>
                  <a:lnTo>
                    <a:pt x="645" y="2211"/>
                  </a:lnTo>
                  <a:lnTo>
                    <a:pt x="707" y="2119"/>
                  </a:lnTo>
                  <a:lnTo>
                    <a:pt x="676" y="1966"/>
                  </a:lnTo>
                  <a:lnTo>
                    <a:pt x="522" y="1812"/>
                  </a:lnTo>
                  <a:lnTo>
                    <a:pt x="461" y="1720"/>
                  </a:lnTo>
                  <a:lnTo>
                    <a:pt x="522" y="1659"/>
                  </a:lnTo>
                  <a:lnTo>
                    <a:pt x="522" y="1566"/>
                  </a:lnTo>
                  <a:lnTo>
                    <a:pt x="307" y="1290"/>
                  </a:lnTo>
                  <a:lnTo>
                    <a:pt x="246" y="1137"/>
                  </a:lnTo>
                  <a:lnTo>
                    <a:pt x="277" y="1014"/>
                  </a:lnTo>
                  <a:lnTo>
                    <a:pt x="338" y="983"/>
                  </a:lnTo>
                  <a:lnTo>
                    <a:pt x="246" y="860"/>
                  </a:lnTo>
                  <a:lnTo>
                    <a:pt x="154" y="676"/>
                  </a:lnTo>
                  <a:lnTo>
                    <a:pt x="31" y="246"/>
                  </a:lnTo>
                  <a:lnTo>
                    <a:pt x="31" y="62"/>
                  </a:lnTo>
                  <a:close/>
                  <a:moveTo>
                    <a:pt x="4268" y="7953"/>
                  </a:moveTo>
                  <a:lnTo>
                    <a:pt x="4361" y="7923"/>
                  </a:lnTo>
                  <a:lnTo>
                    <a:pt x="4330" y="7800"/>
                  </a:lnTo>
                  <a:lnTo>
                    <a:pt x="4238" y="7677"/>
                  </a:lnTo>
                  <a:lnTo>
                    <a:pt x="4176" y="7738"/>
                  </a:lnTo>
                  <a:lnTo>
                    <a:pt x="4238" y="7800"/>
                  </a:lnTo>
                  <a:close/>
                  <a:moveTo>
                    <a:pt x="4422" y="8352"/>
                  </a:moveTo>
                  <a:lnTo>
                    <a:pt x="4422" y="8445"/>
                  </a:lnTo>
                  <a:lnTo>
                    <a:pt x="4483" y="8445"/>
                  </a:lnTo>
                  <a:lnTo>
                    <a:pt x="4514" y="8352"/>
                  </a:lnTo>
                  <a:lnTo>
                    <a:pt x="4422" y="8352"/>
                  </a:lnTo>
                  <a:close/>
                  <a:moveTo>
                    <a:pt x="14985" y="8107"/>
                  </a:moveTo>
                  <a:lnTo>
                    <a:pt x="15046" y="8076"/>
                  </a:lnTo>
                  <a:lnTo>
                    <a:pt x="15077" y="7984"/>
                  </a:lnTo>
                  <a:lnTo>
                    <a:pt x="15016" y="7984"/>
                  </a:lnTo>
                  <a:lnTo>
                    <a:pt x="14985" y="8107"/>
                  </a:lnTo>
                  <a:close/>
                  <a:moveTo>
                    <a:pt x="14954" y="8322"/>
                  </a:moveTo>
                  <a:lnTo>
                    <a:pt x="14985" y="8322"/>
                  </a:lnTo>
                  <a:lnTo>
                    <a:pt x="15016" y="8199"/>
                  </a:lnTo>
                  <a:lnTo>
                    <a:pt x="14985" y="8199"/>
                  </a:lnTo>
                  <a:close/>
                  <a:moveTo>
                    <a:pt x="14862" y="8660"/>
                  </a:moveTo>
                  <a:lnTo>
                    <a:pt x="14923" y="8537"/>
                  </a:lnTo>
                  <a:lnTo>
                    <a:pt x="14923" y="8414"/>
                  </a:lnTo>
                  <a:close/>
                </a:path>
              </a:pathLst>
            </a:custGeom>
            <a:solidFill>
              <a:srgbClr val="EEEEEE"/>
            </a:solidFill>
            <a:ln cap="flat" cmpd="sng" w="9525">
              <a:solidFill>
                <a:srgbClr val="EEEEEE"/>
              </a:solidFill>
              <a:prstDash val="solid"/>
              <a:round/>
              <a:headEnd len="sm" w="sm" type="none"/>
              <a:tailEnd len="sm" w="sm" type="none"/>
            </a:ln>
          </p:spPr>
        </p:sp>
        <p:sp>
          <p:nvSpPr>
            <p:cNvPr id="486" name="Google Shape;486;p68"/>
            <p:cNvSpPr/>
            <p:nvPr/>
          </p:nvSpPr>
          <p:spPr>
            <a:xfrm>
              <a:off x="3035845" y="3155585"/>
              <a:ext cx="617362" cy="648397"/>
            </a:xfrm>
            <a:custGeom>
              <a:rect b="b" l="l" r="r" t="t"/>
              <a:pathLst>
                <a:path extrusionOk="0" h="33992" w="32365">
                  <a:moveTo>
                    <a:pt x="18916" y="5006"/>
                  </a:moveTo>
                  <a:lnTo>
                    <a:pt x="18977" y="4913"/>
                  </a:lnTo>
                  <a:lnTo>
                    <a:pt x="19100" y="4852"/>
                  </a:lnTo>
                  <a:lnTo>
                    <a:pt x="19131" y="4913"/>
                  </a:lnTo>
                  <a:lnTo>
                    <a:pt x="19100" y="5006"/>
                  </a:lnTo>
                  <a:lnTo>
                    <a:pt x="18977" y="5036"/>
                  </a:lnTo>
                  <a:lnTo>
                    <a:pt x="18916" y="5036"/>
                  </a:lnTo>
                  <a:close/>
                  <a:moveTo>
                    <a:pt x="18762" y="5006"/>
                  </a:moveTo>
                  <a:lnTo>
                    <a:pt x="18854" y="5006"/>
                  </a:lnTo>
                  <a:lnTo>
                    <a:pt x="18854" y="4944"/>
                  </a:lnTo>
                  <a:lnTo>
                    <a:pt x="19038" y="4791"/>
                  </a:lnTo>
                  <a:lnTo>
                    <a:pt x="19131" y="4791"/>
                  </a:lnTo>
                  <a:lnTo>
                    <a:pt x="19284" y="4637"/>
                  </a:lnTo>
                  <a:lnTo>
                    <a:pt x="19253" y="4576"/>
                  </a:lnTo>
                  <a:lnTo>
                    <a:pt x="19192" y="4576"/>
                  </a:lnTo>
                  <a:lnTo>
                    <a:pt x="19100" y="4576"/>
                  </a:lnTo>
                  <a:lnTo>
                    <a:pt x="19038" y="4606"/>
                  </a:lnTo>
                  <a:lnTo>
                    <a:pt x="18885" y="4791"/>
                  </a:lnTo>
                  <a:lnTo>
                    <a:pt x="18762" y="5036"/>
                  </a:lnTo>
                  <a:close/>
                  <a:moveTo>
                    <a:pt x="19499" y="4422"/>
                  </a:moveTo>
                  <a:lnTo>
                    <a:pt x="19468" y="4361"/>
                  </a:lnTo>
                  <a:lnTo>
                    <a:pt x="19376" y="4299"/>
                  </a:lnTo>
                  <a:lnTo>
                    <a:pt x="19376" y="4391"/>
                  </a:lnTo>
                  <a:lnTo>
                    <a:pt x="19407" y="4484"/>
                  </a:lnTo>
                  <a:lnTo>
                    <a:pt x="19499" y="4484"/>
                  </a:lnTo>
                  <a:lnTo>
                    <a:pt x="19499" y="4422"/>
                  </a:lnTo>
                  <a:close/>
                  <a:moveTo>
                    <a:pt x="19499" y="4269"/>
                  </a:moveTo>
                  <a:lnTo>
                    <a:pt x="19468" y="4115"/>
                  </a:lnTo>
                  <a:lnTo>
                    <a:pt x="19560" y="3992"/>
                  </a:lnTo>
                  <a:lnTo>
                    <a:pt x="19622" y="3962"/>
                  </a:lnTo>
                  <a:lnTo>
                    <a:pt x="19745" y="3869"/>
                  </a:lnTo>
                  <a:lnTo>
                    <a:pt x="19806" y="3869"/>
                  </a:lnTo>
                  <a:lnTo>
                    <a:pt x="19745" y="3992"/>
                  </a:lnTo>
                  <a:lnTo>
                    <a:pt x="19653" y="4023"/>
                  </a:lnTo>
                  <a:lnTo>
                    <a:pt x="19560" y="4146"/>
                  </a:lnTo>
                  <a:lnTo>
                    <a:pt x="19499" y="4238"/>
                  </a:lnTo>
                  <a:close/>
                  <a:moveTo>
                    <a:pt x="19560" y="4361"/>
                  </a:moveTo>
                  <a:lnTo>
                    <a:pt x="19622" y="4422"/>
                  </a:lnTo>
                  <a:lnTo>
                    <a:pt x="19837" y="4422"/>
                  </a:lnTo>
                  <a:lnTo>
                    <a:pt x="19898" y="4453"/>
                  </a:lnTo>
                  <a:lnTo>
                    <a:pt x="19990" y="4391"/>
                  </a:lnTo>
                  <a:lnTo>
                    <a:pt x="20021" y="4299"/>
                  </a:lnTo>
                  <a:lnTo>
                    <a:pt x="19929" y="4207"/>
                  </a:lnTo>
                  <a:lnTo>
                    <a:pt x="19683" y="4269"/>
                  </a:lnTo>
                  <a:lnTo>
                    <a:pt x="19591" y="4269"/>
                  </a:lnTo>
                  <a:lnTo>
                    <a:pt x="19560" y="4361"/>
                  </a:lnTo>
                  <a:close/>
                  <a:moveTo>
                    <a:pt x="20021" y="4576"/>
                  </a:moveTo>
                  <a:lnTo>
                    <a:pt x="20144" y="4514"/>
                  </a:lnTo>
                  <a:lnTo>
                    <a:pt x="20175" y="4453"/>
                  </a:lnTo>
                  <a:lnTo>
                    <a:pt x="20297" y="4453"/>
                  </a:lnTo>
                  <a:lnTo>
                    <a:pt x="20389" y="4514"/>
                  </a:lnTo>
                  <a:lnTo>
                    <a:pt x="20328" y="4606"/>
                  </a:lnTo>
                  <a:lnTo>
                    <a:pt x="20144" y="4606"/>
                  </a:lnTo>
                  <a:lnTo>
                    <a:pt x="20021" y="4545"/>
                  </a:lnTo>
                  <a:close/>
                  <a:moveTo>
                    <a:pt x="19499" y="2856"/>
                  </a:moveTo>
                  <a:lnTo>
                    <a:pt x="19407" y="2733"/>
                  </a:lnTo>
                  <a:lnTo>
                    <a:pt x="19345" y="2518"/>
                  </a:lnTo>
                  <a:lnTo>
                    <a:pt x="19376" y="2457"/>
                  </a:lnTo>
                  <a:lnTo>
                    <a:pt x="19468" y="2518"/>
                  </a:lnTo>
                  <a:lnTo>
                    <a:pt x="19591" y="2733"/>
                  </a:lnTo>
                  <a:lnTo>
                    <a:pt x="19591" y="2856"/>
                  </a:lnTo>
                  <a:lnTo>
                    <a:pt x="19499" y="2856"/>
                  </a:lnTo>
                  <a:close/>
                  <a:moveTo>
                    <a:pt x="18762" y="1198"/>
                  </a:moveTo>
                  <a:lnTo>
                    <a:pt x="18701" y="1137"/>
                  </a:lnTo>
                  <a:lnTo>
                    <a:pt x="18670" y="983"/>
                  </a:lnTo>
                  <a:lnTo>
                    <a:pt x="18578" y="768"/>
                  </a:lnTo>
                  <a:lnTo>
                    <a:pt x="18516" y="799"/>
                  </a:lnTo>
                  <a:lnTo>
                    <a:pt x="18516" y="922"/>
                  </a:lnTo>
                  <a:lnTo>
                    <a:pt x="18455" y="1044"/>
                  </a:lnTo>
                  <a:lnTo>
                    <a:pt x="18271" y="1167"/>
                  </a:lnTo>
                  <a:lnTo>
                    <a:pt x="18271" y="1167"/>
                  </a:lnTo>
                  <a:lnTo>
                    <a:pt x="18271" y="1167"/>
                  </a:lnTo>
                  <a:lnTo>
                    <a:pt x="18209" y="1259"/>
                  </a:lnTo>
                  <a:lnTo>
                    <a:pt x="17994" y="1505"/>
                  </a:lnTo>
                  <a:lnTo>
                    <a:pt x="17779" y="1781"/>
                  </a:lnTo>
                  <a:lnTo>
                    <a:pt x="17779" y="1935"/>
                  </a:lnTo>
                  <a:lnTo>
                    <a:pt x="17626" y="2273"/>
                  </a:lnTo>
                  <a:lnTo>
                    <a:pt x="17503" y="2488"/>
                  </a:lnTo>
                  <a:lnTo>
                    <a:pt x="17380" y="2703"/>
                  </a:lnTo>
                  <a:lnTo>
                    <a:pt x="17257" y="2733"/>
                  </a:lnTo>
                  <a:lnTo>
                    <a:pt x="17165" y="2795"/>
                  </a:lnTo>
                  <a:lnTo>
                    <a:pt x="17135" y="2918"/>
                  </a:lnTo>
                  <a:lnTo>
                    <a:pt x="16981" y="3040"/>
                  </a:lnTo>
                  <a:lnTo>
                    <a:pt x="16889" y="3010"/>
                  </a:lnTo>
                  <a:lnTo>
                    <a:pt x="16889" y="2764"/>
                  </a:lnTo>
                  <a:lnTo>
                    <a:pt x="16828" y="2764"/>
                  </a:lnTo>
                  <a:lnTo>
                    <a:pt x="16797" y="2672"/>
                  </a:lnTo>
                  <a:lnTo>
                    <a:pt x="16705" y="2672"/>
                  </a:lnTo>
                  <a:lnTo>
                    <a:pt x="16613" y="2733"/>
                  </a:lnTo>
                  <a:lnTo>
                    <a:pt x="16521" y="2825"/>
                  </a:lnTo>
                  <a:lnTo>
                    <a:pt x="16367" y="2795"/>
                  </a:lnTo>
                  <a:lnTo>
                    <a:pt x="16244" y="2672"/>
                  </a:lnTo>
                  <a:lnTo>
                    <a:pt x="16244" y="2610"/>
                  </a:lnTo>
                  <a:lnTo>
                    <a:pt x="16213" y="2549"/>
                  </a:lnTo>
                  <a:lnTo>
                    <a:pt x="16152" y="2426"/>
                  </a:lnTo>
                  <a:lnTo>
                    <a:pt x="16121" y="2334"/>
                  </a:lnTo>
                  <a:lnTo>
                    <a:pt x="15999" y="2303"/>
                  </a:lnTo>
                  <a:lnTo>
                    <a:pt x="15845" y="2181"/>
                  </a:lnTo>
                  <a:lnTo>
                    <a:pt x="15630" y="2181"/>
                  </a:lnTo>
                  <a:lnTo>
                    <a:pt x="15507" y="2242"/>
                  </a:lnTo>
                  <a:lnTo>
                    <a:pt x="15169" y="2242"/>
                  </a:lnTo>
                  <a:lnTo>
                    <a:pt x="14985" y="2181"/>
                  </a:lnTo>
                  <a:lnTo>
                    <a:pt x="14801" y="2303"/>
                  </a:lnTo>
                  <a:lnTo>
                    <a:pt x="14770" y="2457"/>
                  </a:lnTo>
                  <a:lnTo>
                    <a:pt x="14924" y="2610"/>
                  </a:lnTo>
                  <a:lnTo>
                    <a:pt x="14985" y="2703"/>
                  </a:lnTo>
                  <a:lnTo>
                    <a:pt x="15047" y="2887"/>
                  </a:lnTo>
                  <a:lnTo>
                    <a:pt x="15016" y="2948"/>
                  </a:lnTo>
                  <a:lnTo>
                    <a:pt x="14862" y="2948"/>
                  </a:lnTo>
                  <a:lnTo>
                    <a:pt x="14678" y="2887"/>
                  </a:lnTo>
                  <a:lnTo>
                    <a:pt x="14617" y="2825"/>
                  </a:lnTo>
                  <a:lnTo>
                    <a:pt x="14279" y="2825"/>
                  </a:lnTo>
                  <a:lnTo>
                    <a:pt x="14125" y="2856"/>
                  </a:lnTo>
                  <a:lnTo>
                    <a:pt x="14064" y="2795"/>
                  </a:lnTo>
                  <a:lnTo>
                    <a:pt x="13818" y="2795"/>
                  </a:lnTo>
                  <a:lnTo>
                    <a:pt x="13634" y="2856"/>
                  </a:lnTo>
                  <a:lnTo>
                    <a:pt x="13542" y="3132"/>
                  </a:lnTo>
                  <a:lnTo>
                    <a:pt x="13204" y="3132"/>
                  </a:lnTo>
                  <a:lnTo>
                    <a:pt x="13051" y="3163"/>
                  </a:lnTo>
                  <a:lnTo>
                    <a:pt x="13020" y="3255"/>
                  </a:lnTo>
                  <a:lnTo>
                    <a:pt x="12897" y="3378"/>
                  </a:lnTo>
                  <a:lnTo>
                    <a:pt x="12713" y="3409"/>
                  </a:lnTo>
                  <a:lnTo>
                    <a:pt x="12682" y="3347"/>
                  </a:lnTo>
                  <a:lnTo>
                    <a:pt x="12559" y="3378"/>
                  </a:lnTo>
                  <a:lnTo>
                    <a:pt x="12467" y="3501"/>
                  </a:lnTo>
                  <a:lnTo>
                    <a:pt x="12345" y="3470"/>
                  </a:lnTo>
                  <a:lnTo>
                    <a:pt x="12007" y="3194"/>
                  </a:lnTo>
                  <a:lnTo>
                    <a:pt x="11884" y="3040"/>
                  </a:lnTo>
                  <a:lnTo>
                    <a:pt x="11884" y="2918"/>
                  </a:lnTo>
                  <a:lnTo>
                    <a:pt x="11730" y="2733"/>
                  </a:lnTo>
                  <a:lnTo>
                    <a:pt x="11577" y="2580"/>
                  </a:lnTo>
                  <a:lnTo>
                    <a:pt x="11546" y="2426"/>
                  </a:lnTo>
                  <a:lnTo>
                    <a:pt x="11577" y="2303"/>
                  </a:lnTo>
                  <a:lnTo>
                    <a:pt x="11546" y="2211"/>
                  </a:lnTo>
                  <a:lnTo>
                    <a:pt x="11577" y="2058"/>
                  </a:lnTo>
                  <a:lnTo>
                    <a:pt x="11638" y="1966"/>
                  </a:lnTo>
                  <a:lnTo>
                    <a:pt x="11638" y="1781"/>
                  </a:lnTo>
                  <a:lnTo>
                    <a:pt x="11792" y="1474"/>
                  </a:lnTo>
                  <a:lnTo>
                    <a:pt x="11853" y="1259"/>
                  </a:lnTo>
                  <a:lnTo>
                    <a:pt x="11976" y="1075"/>
                  </a:lnTo>
                  <a:lnTo>
                    <a:pt x="11976" y="983"/>
                  </a:lnTo>
                  <a:lnTo>
                    <a:pt x="11823" y="983"/>
                  </a:lnTo>
                  <a:lnTo>
                    <a:pt x="11761" y="860"/>
                  </a:lnTo>
                  <a:lnTo>
                    <a:pt x="11700" y="737"/>
                  </a:lnTo>
                  <a:lnTo>
                    <a:pt x="11515" y="737"/>
                  </a:lnTo>
                  <a:lnTo>
                    <a:pt x="11393" y="676"/>
                  </a:lnTo>
                  <a:lnTo>
                    <a:pt x="11454" y="584"/>
                  </a:lnTo>
                  <a:lnTo>
                    <a:pt x="11577" y="430"/>
                  </a:lnTo>
                  <a:lnTo>
                    <a:pt x="11577" y="185"/>
                  </a:lnTo>
                  <a:lnTo>
                    <a:pt x="11423" y="31"/>
                  </a:lnTo>
                  <a:lnTo>
                    <a:pt x="11239" y="1"/>
                  </a:lnTo>
                  <a:lnTo>
                    <a:pt x="11147" y="62"/>
                  </a:lnTo>
                  <a:lnTo>
                    <a:pt x="11086" y="1"/>
                  </a:lnTo>
                  <a:lnTo>
                    <a:pt x="10993" y="1"/>
                  </a:lnTo>
                  <a:lnTo>
                    <a:pt x="11024" y="154"/>
                  </a:lnTo>
                  <a:lnTo>
                    <a:pt x="10932" y="369"/>
                  </a:lnTo>
                  <a:lnTo>
                    <a:pt x="10502" y="676"/>
                  </a:lnTo>
                  <a:lnTo>
                    <a:pt x="10256" y="676"/>
                  </a:lnTo>
                  <a:lnTo>
                    <a:pt x="9857" y="860"/>
                  </a:lnTo>
                  <a:lnTo>
                    <a:pt x="9734" y="768"/>
                  </a:lnTo>
                  <a:lnTo>
                    <a:pt x="9489" y="799"/>
                  </a:lnTo>
                  <a:lnTo>
                    <a:pt x="9212" y="1044"/>
                  </a:lnTo>
                  <a:lnTo>
                    <a:pt x="8967" y="1137"/>
                  </a:lnTo>
                  <a:lnTo>
                    <a:pt x="8875" y="1075"/>
                  </a:lnTo>
                  <a:lnTo>
                    <a:pt x="8476" y="1137"/>
                  </a:lnTo>
                  <a:lnTo>
                    <a:pt x="8199" y="1137"/>
                  </a:lnTo>
                  <a:lnTo>
                    <a:pt x="7954" y="1014"/>
                  </a:lnTo>
                  <a:lnTo>
                    <a:pt x="7677" y="952"/>
                  </a:lnTo>
                  <a:lnTo>
                    <a:pt x="7462" y="891"/>
                  </a:lnTo>
                  <a:lnTo>
                    <a:pt x="7554" y="1075"/>
                  </a:lnTo>
                  <a:lnTo>
                    <a:pt x="7739" y="1167"/>
                  </a:lnTo>
                  <a:lnTo>
                    <a:pt x="7923" y="1321"/>
                  </a:lnTo>
                  <a:lnTo>
                    <a:pt x="7984" y="1474"/>
                  </a:lnTo>
                  <a:lnTo>
                    <a:pt x="7739" y="1843"/>
                  </a:lnTo>
                  <a:lnTo>
                    <a:pt x="7831" y="1996"/>
                  </a:lnTo>
                  <a:lnTo>
                    <a:pt x="7769" y="2273"/>
                  </a:lnTo>
                  <a:lnTo>
                    <a:pt x="8168" y="2396"/>
                  </a:lnTo>
                  <a:lnTo>
                    <a:pt x="8414" y="2365"/>
                  </a:lnTo>
                  <a:lnTo>
                    <a:pt x="8690" y="2426"/>
                  </a:lnTo>
                  <a:lnTo>
                    <a:pt x="8690" y="2580"/>
                  </a:lnTo>
                  <a:lnTo>
                    <a:pt x="8506" y="2672"/>
                  </a:lnTo>
                  <a:lnTo>
                    <a:pt x="8107" y="2764"/>
                  </a:lnTo>
                  <a:lnTo>
                    <a:pt x="7984" y="2918"/>
                  </a:lnTo>
                  <a:lnTo>
                    <a:pt x="7892" y="3132"/>
                  </a:lnTo>
                  <a:lnTo>
                    <a:pt x="7462" y="3347"/>
                  </a:lnTo>
                  <a:lnTo>
                    <a:pt x="7339" y="3501"/>
                  </a:lnTo>
                  <a:lnTo>
                    <a:pt x="7063" y="3685"/>
                  </a:lnTo>
                  <a:lnTo>
                    <a:pt x="6848" y="3931"/>
                  </a:lnTo>
                  <a:lnTo>
                    <a:pt x="6510" y="3931"/>
                  </a:lnTo>
                  <a:lnTo>
                    <a:pt x="6326" y="3900"/>
                  </a:lnTo>
                  <a:lnTo>
                    <a:pt x="5988" y="3654"/>
                  </a:lnTo>
                  <a:lnTo>
                    <a:pt x="5681" y="3440"/>
                  </a:lnTo>
                  <a:lnTo>
                    <a:pt x="5466" y="3470"/>
                  </a:lnTo>
                  <a:lnTo>
                    <a:pt x="5466" y="3225"/>
                  </a:lnTo>
                  <a:lnTo>
                    <a:pt x="5436" y="3040"/>
                  </a:lnTo>
                  <a:lnTo>
                    <a:pt x="5282" y="2887"/>
                  </a:lnTo>
                  <a:lnTo>
                    <a:pt x="5251" y="2764"/>
                  </a:lnTo>
                  <a:lnTo>
                    <a:pt x="5036" y="2825"/>
                  </a:lnTo>
                  <a:lnTo>
                    <a:pt x="4852" y="3010"/>
                  </a:lnTo>
                  <a:lnTo>
                    <a:pt x="4760" y="3010"/>
                  </a:lnTo>
                  <a:lnTo>
                    <a:pt x="4668" y="2918"/>
                  </a:lnTo>
                  <a:lnTo>
                    <a:pt x="4514" y="2918"/>
                  </a:lnTo>
                  <a:lnTo>
                    <a:pt x="4422" y="3040"/>
                  </a:lnTo>
                  <a:lnTo>
                    <a:pt x="3470" y="3040"/>
                  </a:lnTo>
                  <a:lnTo>
                    <a:pt x="3409" y="3286"/>
                  </a:lnTo>
                  <a:lnTo>
                    <a:pt x="3501" y="3501"/>
                  </a:lnTo>
                  <a:lnTo>
                    <a:pt x="3808" y="3593"/>
                  </a:lnTo>
                  <a:lnTo>
                    <a:pt x="3931" y="3808"/>
                  </a:lnTo>
                  <a:lnTo>
                    <a:pt x="3839" y="3900"/>
                  </a:lnTo>
                  <a:lnTo>
                    <a:pt x="3931" y="3992"/>
                  </a:lnTo>
                  <a:lnTo>
                    <a:pt x="3900" y="4146"/>
                  </a:lnTo>
                  <a:lnTo>
                    <a:pt x="3685" y="3992"/>
                  </a:lnTo>
                  <a:lnTo>
                    <a:pt x="3133" y="4207"/>
                  </a:lnTo>
                  <a:lnTo>
                    <a:pt x="3163" y="4637"/>
                  </a:lnTo>
                  <a:lnTo>
                    <a:pt x="3317" y="4821"/>
                  </a:lnTo>
                  <a:lnTo>
                    <a:pt x="3624" y="5067"/>
                  </a:lnTo>
                  <a:lnTo>
                    <a:pt x="3839" y="5435"/>
                  </a:lnTo>
                  <a:lnTo>
                    <a:pt x="3839" y="5712"/>
                  </a:lnTo>
                  <a:lnTo>
                    <a:pt x="3839" y="5835"/>
                  </a:lnTo>
                  <a:lnTo>
                    <a:pt x="3348" y="7554"/>
                  </a:lnTo>
                  <a:lnTo>
                    <a:pt x="3225" y="8015"/>
                  </a:lnTo>
                  <a:lnTo>
                    <a:pt x="3256" y="8107"/>
                  </a:lnTo>
                  <a:lnTo>
                    <a:pt x="3163" y="8230"/>
                  </a:lnTo>
                  <a:lnTo>
                    <a:pt x="2979" y="8168"/>
                  </a:lnTo>
                  <a:lnTo>
                    <a:pt x="3010" y="8107"/>
                  </a:lnTo>
                  <a:lnTo>
                    <a:pt x="2826" y="7984"/>
                  </a:lnTo>
                  <a:lnTo>
                    <a:pt x="2764" y="7984"/>
                  </a:lnTo>
                  <a:lnTo>
                    <a:pt x="2611" y="7984"/>
                  </a:lnTo>
                  <a:lnTo>
                    <a:pt x="2519" y="7984"/>
                  </a:lnTo>
                  <a:lnTo>
                    <a:pt x="2457" y="8107"/>
                  </a:lnTo>
                  <a:lnTo>
                    <a:pt x="1904" y="8291"/>
                  </a:lnTo>
                  <a:lnTo>
                    <a:pt x="1475" y="8383"/>
                  </a:lnTo>
                  <a:lnTo>
                    <a:pt x="1382" y="8475"/>
                  </a:lnTo>
                  <a:lnTo>
                    <a:pt x="1290" y="8506"/>
                  </a:lnTo>
                  <a:lnTo>
                    <a:pt x="1106" y="8690"/>
                  </a:lnTo>
                  <a:lnTo>
                    <a:pt x="922" y="8782"/>
                  </a:lnTo>
                  <a:lnTo>
                    <a:pt x="768" y="8874"/>
                  </a:lnTo>
                  <a:lnTo>
                    <a:pt x="768" y="9089"/>
                  </a:lnTo>
                  <a:lnTo>
                    <a:pt x="707" y="9212"/>
                  </a:lnTo>
                  <a:lnTo>
                    <a:pt x="738" y="9335"/>
                  </a:lnTo>
                  <a:lnTo>
                    <a:pt x="523" y="9550"/>
                  </a:lnTo>
                  <a:lnTo>
                    <a:pt x="584" y="9857"/>
                  </a:lnTo>
                  <a:lnTo>
                    <a:pt x="676" y="10011"/>
                  </a:lnTo>
                  <a:lnTo>
                    <a:pt x="523" y="10133"/>
                  </a:lnTo>
                  <a:lnTo>
                    <a:pt x="400" y="10103"/>
                  </a:lnTo>
                  <a:lnTo>
                    <a:pt x="154" y="10287"/>
                  </a:lnTo>
                  <a:lnTo>
                    <a:pt x="154" y="10471"/>
                  </a:lnTo>
                  <a:lnTo>
                    <a:pt x="62" y="10563"/>
                  </a:lnTo>
                  <a:lnTo>
                    <a:pt x="124" y="10686"/>
                  </a:lnTo>
                  <a:lnTo>
                    <a:pt x="93" y="10870"/>
                  </a:lnTo>
                  <a:lnTo>
                    <a:pt x="1" y="11024"/>
                  </a:lnTo>
                  <a:lnTo>
                    <a:pt x="62" y="11147"/>
                  </a:lnTo>
                  <a:lnTo>
                    <a:pt x="31" y="11270"/>
                  </a:lnTo>
                  <a:lnTo>
                    <a:pt x="246" y="11515"/>
                  </a:lnTo>
                  <a:lnTo>
                    <a:pt x="676" y="12160"/>
                  </a:lnTo>
                  <a:lnTo>
                    <a:pt x="461" y="12406"/>
                  </a:lnTo>
                  <a:lnTo>
                    <a:pt x="983" y="12375"/>
                  </a:lnTo>
                  <a:lnTo>
                    <a:pt x="1198" y="12406"/>
                  </a:lnTo>
                  <a:lnTo>
                    <a:pt x="1382" y="12682"/>
                  </a:lnTo>
                  <a:lnTo>
                    <a:pt x="1444" y="12928"/>
                  </a:lnTo>
                  <a:lnTo>
                    <a:pt x="1812" y="12928"/>
                  </a:lnTo>
                  <a:lnTo>
                    <a:pt x="2212" y="12928"/>
                  </a:lnTo>
                  <a:lnTo>
                    <a:pt x="2580" y="12621"/>
                  </a:lnTo>
                  <a:lnTo>
                    <a:pt x="2856" y="12467"/>
                  </a:lnTo>
                  <a:lnTo>
                    <a:pt x="2948" y="12528"/>
                  </a:lnTo>
                  <a:lnTo>
                    <a:pt x="2918" y="12713"/>
                  </a:lnTo>
                  <a:lnTo>
                    <a:pt x="2856" y="12774"/>
                  </a:lnTo>
                  <a:lnTo>
                    <a:pt x="2856" y="13081"/>
                  </a:lnTo>
                  <a:lnTo>
                    <a:pt x="2887" y="13572"/>
                  </a:lnTo>
                  <a:lnTo>
                    <a:pt x="2887" y="13757"/>
                  </a:lnTo>
                  <a:lnTo>
                    <a:pt x="3010" y="13849"/>
                  </a:lnTo>
                  <a:lnTo>
                    <a:pt x="3163" y="13818"/>
                  </a:lnTo>
                  <a:lnTo>
                    <a:pt x="3317" y="13787"/>
                  </a:lnTo>
                  <a:lnTo>
                    <a:pt x="3501" y="13787"/>
                  </a:lnTo>
                  <a:lnTo>
                    <a:pt x="3593" y="13787"/>
                  </a:lnTo>
                  <a:lnTo>
                    <a:pt x="3685" y="13818"/>
                  </a:lnTo>
                  <a:lnTo>
                    <a:pt x="3685" y="13818"/>
                  </a:lnTo>
                  <a:lnTo>
                    <a:pt x="4207" y="13818"/>
                  </a:lnTo>
                  <a:lnTo>
                    <a:pt x="4453" y="13818"/>
                  </a:lnTo>
                  <a:lnTo>
                    <a:pt x="4699" y="13695"/>
                  </a:lnTo>
                  <a:lnTo>
                    <a:pt x="4822" y="13695"/>
                  </a:lnTo>
                  <a:lnTo>
                    <a:pt x="5006" y="13572"/>
                  </a:lnTo>
                  <a:lnTo>
                    <a:pt x="5221" y="13572"/>
                  </a:lnTo>
                  <a:lnTo>
                    <a:pt x="5436" y="13480"/>
                  </a:lnTo>
                  <a:lnTo>
                    <a:pt x="5589" y="13112"/>
                  </a:lnTo>
                  <a:lnTo>
                    <a:pt x="5988" y="12836"/>
                  </a:lnTo>
                  <a:lnTo>
                    <a:pt x="6265" y="12805"/>
                  </a:lnTo>
                  <a:lnTo>
                    <a:pt x="6510" y="12682"/>
                  </a:lnTo>
                  <a:lnTo>
                    <a:pt x="6695" y="12682"/>
                  </a:lnTo>
                  <a:lnTo>
                    <a:pt x="6848" y="12805"/>
                  </a:lnTo>
                  <a:lnTo>
                    <a:pt x="7063" y="12682"/>
                  </a:lnTo>
                  <a:lnTo>
                    <a:pt x="7155" y="12743"/>
                  </a:lnTo>
                  <a:lnTo>
                    <a:pt x="7124" y="12958"/>
                  </a:lnTo>
                  <a:lnTo>
                    <a:pt x="7217" y="13235"/>
                  </a:lnTo>
                  <a:lnTo>
                    <a:pt x="7094" y="13480"/>
                  </a:lnTo>
                  <a:lnTo>
                    <a:pt x="7186" y="13880"/>
                  </a:lnTo>
                  <a:lnTo>
                    <a:pt x="7124" y="14033"/>
                  </a:lnTo>
                  <a:lnTo>
                    <a:pt x="7278" y="14340"/>
                  </a:lnTo>
                  <a:lnTo>
                    <a:pt x="7462" y="14432"/>
                  </a:lnTo>
                  <a:lnTo>
                    <a:pt x="7524" y="14678"/>
                  </a:lnTo>
                  <a:lnTo>
                    <a:pt x="7708" y="14770"/>
                  </a:lnTo>
                  <a:lnTo>
                    <a:pt x="7984" y="14954"/>
                  </a:lnTo>
                  <a:lnTo>
                    <a:pt x="8138" y="15108"/>
                  </a:lnTo>
                  <a:lnTo>
                    <a:pt x="8230" y="15016"/>
                  </a:lnTo>
                  <a:lnTo>
                    <a:pt x="8568" y="14954"/>
                  </a:lnTo>
                  <a:lnTo>
                    <a:pt x="8844" y="15231"/>
                  </a:lnTo>
                  <a:lnTo>
                    <a:pt x="9059" y="15169"/>
                  </a:lnTo>
                  <a:lnTo>
                    <a:pt x="9366" y="15476"/>
                  </a:lnTo>
                  <a:lnTo>
                    <a:pt x="9489" y="15476"/>
                  </a:lnTo>
                  <a:lnTo>
                    <a:pt x="9857" y="15599"/>
                  </a:lnTo>
                  <a:lnTo>
                    <a:pt x="10072" y="15691"/>
                  </a:lnTo>
                  <a:lnTo>
                    <a:pt x="10134" y="15937"/>
                  </a:lnTo>
                  <a:lnTo>
                    <a:pt x="10287" y="15968"/>
                  </a:lnTo>
                  <a:lnTo>
                    <a:pt x="10502" y="16090"/>
                  </a:lnTo>
                  <a:lnTo>
                    <a:pt x="10993" y="16060"/>
                  </a:lnTo>
                  <a:lnTo>
                    <a:pt x="11331" y="16244"/>
                  </a:lnTo>
                  <a:lnTo>
                    <a:pt x="11393" y="16397"/>
                  </a:lnTo>
                  <a:lnTo>
                    <a:pt x="11331" y="16766"/>
                  </a:lnTo>
                  <a:lnTo>
                    <a:pt x="11423" y="17073"/>
                  </a:lnTo>
                  <a:lnTo>
                    <a:pt x="11331" y="17257"/>
                  </a:lnTo>
                  <a:lnTo>
                    <a:pt x="11638" y="17779"/>
                  </a:lnTo>
                  <a:lnTo>
                    <a:pt x="11608" y="18178"/>
                  </a:lnTo>
                  <a:lnTo>
                    <a:pt x="13051" y="18209"/>
                  </a:lnTo>
                  <a:lnTo>
                    <a:pt x="13143" y="18731"/>
                  </a:lnTo>
                  <a:lnTo>
                    <a:pt x="13112" y="19069"/>
                  </a:lnTo>
                  <a:lnTo>
                    <a:pt x="13542" y="19161"/>
                  </a:lnTo>
                  <a:lnTo>
                    <a:pt x="13972" y="19929"/>
                  </a:lnTo>
                  <a:lnTo>
                    <a:pt x="14003" y="20328"/>
                  </a:lnTo>
                  <a:lnTo>
                    <a:pt x="13573" y="21126"/>
                  </a:lnTo>
                  <a:lnTo>
                    <a:pt x="13603" y="21249"/>
                  </a:lnTo>
                  <a:lnTo>
                    <a:pt x="13481" y="21402"/>
                  </a:lnTo>
                  <a:lnTo>
                    <a:pt x="13573" y="21495"/>
                  </a:lnTo>
                  <a:lnTo>
                    <a:pt x="13511" y="21679"/>
                  </a:lnTo>
                  <a:lnTo>
                    <a:pt x="13726" y="21832"/>
                  </a:lnTo>
                  <a:lnTo>
                    <a:pt x="13726" y="22078"/>
                  </a:lnTo>
                  <a:lnTo>
                    <a:pt x="13880" y="22324"/>
                  </a:lnTo>
                  <a:lnTo>
                    <a:pt x="13818" y="22846"/>
                  </a:lnTo>
                  <a:lnTo>
                    <a:pt x="13849" y="23030"/>
                  </a:lnTo>
                  <a:lnTo>
                    <a:pt x="13788" y="23214"/>
                  </a:lnTo>
                  <a:lnTo>
                    <a:pt x="13849" y="23398"/>
                  </a:lnTo>
                  <a:lnTo>
                    <a:pt x="14156" y="23368"/>
                  </a:lnTo>
                  <a:lnTo>
                    <a:pt x="14279" y="23429"/>
                  </a:lnTo>
                  <a:lnTo>
                    <a:pt x="14678" y="23398"/>
                  </a:lnTo>
                  <a:lnTo>
                    <a:pt x="14924" y="23490"/>
                  </a:lnTo>
                  <a:lnTo>
                    <a:pt x="15292" y="23337"/>
                  </a:lnTo>
                  <a:lnTo>
                    <a:pt x="15507" y="23490"/>
                  </a:lnTo>
                  <a:lnTo>
                    <a:pt x="15661" y="23521"/>
                  </a:lnTo>
                  <a:lnTo>
                    <a:pt x="15722" y="23705"/>
                  </a:lnTo>
                  <a:lnTo>
                    <a:pt x="15937" y="24627"/>
                  </a:lnTo>
                  <a:lnTo>
                    <a:pt x="16060" y="24934"/>
                  </a:lnTo>
                  <a:lnTo>
                    <a:pt x="16213" y="24964"/>
                  </a:lnTo>
                  <a:lnTo>
                    <a:pt x="16551" y="24780"/>
                  </a:lnTo>
                  <a:lnTo>
                    <a:pt x="16735" y="24872"/>
                  </a:lnTo>
                  <a:lnTo>
                    <a:pt x="16858" y="24964"/>
                  </a:lnTo>
                  <a:lnTo>
                    <a:pt x="16981" y="24995"/>
                  </a:lnTo>
                  <a:lnTo>
                    <a:pt x="16889" y="25149"/>
                  </a:lnTo>
                  <a:lnTo>
                    <a:pt x="16889" y="25916"/>
                  </a:lnTo>
                  <a:lnTo>
                    <a:pt x="16828" y="26008"/>
                  </a:lnTo>
                  <a:lnTo>
                    <a:pt x="16828" y="26008"/>
                  </a:lnTo>
                  <a:lnTo>
                    <a:pt x="16828" y="26131"/>
                  </a:lnTo>
                  <a:lnTo>
                    <a:pt x="16797" y="26223"/>
                  </a:lnTo>
                  <a:lnTo>
                    <a:pt x="16797" y="26315"/>
                  </a:lnTo>
                  <a:lnTo>
                    <a:pt x="16950" y="26223"/>
                  </a:lnTo>
                  <a:lnTo>
                    <a:pt x="17319" y="26285"/>
                  </a:lnTo>
                  <a:lnTo>
                    <a:pt x="17319" y="26438"/>
                  </a:lnTo>
                  <a:lnTo>
                    <a:pt x="17472" y="26776"/>
                  </a:lnTo>
                  <a:lnTo>
                    <a:pt x="17472" y="27083"/>
                  </a:lnTo>
                  <a:lnTo>
                    <a:pt x="17503" y="27390"/>
                  </a:lnTo>
                  <a:lnTo>
                    <a:pt x="17534" y="27697"/>
                  </a:lnTo>
                  <a:lnTo>
                    <a:pt x="17503" y="27820"/>
                  </a:lnTo>
                  <a:lnTo>
                    <a:pt x="17319" y="27820"/>
                  </a:lnTo>
                  <a:lnTo>
                    <a:pt x="17135" y="27912"/>
                  </a:lnTo>
                  <a:lnTo>
                    <a:pt x="17104" y="27974"/>
                  </a:lnTo>
                  <a:lnTo>
                    <a:pt x="16981" y="28096"/>
                  </a:lnTo>
                  <a:lnTo>
                    <a:pt x="16920" y="28066"/>
                  </a:lnTo>
                  <a:lnTo>
                    <a:pt x="16582" y="28281"/>
                  </a:lnTo>
                  <a:lnTo>
                    <a:pt x="16521" y="28373"/>
                  </a:lnTo>
                  <a:lnTo>
                    <a:pt x="16398" y="28434"/>
                  </a:lnTo>
                  <a:lnTo>
                    <a:pt x="16091" y="28680"/>
                  </a:lnTo>
                  <a:lnTo>
                    <a:pt x="15968" y="28710"/>
                  </a:lnTo>
                  <a:lnTo>
                    <a:pt x="15968" y="28925"/>
                  </a:lnTo>
                  <a:lnTo>
                    <a:pt x="15876" y="28956"/>
                  </a:lnTo>
                  <a:lnTo>
                    <a:pt x="15753" y="28956"/>
                  </a:lnTo>
                  <a:lnTo>
                    <a:pt x="15507" y="29263"/>
                  </a:lnTo>
                  <a:lnTo>
                    <a:pt x="15446" y="29386"/>
                  </a:lnTo>
                  <a:lnTo>
                    <a:pt x="15446" y="29570"/>
                  </a:lnTo>
                  <a:lnTo>
                    <a:pt x="15323" y="29632"/>
                  </a:lnTo>
                  <a:lnTo>
                    <a:pt x="15262" y="29724"/>
                  </a:lnTo>
                  <a:lnTo>
                    <a:pt x="15108" y="30031"/>
                  </a:lnTo>
                  <a:lnTo>
                    <a:pt x="14985" y="30154"/>
                  </a:lnTo>
                  <a:lnTo>
                    <a:pt x="14832" y="30369"/>
                  </a:lnTo>
                  <a:lnTo>
                    <a:pt x="14832" y="30461"/>
                  </a:lnTo>
                  <a:lnTo>
                    <a:pt x="14678" y="30553"/>
                  </a:lnTo>
                  <a:lnTo>
                    <a:pt x="14678" y="30645"/>
                  </a:lnTo>
                  <a:lnTo>
                    <a:pt x="14801" y="30645"/>
                  </a:lnTo>
                  <a:lnTo>
                    <a:pt x="14893" y="30676"/>
                  </a:lnTo>
                  <a:lnTo>
                    <a:pt x="15292" y="30553"/>
                  </a:lnTo>
                  <a:lnTo>
                    <a:pt x="15477" y="30676"/>
                  </a:lnTo>
                  <a:lnTo>
                    <a:pt x="15661" y="30921"/>
                  </a:lnTo>
                  <a:lnTo>
                    <a:pt x="15814" y="31013"/>
                  </a:lnTo>
                  <a:lnTo>
                    <a:pt x="15937" y="31228"/>
                  </a:lnTo>
                  <a:lnTo>
                    <a:pt x="16121" y="31535"/>
                  </a:lnTo>
                  <a:lnTo>
                    <a:pt x="16213" y="31535"/>
                  </a:lnTo>
                  <a:lnTo>
                    <a:pt x="16367" y="31382"/>
                  </a:lnTo>
                  <a:lnTo>
                    <a:pt x="16459" y="31382"/>
                  </a:lnTo>
                  <a:lnTo>
                    <a:pt x="16643" y="31689"/>
                  </a:lnTo>
                  <a:lnTo>
                    <a:pt x="16889" y="31781"/>
                  </a:lnTo>
                  <a:lnTo>
                    <a:pt x="17073" y="31842"/>
                  </a:lnTo>
                  <a:lnTo>
                    <a:pt x="17257" y="32027"/>
                  </a:lnTo>
                  <a:lnTo>
                    <a:pt x="17257" y="32242"/>
                  </a:lnTo>
                  <a:lnTo>
                    <a:pt x="17442" y="32211"/>
                  </a:lnTo>
                  <a:lnTo>
                    <a:pt x="17749" y="32364"/>
                  </a:lnTo>
                  <a:lnTo>
                    <a:pt x="17933" y="32579"/>
                  </a:lnTo>
                  <a:lnTo>
                    <a:pt x="18148" y="32886"/>
                  </a:lnTo>
                  <a:lnTo>
                    <a:pt x="18332" y="33040"/>
                  </a:lnTo>
                  <a:lnTo>
                    <a:pt x="18301" y="33255"/>
                  </a:lnTo>
                  <a:lnTo>
                    <a:pt x="18148" y="33470"/>
                  </a:lnTo>
                  <a:lnTo>
                    <a:pt x="18209" y="33715"/>
                  </a:lnTo>
                  <a:lnTo>
                    <a:pt x="18240" y="33777"/>
                  </a:lnTo>
                  <a:lnTo>
                    <a:pt x="18271" y="33838"/>
                  </a:lnTo>
                  <a:lnTo>
                    <a:pt x="18363" y="33961"/>
                  </a:lnTo>
                  <a:lnTo>
                    <a:pt x="18424" y="33992"/>
                  </a:lnTo>
                  <a:lnTo>
                    <a:pt x="18731" y="33746"/>
                  </a:lnTo>
                  <a:lnTo>
                    <a:pt x="18823" y="33470"/>
                  </a:lnTo>
                  <a:lnTo>
                    <a:pt x="18977" y="32917"/>
                  </a:lnTo>
                  <a:lnTo>
                    <a:pt x="19100" y="32518"/>
                  </a:lnTo>
                  <a:lnTo>
                    <a:pt x="19131" y="32457"/>
                  </a:lnTo>
                  <a:lnTo>
                    <a:pt x="19069" y="32364"/>
                  </a:lnTo>
                  <a:lnTo>
                    <a:pt x="18946" y="32149"/>
                  </a:lnTo>
                  <a:lnTo>
                    <a:pt x="19008" y="31996"/>
                  </a:lnTo>
                  <a:lnTo>
                    <a:pt x="19131" y="31935"/>
                  </a:lnTo>
                  <a:lnTo>
                    <a:pt x="19131" y="31842"/>
                  </a:lnTo>
                  <a:lnTo>
                    <a:pt x="19253" y="31658"/>
                  </a:lnTo>
                  <a:lnTo>
                    <a:pt x="19253" y="31566"/>
                  </a:lnTo>
                  <a:lnTo>
                    <a:pt x="19345" y="31627"/>
                  </a:lnTo>
                  <a:lnTo>
                    <a:pt x="19468" y="31627"/>
                  </a:lnTo>
                  <a:lnTo>
                    <a:pt x="19591" y="31474"/>
                  </a:lnTo>
                  <a:lnTo>
                    <a:pt x="19622" y="31320"/>
                  </a:lnTo>
                  <a:lnTo>
                    <a:pt x="19683" y="31259"/>
                  </a:lnTo>
                  <a:lnTo>
                    <a:pt x="19683" y="31075"/>
                  </a:lnTo>
                  <a:lnTo>
                    <a:pt x="19745" y="30983"/>
                  </a:lnTo>
                  <a:lnTo>
                    <a:pt x="19806" y="30983"/>
                  </a:lnTo>
                  <a:lnTo>
                    <a:pt x="19867" y="30829"/>
                  </a:lnTo>
                  <a:lnTo>
                    <a:pt x="19837" y="30706"/>
                  </a:lnTo>
                  <a:lnTo>
                    <a:pt x="19745" y="30614"/>
                  </a:lnTo>
                  <a:lnTo>
                    <a:pt x="19745" y="30369"/>
                  </a:lnTo>
                  <a:lnTo>
                    <a:pt x="19683" y="30307"/>
                  </a:lnTo>
                  <a:lnTo>
                    <a:pt x="19745" y="30307"/>
                  </a:lnTo>
                  <a:lnTo>
                    <a:pt x="19867" y="30522"/>
                  </a:lnTo>
                  <a:lnTo>
                    <a:pt x="20052" y="30737"/>
                  </a:lnTo>
                  <a:lnTo>
                    <a:pt x="20113" y="30737"/>
                  </a:lnTo>
                  <a:lnTo>
                    <a:pt x="20205" y="30676"/>
                  </a:lnTo>
                  <a:lnTo>
                    <a:pt x="20267" y="30737"/>
                  </a:lnTo>
                  <a:lnTo>
                    <a:pt x="20267" y="30891"/>
                  </a:lnTo>
                  <a:lnTo>
                    <a:pt x="20205" y="30891"/>
                  </a:lnTo>
                  <a:lnTo>
                    <a:pt x="20113" y="31198"/>
                  </a:lnTo>
                  <a:lnTo>
                    <a:pt x="19929" y="31505"/>
                  </a:lnTo>
                  <a:lnTo>
                    <a:pt x="19775" y="31505"/>
                  </a:lnTo>
                  <a:lnTo>
                    <a:pt x="19745" y="31720"/>
                  </a:lnTo>
                  <a:lnTo>
                    <a:pt x="19683" y="31842"/>
                  </a:lnTo>
                  <a:lnTo>
                    <a:pt x="19622" y="31812"/>
                  </a:lnTo>
                  <a:lnTo>
                    <a:pt x="19468" y="31904"/>
                  </a:lnTo>
                  <a:lnTo>
                    <a:pt x="19315" y="32027"/>
                  </a:lnTo>
                  <a:lnTo>
                    <a:pt x="19315" y="32119"/>
                  </a:lnTo>
                  <a:lnTo>
                    <a:pt x="19192" y="32119"/>
                  </a:lnTo>
                  <a:lnTo>
                    <a:pt x="19131" y="32211"/>
                  </a:lnTo>
                  <a:lnTo>
                    <a:pt x="19131" y="32303"/>
                  </a:lnTo>
                  <a:lnTo>
                    <a:pt x="19284" y="32334"/>
                  </a:lnTo>
                  <a:lnTo>
                    <a:pt x="19806" y="31935"/>
                  </a:lnTo>
                  <a:lnTo>
                    <a:pt x="20082" y="31627"/>
                  </a:lnTo>
                  <a:lnTo>
                    <a:pt x="20451" y="30952"/>
                  </a:lnTo>
                  <a:lnTo>
                    <a:pt x="20604" y="30614"/>
                  </a:lnTo>
                  <a:lnTo>
                    <a:pt x="20758" y="30184"/>
                  </a:lnTo>
                  <a:lnTo>
                    <a:pt x="21126" y="29478"/>
                  </a:lnTo>
                  <a:lnTo>
                    <a:pt x="21526" y="29048"/>
                  </a:lnTo>
                  <a:lnTo>
                    <a:pt x="21587" y="28925"/>
                  </a:lnTo>
                  <a:lnTo>
                    <a:pt x="21556" y="28864"/>
                  </a:lnTo>
                  <a:lnTo>
                    <a:pt x="21556" y="28741"/>
                  </a:lnTo>
                  <a:lnTo>
                    <a:pt x="21648" y="28741"/>
                  </a:lnTo>
                  <a:lnTo>
                    <a:pt x="21679" y="28557"/>
                  </a:lnTo>
                  <a:lnTo>
                    <a:pt x="21802" y="28465"/>
                  </a:lnTo>
                  <a:lnTo>
                    <a:pt x="21771" y="28342"/>
                  </a:lnTo>
                  <a:lnTo>
                    <a:pt x="21802" y="28219"/>
                  </a:lnTo>
                  <a:lnTo>
                    <a:pt x="21771" y="28188"/>
                  </a:lnTo>
                  <a:lnTo>
                    <a:pt x="21710" y="28127"/>
                  </a:lnTo>
                  <a:lnTo>
                    <a:pt x="21710" y="27943"/>
                  </a:lnTo>
                  <a:lnTo>
                    <a:pt x="21526" y="27728"/>
                  </a:lnTo>
                  <a:lnTo>
                    <a:pt x="21526" y="27636"/>
                  </a:lnTo>
                  <a:lnTo>
                    <a:pt x="21556" y="27513"/>
                  </a:lnTo>
                  <a:lnTo>
                    <a:pt x="21526" y="27421"/>
                  </a:lnTo>
                  <a:lnTo>
                    <a:pt x="21495" y="27175"/>
                  </a:lnTo>
                  <a:lnTo>
                    <a:pt x="21403" y="26930"/>
                  </a:lnTo>
                  <a:lnTo>
                    <a:pt x="21464" y="26868"/>
                  </a:lnTo>
                  <a:lnTo>
                    <a:pt x="21679" y="26837"/>
                  </a:lnTo>
                  <a:lnTo>
                    <a:pt x="21618" y="26684"/>
                  </a:lnTo>
                  <a:lnTo>
                    <a:pt x="21526" y="26622"/>
                  </a:lnTo>
                  <a:lnTo>
                    <a:pt x="21710" y="26592"/>
                  </a:lnTo>
                  <a:lnTo>
                    <a:pt x="21710" y="26438"/>
                  </a:lnTo>
                  <a:lnTo>
                    <a:pt x="21526" y="26346"/>
                  </a:lnTo>
                  <a:lnTo>
                    <a:pt x="21679" y="26285"/>
                  </a:lnTo>
                  <a:lnTo>
                    <a:pt x="21771" y="26131"/>
                  </a:lnTo>
                  <a:lnTo>
                    <a:pt x="21863" y="26193"/>
                  </a:lnTo>
                  <a:lnTo>
                    <a:pt x="22140" y="25947"/>
                  </a:lnTo>
                  <a:lnTo>
                    <a:pt x="22293" y="25855"/>
                  </a:lnTo>
                  <a:lnTo>
                    <a:pt x="22293" y="25763"/>
                  </a:lnTo>
                  <a:lnTo>
                    <a:pt x="22508" y="25578"/>
                  </a:lnTo>
                  <a:lnTo>
                    <a:pt x="22754" y="25425"/>
                  </a:lnTo>
                  <a:lnTo>
                    <a:pt x="23092" y="25026"/>
                  </a:lnTo>
                  <a:lnTo>
                    <a:pt x="23399" y="24995"/>
                  </a:lnTo>
                  <a:lnTo>
                    <a:pt x="23552" y="24842"/>
                  </a:lnTo>
                  <a:lnTo>
                    <a:pt x="23736" y="24688"/>
                  </a:lnTo>
                  <a:lnTo>
                    <a:pt x="23921" y="24688"/>
                  </a:lnTo>
                  <a:lnTo>
                    <a:pt x="24013" y="24780"/>
                  </a:lnTo>
                  <a:lnTo>
                    <a:pt x="24136" y="24811"/>
                  </a:lnTo>
                  <a:lnTo>
                    <a:pt x="24136" y="24688"/>
                  </a:lnTo>
                  <a:lnTo>
                    <a:pt x="24258" y="24473"/>
                  </a:lnTo>
                  <a:lnTo>
                    <a:pt x="24627" y="24258"/>
                  </a:lnTo>
                  <a:lnTo>
                    <a:pt x="24750" y="24227"/>
                  </a:lnTo>
                  <a:lnTo>
                    <a:pt x="24750" y="24105"/>
                  </a:lnTo>
                  <a:lnTo>
                    <a:pt x="24658" y="24074"/>
                  </a:lnTo>
                  <a:lnTo>
                    <a:pt x="24565" y="24043"/>
                  </a:lnTo>
                  <a:lnTo>
                    <a:pt x="24504" y="23951"/>
                  </a:lnTo>
                  <a:lnTo>
                    <a:pt x="24627" y="23920"/>
                  </a:lnTo>
                  <a:lnTo>
                    <a:pt x="24842" y="23798"/>
                  </a:lnTo>
                  <a:lnTo>
                    <a:pt x="24965" y="23828"/>
                  </a:lnTo>
                  <a:lnTo>
                    <a:pt x="25118" y="23828"/>
                  </a:lnTo>
                  <a:lnTo>
                    <a:pt x="25210" y="23736"/>
                  </a:lnTo>
                  <a:lnTo>
                    <a:pt x="25364" y="23736"/>
                  </a:lnTo>
                  <a:lnTo>
                    <a:pt x="25364" y="23798"/>
                  </a:lnTo>
                  <a:lnTo>
                    <a:pt x="25149" y="23920"/>
                  </a:lnTo>
                  <a:lnTo>
                    <a:pt x="24934" y="23951"/>
                  </a:lnTo>
                  <a:lnTo>
                    <a:pt x="24903" y="24012"/>
                  </a:lnTo>
                  <a:lnTo>
                    <a:pt x="24965" y="24074"/>
                  </a:lnTo>
                  <a:lnTo>
                    <a:pt x="25302" y="23951"/>
                  </a:lnTo>
                  <a:lnTo>
                    <a:pt x="25671" y="23798"/>
                  </a:lnTo>
                  <a:lnTo>
                    <a:pt x="25640" y="23736"/>
                  </a:lnTo>
                  <a:lnTo>
                    <a:pt x="25732" y="23644"/>
                  </a:lnTo>
                  <a:lnTo>
                    <a:pt x="25824" y="23644"/>
                  </a:lnTo>
                  <a:lnTo>
                    <a:pt x="25794" y="23736"/>
                  </a:lnTo>
                  <a:cubicBezTo>
                    <a:pt x="25794" y="23736"/>
                    <a:pt x="25794" y="23859"/>
                    <a:pt x="25824" y="23859"/>
                  </a:cubicBezTo>
                  <a:cubicBezTo>
                    <a:pt x="25855" y="23890"/>
                    <a:pt x="26070" y="23920"/>
                    <a:pt x="26070" y="23920"/>
                  </a:cubicBezTo>
                  <a:lnTo>
                    <a:pt x="26193" y="23828"/>
                  </a:lnTo>
                  <a:lnTo>
                    <a:pt x="26439" y="23828"/>
                  </a:lnTo>
                  <a:lnTo>
                    <a:pt x="26715" y="23859"/>
                  </a:lnTo>
                  <a:lnTo>
                    <a:pt x="26868" y="23767"/>
                  </a:lnTo>
                  <a:lnTo>
                    <a:pt x="26868" y="23675"/>
                  </a:lnTo>
                  <a:lnTo>
                    <a:pt x="26838" y="23613"/>
                  </a:lnTo>
                  <a:lnTo>
                    <a:pt x="26868" y="23552"/>
                  </a:lnTo>
                  <a:lnTo>
                    <a:pt x="27237" y="23276"/>
                  </a:lnTo>
                  <a:lnTo>
                    <a:pt x="27544" y="23183"/>
                  </a:lnTo>
                  <a:lnTo>
                    <a:pt x="27698" y="23061"/>
                  </a:lnTo>
                  <a:lnTo>
                    <a:pt x="27759" y="22968"/>
                  </a:lnTo>
                  <a:lnTo>
                    <a:pt x="27728" y="22907"/>
                  </a:lnTo>
                  <a:lnTo>
                    <a:pt x="27575" y="22600"/>
                  </a:lnTo>
                  <a:lnTo>
                    <a:pt x="27667" y="22385"/>
                  </a:lnTo>
                  <a:lnTo>
                    <a:pt x="27790" y="22232"/>
                  </a:lnTo>
                  <a:lnTo>
                    <a:pt x="27790" y="22078"/>
                  </a:lnTo>
                  <a:lnTo>
                    <a:pt x="27882" y="22017"/>
                  </a:lnTo>
                  <a:lnTo>
                    <a:pt x="28005" y="21924"/>
                  </a:lnTo>
                  <a:lnTo>
                    <a:pt x="28035" y="21740"/>
                  </a:lnTo>
                  <a:lnTo>
                    <a:pt x="28005" y="21740"/>
                  </a:lnTo>
                  <a:lnTo>
                    <a:pt x="28220" y="21341"/>
                  </a:lnTo>
                  <a:lnTo>
                    <a:pt x="28557" y="20973"/>
                  </a:lnTo>
                  <a:lnTo>
                    <a:pt x="28557" y="20788"/>
                  </a:lnTo>
                  <a:lnTo>
                    <a:pt x="28465" y="20266"/>
                  </a:lnTo>
                  <a:lnTo>
                    <a:pt x="28434" y="20174"/>
                  </a:lnTo>
                  <a:lnTo>
                    <a:pt x="28527" y="19867"/>
                  </a:lnTo>
                  <a:lnTo>
                    <a:pt x="28619" y="19744"/>
                  </a:lnTo>
                  <a:lnTo>
                    <a:pt x="28619" y="19622"/>
                  </a:lnTo>
                  <a:lnTo>
                    <a:pt x="28864" y="19437"/>
                  </a:lnTo>
                  <a:lnTo>
                    <a:pt x="28895" y="19345"/>
                  </a:lnTo>
                  <a:lnTo>
                    <a:pt x="28834" y="19038"/>
                  </a:lnTo>
                  <a:lnTo>
                    <a:pt x="28956" y="18639"/>
                  </a:lnTo>
                  <a:lnTo>
                    <a:pt x="28926" y="18363"/>
                  </a:lnTo>
                  <a:lnTo>
                    <a:pt x="28956" y="18148"/>
                  </a:lnTo>
                  <a:lnTo>
                    <a:pt x="28956" y="18025"/>
                  </a:lnTo>
                  <a:lnTo>
                    <a:pt x="29049" y="17718"/>
                  </a:lnTo>
                  <a:lnTo>
                    <a:pt x="28956" y="16582"/>
                  </a:lnTo>
                  <a:lnTo>
                    <a:pt x="28956" y="16428"/>
                  </a:lnTo>
                  <a:lnTo>
                    <a:pt x="29018" y="16305"/>
                  </a:lnTo>
                  <a:lnTo>
                    <a:pt x="29018" y="16152"/>
                  </a:lnTo>
                  <a:lnTo>
                    <a:pt x="28956" y="16213"/>
                  </a:lnTo>
                  <a:lnTo>
                    <a:pt x="28834" y="16121"/>
                  </a:lnTo>
                  <a:lnTo>
                    <a:pt x="28834" y="16029"/>
                  </a:lnTo>
                  <a:lnTo>
                    <a:pt x="28926" y="15845"/>
                  </a:lnTo>
                  <a:lnTo>
                    <a:pt x="28895" y="15660"/>
                  </a:lnTo>
                  <a:lnTo>
                    <a:pt x="28926" y="15538"/>
                  </a:lnTo>
                  <a:lnTo>
                    <a:pt x="29049" y="15507"/>
                  </a:lnTo>
                  <a:lnTo>
                    <a:pt x="29079" y="15292"/>
                  </a:lnTo>
                  <a:lnTo>
                    <a:pt x="28956" y="15108"/>
                  </a:lnTo>
                  <a:lnTo>
                    <a:pt x="28742" y="15016"/>
                  </a:lnTo>
                  <a:lnTo>
                    <a:pt x="28803" y="14985"/>
                  </a:lnTo>
                  <a:lnTo>
                    <a:pt x="28834" y="14924"/>
                  </a:lnTo>
                  <a:lnTo>
                    <a:pt x="28864" y="15016"/>
                  </a:lnTo>
                  <a:lnTo>
                    <a:pt x="28987" y="15108"/>
                  </a:lnTo>
                  <a:lnTo>
                    <a:pt x="29110" y="15138"/>
                  </a:lnTo>
                  <a:lnTo>
                    <a:pt x="29171" y="14954"/>
                  </a:lnTo>
                  <a:lnTo>
                    <a:pt x="29264" y="14954"/>
                  </a:lnTo>
                  <a:lnTo>
                    <a:pt x="29325" y="15046"/>
                  </a:lnTo>
                  <a:lnTo>
                    <a:pt x="29417" y="15108"/>
                  </a:lnTo>
                  <a:lnTo>
                    <a:pt x="29325" y="15231"/>
                  </a:lnTo>
                  <a:lnTo>
                    <a:pt x="29202" y="15323"/>
                  </a:lnTo>
                  <a:lnTo>
                    <a:pt x="29171" y="15415"/>
                  </a:lnTo>
                  <a:lnTo>
                    <a:pt x="29325" y="15415"/>
                  </a:lnTo>
                  <a:lnTo>
                    <a:pt x="29478" y="15261"/>
                  </a:lnTo>
                  <a:lnTo>
                    <a:pt x="29693" y="15169"/>
                  </a:lnTo>
                  <a:lnTo>
                    <a:pt x="29970" y="14739"/>
                  </a:lnTo>
                  <a:lnTo>
                    <a:pt x="30093" y="14402"/>
                  </a:lnTo>
                  <a:lnTo>
                    <a:pt x="30154" y="14217"/>
                  </a:lnTo>
                  <a:lnTo>
                    <a:pt x="30246" y="14125"/>
                  </a:lnTo>
                  <a:lnTo>
                    <a:pt x="30369" y="13849"/>
                  </a:lnTo>
                  <a:lnTo>
                    <a:pt x="30461" y="13603"/>
                  </a:lnTo>
                  <a:lnTo>
                    <a:pt x="30922" y="13296"/>
                  </a:lnTo>
                  <a:lnTo>
                    <a:pt x="30952" y="13143"/>
                  </a:lnTo>
                  <a:lnTo>
                    <a:pt x="31106" y="13112"/>
                  </a:lnTo>
                  <a:lnTo>
                    <a:pt x="31198" y="12958"/>
                  </a:lnTo>
                  <a:lnTo>
                    <a:pt x="31566" y="12621"/>
                  </a:lnTo>
                  <a:lnTo>
                    <a:pt x="31904" y="12191"/>
                  </a:lnTo>
                  <a:lnTo>
                    <a:pt x="31996" y="12068"/>
                  </a:lnTo>
                  <a:lnTo>
                    <a:pt x="32181" y="11607"/>
                  </a:lnTo>
                  <a:lnTo>
                    <a:pt x="32242" y="11423"/>
                  </a:lnTo>
                  <a:lnTo>
                    <a:pt x="32334" y="11270"/>
                  </a:lnTo>
                  <a:lnTo>
                    <a:pt x="32334" y="11147"/>
                  </a:lnTo>
                  <a:lnTo>
                    <a:pt x="32242" y="10962"/>
                  </a:lnTo>
                  <a:lnTo>
                    <a:pt x="32273" y="10809"/>
                  </a:lnTo>
                  <a:lnTo>
                    <a:pt x="32365" y="10717"/>
                  </a:lnTo>
                  <a:lnTo>
                    <a:pt x="32334" y="10318"/>
                  </a:lnTo>
                  <a:lnTo>
                    <a:pt x="32242" y="10256"/>
                  </a:lnTo>
                  <a:lnTo>
                    <a:pt x="32211" y="10041"/>
                  </a:lnTo>
                  <a:lnTo>
                    <a:pt x="31935" y="9427"/>
                  </a:lnTo>
                  <a:lnTo>
                    <a:pt x="31935" y="9212"/>
                  </a:lnTo>
                  <a:lnTo>
                    <a:pt x="31874" y="8936"/>
                  </a:lnTo>
                  <a:lnTo>
                    <a:pt x="31352" y="8690"/>
                  </a:lnTo>
                  <a:lnTo>
                    <a:pt x="31044" y="8690"/>
                  </a:lnTo>
                  <a:lnTo>
                    <a:pt x="30799" y="8813"/>
                  </a:lnTo>
                  <a:lnTo>
                    <a:pt x="30645" y="8598"/>
                  </a:lnTo>
                  <a:lnTo>
                    <a:pt x="30461" y="8537"/>
                  </a:lnTo>
                  <a:lnTo>
                    <a:pt x="30308" y="8352"/>
                  </a:lnTo>
                  <a:lnTo>
                    <a:pt x="30062" y="8230"/>
                  </a:lnTo>
                  <a:lnTo>
                    <a:pt x="29878" y="8199"/>
                  </a:lnTo>
                  <a:lnTo>
                    <a:pt x="29509" y="7830"/>
                  </a:lnTo>
                  <a:lnTo>
                    <a:pt x="29202" y="7401"/>
                  </a:lnTo>
                  <a:lnTo>
                    <a:pt x="29079" y="7370"/>
                  </a:lnTo>
                  <a:lnTo>
                    <a:pt x="28864" y="7186"/>
                  </a:lnTo>
                  <a:lnTo>
                    <a:pt x="28680" y="7186"/>
                  </a:lnTo>
                  <a:lnTo>
                    <a:pt x="28189" y="6817"/>
                  </a:lnTo>
                  <a:lnTo>
                    <a:pt x="27943" y="6817"/>
                  </a:lnTo>
                  <a:lnTo>
                    <a:pt x="27698" y="6694"/>
                  </a:lnTo>
                  <a:lnTo>
                    <a:pt x="27544" y="6786"/>
                  </a:lnTo>
                  <a:lnTo>
                    <a:pt x="27298" y="6786"/>
                  </a:lnTo>
                  <a:lnTo>
                    <a:pt x="27176" y="6725"/>
                  </a:lnTo>
                  <a:lnTo>
                    <a:pt x="27022" y="6786"/>
                  </a:lnTo>
                  <a:lnTo>
                    <a:pt x="26930" y="6909"/>
                  </a:lnTo>
                  <a:lnTo>
                    <a:pt x="26838" y="6817"/>
                  </a:lnTo>
                  <a:lnTo>
                    <a:pt x="26623" y="6633"/>
                  </a:lnTo>
                  <a:lnTo>
                    <a:pt x="26592" y="6694"/>
                  </a:lnTo>
                  <a:lnTo>
                    <a:pt x="26500" y="6633"/>
                  </a:lnTo>
                  <a:lnTo>
                    <a:pt x="26439" y="6725"/>
                  </a:lnTo>
                  <a:lnTo>
                    <a:pt x="26439" y="6848"/>
                  </a:lnTo>
                  <a:lnTo>
                    <a:pt x="26316" y="6756"/>
                  </a:lnTo>
                  <a:lnTo>
                    <a:pt x="26285" y="6664"/>
                  </a:lnTo>
                  <a:lnTo>
                    <a:pt x="26193" y="6633"/>
                  </a:lnTo>
                  <a:lnTo>
                    <a:pt x="26224" y="6725"/>
                  </a:lnTo>
                  <a:lnTo>
                    <a:pt x="26193" y="6756"/>
                  </a:lnTo>
                  <a:lnTo>
                    <a:pt x="25947" y="6664"/>
                  </a:lnTo>
                  <a:lnTo>
                    <a:pt x="25855" y="6664"/>
                  </a:lnTo>
                  <a:lnTo>
                    <a:pt x="25640" y="6602"/>
                  </a:lnTo>
                  <a:lnTo>
                    <a:pt x="25210" y="6387"/>
                  </a:lnTo>
                  <a:lnTo>
                    <a:pt x="25026" y="6387"/>
                  </a:lnTo>
                  <a:lnTo>
                    <a:pt x="25026" y="6449"/>
                  </a:lnTo>
                  <a:lnTo>
                    <a:pt x="25057" y="6541"/>
                  </a:lnTo>
                  <a:lnTo>
                    <a:pt x="25026" y="6572"/>
                  </a:lnTo>
                  <a:lnTo>
                    <a:pt x="24934" y="6541"/>
                  </a:lnTo>
                  <a:lnTo>
                    <a:pt x="24873" y="6572"/>
                  </a:lnTo>
                  <a:lnTo>
                    <a:pt x="24842" y="6633"/>
                  </a:lnTo>
                  <a:lnTo>
                    <a:pt x="24688" y="6694"/>
                  </a:lnTo>
                  <a:lnTo>
                    <a:pt x="24627" y="6786"/>
                  </a:lnTo>
                  <a:lnTo>
                    <a:pt x="24627" y="6971"/>
                  </a:lnTo>
                  <a:lnTo>
                    <a:pt x="24535" y="6848"/>
                  </a:lnTo>
                  <a:lnTo>
                    <a:pt x="24473" y="6725"/>
                  </a:lnTo>
                  <a:lnTo>
                    <a:pt x="24412" y="6756"/>
                  </a:lnTo>
                  <a:lnTo>
                    <a:pt x="24412" y="6909"/>
                  </a:lnTo>
                  <a:lnTo>
                    <a:pt x="24258" y="7155"/>
                  </a:lnTo>
                  <a:lnTo>
                    <a:pt x="24258" y="7370"/>
                  </a:lnTo>
                  <a:lnTo>
                    <a:pt x="24228" y="7186"/>
                  </a:lnTo>
                  <a:lnTo>
                    <a:pt x="24258" y="6971"/>
                  </a:lnTo>
                  <a:lnTo>
                    <a:pt x="24228" y="6786"/>
                  </a:lnTo>
                  <a:lnTo>
                    <a:pt x="24320" y="6510"/>
                  </a:lnTo>
                  <a:lnTo>
                    <a:pt x="24381" y="6449"/>
                  </a:lnTo>
                  <a:lnTo>
                    <a:pt x="24351" y="6387"/>
                  </a:lnTo>
                  <a:lnTo>
                    <a:pt x="24197" y="6387"/>
                  </a:lnTo>
                  <a:lnTo>
                    <a:pt x="24381" y="6203"/>
                  </a:lnTo>
                  <a:lnTo>
                    <a:pt x="24136" y="5957"/>
                  </a:lnTo>
                  <a:lnTo>
                    <a:pt x="24013" y="5742"/>
                  </a:lnTo>
                  <a:lnTo>
                    <a:pt x="23890" y="5742"/>
                  </a:lnTo>
                  <a:lnTo>
                    <a:pt x="23706" y="5712"/>
                  </a:lnTo>
                  <a:lnTo>
                    <a:pt x="23614" y="5865"/>
                  </a:lnTo>
                  <a:lnTo>
                    <a:pt x="23491" y="5896"/>
                  </a:lnTo>
                  <a:lnTo>
                    <a:pt x="23429" y="5773"/>
                  </a:lnTo>
                  <a:lnTo>
                    <a:pt x="23368" y="5742"/>
                  </a:lnTo>
                  <a:lnTo>
                    <a:pt x="23337" y="5620"/>
                  </a:lnTo>
                  <a:lnTo>
                    <a:pt x="23245" y="5528"/>
                  </a:lnTo>
                  <a:lnTo>
                    <a:pt x="23092" y="5528"/>
                  </a:lnTo>
                  <a:lnTo>
                    <a:pt x="23030" y="5466"/>
                  </a:lnTo>
                  <a:lnTo>
                    <a:pt x="22938" y="5405"/>
                  </a:lnTo>
                  <a:lnTo>
                    <a:pt x="22846" y="5497"/>
                  </a:lnTo>
                  <a:lnTo>
                    <a:pt x="22846" y="5435"/>
                  </a:lnTo>
                  <a:lnTo>
                    <a:pt x="22785" y="5374"/>
                  </a:lnTo>
                  <a:lnTo>
                    <a:pt x="22723" y="5251"/>
                  </a:lnTo>
                  <a:lnTo>
                    <a:pt x="22600" y="5282"/>
                  </a:lnTo>
                  <a:lnTo>
                    <a:pt x="22416" y="5251"/>
                  </a:lnTo>
                  <a:lnTo>
                    <a:pt x="22170" y="5098"/>
                  </a:lnTo>
                  <a:lnTo>
                    <a:pt x="22109" y="5098"/>
                  </a:lnTo>
                  <a:lnTo>
                    <a:pt x="22048" y="5159"/>
                  </a:lnTo>
                  <a:lnTo>
                    <a:pt x="21925" y="5067"/>
                  </a:lnTo>
                  <a:lnTo>
                    <a:pt x="21802" y="5067"/>
                  </a:lnTo>
                  <a:lnTo>
                    <a:pt x="21771" y="5159"/>
                  </a:lnTo>
                  <a:lnTo>
                    <a:pt x="21710" y="5159"/>
                  </a:lnTo>
                  <a:lnTo>
                    <a:pt x="21679" y="5067"/>
                  </a:lnTo>
                  <a:lnTo>
                    <a:pt x="21464" y="5067"/>
                  </a:lnTo>
                  <a:lnTo>
                    <a:pt x="21311" y="5159"/>
                  </a:lnTo>
                  <a:lnTo>
                    <a:pt x="21219" y="5313"/>
                  </a:lnTo>
                  <a:lnTo>
                    <a:pt x="21219" y="5405"/>
                  </a:lnTo>
                  <a:lnTo>
                    <a:pt x="21065" y="5589"/>
                  </a:lnTo>
                  <a:lnTo>
                    <a:pt x="20819" y="5712"/>
                  </a:lnTo>
                  <a:lnTo>
                    <a:pt x="20512" y="5896"/>
                  </a:lnTo>
                  <a:lnTo>
                    <a:pt x="20389" y="6080"/>
                  </a:lnTo>
                  <a:lnTo>
                    <a:pt x="20297" y="6295"/>
                  </a:lnTo>
                  <a:lnTo>
                    <a:pt x="20267" y="6541"/>
                  </a:lnTo>
                  <a:lnTo>
                    <a:pt x="20175" y="6664"/>
                  </a:lnTo>
                  <a:lnTo>
                    <a:pt x="20052" y="6786"/>
                  </a:lnTo>
                  <a:lnTo>
                    <a:pt x="20052" y="6879"/>
                  </a:lnTo>
                  <a:lnTo>
                    <a:pt x="20082" y="7063"/>
                  </a:lnTo>
                  <a:lnTo>
                    <a:pt x="20052" y="7370"/>
                  </a:lnTo>
                  <a:lnTo>
                    <a:pt x="19990" y="7186"/>
                  </a:lnTo>
                  <a:lnTo>
                    <a:pt x="19867" y="7001"/>
                  </a:lnTo>
                  <a:lnTo>
                    <a:pt x="19867" y="6879"/>
                  </a:lnTo>
                  <a:lnTo>
                    <a:pt x="19990" y="6725"/>
                  </a:lnTo>
                  <a:lnTo>
                    <a:pt x="20113" y="6602"/>
                  </a:lnTo>
                  <a:lnTo>
                    <a:pt x="20113" y="6387"/>
                  </a:lnTo>
                  <a:lnTo>
                    <a:pt x="20175" y="6203"/>
                  </a:lnTo>
                  <a:lnTo>
                    <a:pt x="20175" y="6080"/>
                  </a:lnTo>
                  <a:lnTo>
                    <a:pt x="20113" y="6080"/>
                  </a:lnTo>
                  <a:lnTo>
                    <a:pt x="19898" y="6172"/>
                  </a:lnTo>
                  <a:lnTo>
                    <a:pt x="19683" y="6111"/>
                  </a:lnTo>
                  <a:lnTo>
                    <a:pt x="19499" y="6111"/>
                  </a:lnTo>
                  <a:lnTo>
                    <a:pt x="19376" y="6142"/>
                  </a:lnTo>
                  <a:lnTo>
                    <a:pt x="19253" y="6050"/>
                  </a:lnTo>
                  <a:lnTo>
                    <a:pt x="19376" y="6050"/>
                  </a:lnTo>
                  <a:lnTo>
                    <a:pt x="19530" y="5927"/>
                  </a:lnTo>
                  <a:lnTo>
                    <a:pt x="19653" y="5896"/>
                  </a:lnTo>
                  <a:lnTo>
                    <a:pt x="19898" y="5957"/>
                  </a:lnTo>
                  <a:lnTo>
                    <a:pt x="20052" y="5927"/>
                  </a:lnTo>
                  <a:lnTo>
                    <a:pt x="20175" y="5742"/>
                  </a:lnTo>
                  <a:lnTo>
                    <a:pt x="20236" y="5742"/>
                  </a:lnTo>
                  <a:lnTo>
                    <a:pt x="20328" y="5804"/>
                  </a:lnTo>
                  <a:lnTo>
                    <a:pt x="20389" y="5804"/>
                  </a:lnTo>
                  <a:lnTo>
                    <a:pt x="20543" y="5712"/>
                  </a:lnTo>
                  <a:lnTo>
                    <a:pt x="20789" y="5620"/>
                  </a:lnTo>
                  <a:lnTo>
                    <a:pt x="20789" y="5435"/>
                  </a:lnTo>
                  <a:lnTo>
                    <a:pt x="21004" y="5190"/>
                  </a:lnTo>
                  <a:lnTo>
                    <a:pt x="21004" y="5006"/>
                  </a:lnTo>
                  <a:lnTo>
                    <a:pt x="21096" y="4883"/>
                  </a:lnTo>
                  <a:lnTo>
                    <a:pt x="21096" y="4729"/>
                  </a:lnTo>
                  <a:lnTo>
                    <a:pt x="20850" y="4698"/>
                  </a:lnTo>
                  <a:lnTo>
                    <a:pt x="20666" y="4545"/>
                  </a:lnTo>
                  <a:lnTo>
                    <a:pt x="20512" y="4545"/>
                  </a:lnTo>
                  <a:lnTo>
                    <a:pt x="20267" y="4698"/>
                  </a:lnTo>
                  <a:lnTo>
                    <a:pt x="20082" y="4698"/>
                  </a:lnTo>
                  <a:lnTo>
                    <a:pt x="19775" y="4576"/>
                  </a:lnTo>
                  <a:lnTo>
                    <a:pt x="19468" y="4545"/>
                  </a:lnTo>
                  <a:lnTo>
                    <a:pt x="19253" y="4791"/>
                  </a:lnTo>
                  <a:lnTo>
                    <a:pt x="19253" y="4883"/>
                  </a:lnTo>
                  <a:lnTo>
                    <a:pt x="19315" y="4944"/>
                  </a:lnTo>
                  <a:lnTo>
                    <a:pt x="19376" y="5006"/>
                  </a:lnTo>
                  <a:lnTo>
                    <a:pt x="19253" y="5006"/>
                  </a:lnTo>
                  <a:lnTo>
                    <a:pt x="19192" y="5067"/>
                  </a:lnTo>
                  <a:lnTo>
                    <a:pt x="19131" y="5190"/>
                  </a:lnTo>
                  <a:lnTo>
                    <a:pt x="19100" y="5067"/>
                  </a:lnTo>
                  <a:lnTo>
                    <a:pt x="19008" y="5036"/>
                  </a:lnTo>
                  <a:lnTo>
                    <a:pt x="18854" y="5128"/>
                  </a:lnTo>
                  <a:lnTo>
                    <a:pt x="18639" y="5374"/>
                  </a:lnTo>
                  <a:lnTo>
                    <a:pt x="18394" y="5681"/>
                  </a:lnTo>
                  <a:lnTo>
                    <a:pt x="18578" y="5405"/>
                  </a:lnTo>
                  <a:lnTo>
                    <a:pt x="18578" y="5313"/>
                  </a:lnTo>
                  <a:lnTo>
                    <a:pt x="18639" y="5220"/>
                  </a:lnTo>
                  <a:lnTo>
                    <a:pt x="18639" y="5098"/>
                  </a:lnTo>
                  <a:lnTo>
                    <a:pt x="18578" y="5098"/>
                  </a:lnTo>
                  <a:lnTo>
                    <a:pt x="18394" y="5251"/>
                  </a:lnTo>
                  <a:lnTo>
                    <a:pt x="18332" y="5435"/>
                  </a:lnTo>
                  <a:lnTo>
                    <a:pt x="18240" y="5650"/>
                  </a:lnTo>
                  <a:lnTo>
                    <a:pt x="18087" y="5742"/>
                  </a:lnTo>
                  <a:lnTo>
                    <a:pt x="18209" y="5497"/>
                  </a:lnTo>
                  <a:lnTo>
                    <a:pt x="18240" y="5282"/>
                  </a:lnTo>
                  <a:lnTo>
                    <a:pt x="18578" y="4913"/>
                  </a:lnTo>
                  <a:lnTo>
                    <a:pt x="18639" y="4698"/>
                  </a:lnTo>
                  <a:lnTo>
                    <a:pt x="18731" y="4545"/>
                  </a:lnTo>
                  <a:lnTo>
                    <a:pt x="18916" y="4453"/>
                  </a:lnTo>
                  <a:lnTo>
                    <a:pt x="19069" y="4330"/>
                  </a:lnTo>
                  <a:lnTo>
                    <a:pt x="19192" y="4269"/>
                  </a:lnTo>
                  <a:lnTo>
                    <a:pt x="19345" y="4023"/>
                  </a:lnTo>
                  <a:lnTo>
                    <a:pt x="19745" y="3654"/>
                  </a:lnTo>
                  <a:lnTo>
                    <a:pt x="19775" y="3562"/>
                  </a:lnTo>
                  <a:lnTo>
                    <a:pt x="19837" y="3501"/>
                  </a:lnTo>
                  <a:lnTo>
                    <a:pt x="19745" y="3378"/>
                  </a:lnTo>
                  <a:lnTo>
                    <a:pt x="19775" y="3286"/>
                  </a:lnTo>
                  <a:lnTo>
                    <a:pt x="19837" y="3225"/>
                  </a:lnTo>
                  <a:lnTo>
                    <a:pt x="19837" y="3071"/>
                  </a:lnTo>
                  <a:lnTo>
                    <a:pt x="19683" y="2948"/>
                  </a:lnTo>
                  <a:lnTo>
                    <a:pt x="19499" y="2948"/>
                  </a:lnTo>
                  <a:lnTo>
                    <a:pt x="19468" y="3010"/>
                  </a:lnTo>
                  <a:lnTo>
                    <a:pt x="19376" y="2887"/>
                  </a:lnTo>
                  <a:lnTo>
                    <a:pt x="19284" y="2580"/>
                  </a:lnTo>
                  <a:lnTo>
                    <a:pt x="19100" y="2119"/>
                  </a:lnTo>
                  <a:lnTo>
                    <a:pt x="18916" y="1874"/>
                  </a:lnTo>
                  <a:lnTo>
                    <a:pt x="18793" y="1566"/>
                  </a:lnTo>
                  <a:lnTo>
                    <a:pt x="18793" y="1382"/>
                  </a:lnTo>
                  <a:close/>
                </a:path>
              </a:pathLst>
            </a:cu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68"/>
            <p:cNvSpPr/>
            <p:nvPr/>
          </p:nvSpPr>
          <p:spPr>
            <a:xfrm>
              <a:off x="3342925" y="3149105"/>
              <a:ext cx="44277" cy="64083"/>
            </a:xfrm>
            <a:custGeom>
              <a:rect b="b" l="l" r="r" t="t"/>
              <a:pathLst>
                <a:path extrusionOk="0" h="3379" w="2335">
                  <a:moveTo>
                    <a:pt x="31" y="2672"/>
                  </a:moveTo>
                  <a:lnTo>
                    <a:pt x="62" y="2764"/>
                  </a:lnTo>
                  <a:lnTo>
                    <a:pt x="123" y="2887"/>
                  </a:lnTo>
                  <a:lnTo>
                    <a:pt x="154" y="2918"/>
                  </a:lnTo>
                  <a:lnTo>
                    <a:pt x="154" y="3010"/>
                  </a:lnTo>
                  <a:lnTo>
                    <a:pt x="277" y="3133"/>
                  </a:lnTo>
                  <a:lnTo>
                    <a:pt x="431" y="3163"/>
                  </a:lnTo>
                  <a:lnTo>
                    <a:pt x="492" y="3071"/>
                  </a:lnTo>
                  <a:lnTo>
                    <a:pt x="615" y="3010"/>
                  </a:lnTo>
                  <a:lnTo>
                    <a:pt x="707" y="3010"/>
                  </a:lnTo>
                  <a:lnTo>
                    <a:pt x="738" y="3102"/>
                  </a:lnTo>
                  <a:lnTo>
                    <a:pt x="799" y="3133"/>
                  </a:lnTo>
                  <a:lnTo>
                    <a:pt x="799" y="3348"/>
                  </a:lnTo>
                  <a:lnTo>
                    <a:pt x="891" y="3378"/>
                  </a:lnTo>
                  <a:lnTo>
                    <a:pt x="1045" y="3256"/>
                  </a:lnTo>
                  <a:lnTo>
                    <a:pt x="1075" y="3133"/>
                  </a:lnTo>
                  <a:lnTo>
                    <a:pt x="1167" y="3071"/>
                  </a:lnTo>
                  <a:lnTo>
                    <a:pt x="1321" y="3041"/>
                  </a:lnTo>
                  <a:lnTo>
                    <a:pt x="1413" y="2856"/>
                  </a:lnTo>
                  <a:lnTo>
                    <a:pt x="1536" y="2611"/>
                  </a:lnTo>
                  <a:lnTo>
                    <a:pt x="1689" y="2273"/>
                  </a:lnTo>
                  <a:lnTo>
                    <a:pt x="1720" y="2119"/>
                  </a:lnTo>
                  <a:lnTo>
                    <a:pt x="1935" y="1843"/>
                  </a:lnTo>
                  <a:lnTo>
                    <a:pt x="2119" y="1597"/>
                  </a:lnTo>
                  <a:lnTo>
                    <a:pt x="2181" y="1505"/>
                  </a:lnTo>
                  <a:lnTo>
                    <a:pt x="2181" y="1505"/>
                  </a:lnTo>
                  <a:lnTo>
                    <a:pt x="2334" y="1321"/>
                  </a:lnTo>
                  <a:lnTo>
                    <a:pt x="2334" y="1106"/>
                  </a:lnTo>
                  <a:lnTo>
                    <a:pt x="2181" y="922"/>
                  </a:lnTo>
                  <a:lnTo>
                    <a:pt x="2119" y="1014"/>
                  </a:lnTo>
                  <a:lnTo>
                    <a:pt x="1997" y="922"/>
                  </a:lnTo>
                  <a:lnTo>
                    <a:pt x="1997" y="799"/>
                  </a:lnTo>
                  <a:lnTo>
                    <a:pt x="1689" y="492"/>
                  </a:lnTo>
                  <a:lnTo>
                    <a:pt x="1628" y="461"/>
                  </a:lnTo>
                  <a:lnTo>
                    <a:pt x="1413" y="277"/>
                  </a:lnTo>
                  <a:lnTo>
                    <a:pt x="953" y="154"/>
                  </a:lnTo>
                  <a:lnTo>
                    <a:pt x="738" y="31"/>
                  </a:lnTo>
                  <a:lnTo>
                    <a:pt x="523" y="1"/>
                  </a:lnTo>
                  <a:lnTo>
                    <a:pt x="369" y="124"/>
                  </a:lnTo>
                  <a:lnTo>
                    <a:pt x="216" y="185"/>
                  </a:lnTo>
                  <a:lnTo>
                    <a:pt x="216" y="185"/>
                  </a:lnTo>
                  <a:lnTo>
                    <a:pt x="216" y="216"/>
                  </a:lnTo>
                  <a:lnTo>
                    <a:pt x="154" y="277"/>
                  </a:lnTo>
                  <a:lnTo>
                    <a:pt x="1" y="431"/>
                  </a:lnTo>
                  <a:lnTo>
                    <a:pt x="31" y="676"/>
                  </a:lnTo>
                  <a:lnTo>
                    <a:pt x="93" y="830"/>
                  </a:lnTo>
                  <a:lnTo>
                    <a:pt x="62" y="1014"/>
                  </a:lnTo>
                  <a:lnTo>
                    <a:pt x="62" y="1168"/>
                  </a:lnTo>
                  <a:lnTo>
                    <a:pt x="216" y="1260"/>
                  </a:lnTo>
                  <a:lnTo>
                    <a:pt x="277" y="1382"/>
                  </a:lnTo>
                  <a:lnTo>
                    <a:pt x="369" y="1536"/>
                  </a:lnTo>
                  <a:lnTo>
                    <a:pt x="400" y="1690"/>
                  </a:lnTo>
                  <a:lnTo>
                    <a:pt x="431" y="1782"/>
                  </a:lnTo>
                  <a:lnTo>
                    <a:pt x="400" y="1935"/>
                  </a:lnTo>
                  <a:lnTo>
                    <a:pt x="277" y="2058"/>
                  </a:lnTo>
                  <a:lnTo>
                    <a:pt x="308" y="2273"/>
                  </a:lnTo>
                  <a:lnTo>
                    <a:pt x="369" y="2365"/>
                  </a:lnTo>
                  <a:lnTo>
                    <a:pt x="277" y="2549"/>
                  </a:lnTo>
                  <a:lnTo>
                    <a:pt x="93" y="2672"/>
                  </a:lnTo>
                  <a:close/>
                </a:path>
              </a:pathLst>
            </a:custGeom>
            <a:solidFill>
              <a:srgbClr val="EEEEEE"/>
            </a:solidFill>
            <a:ln cap="flat" cmpd="sng" w="9525">
              <a:solidFill>
                <a:srgbClr val="EEEEEE"/>
              </a:solidFill>
              <a:prstDash val="solid"/>
              <a:round/>
              <a:headEnd len="sm" w="sm" type="none"/>
              <a:tailEnd len="sm" w="sm" type="none"/>
            </a:ln>
          </p:spPr>
        </p:sp>
        <p:sp>
          <p:nvSpPr>
            <p:cNvPr id="488" name="Google Shape;488;p68"/>
            <p:cNvSpPr/>
            <p:nvPr/>
          </p:nvSpPr>
          <p:spPr>
            <a:xfrm>
              <a:off x="3287845" y="3141905"/>
              <a:ext cx="62998" cy="69482"/>
            </a:xfrm>
            <a:custGeom>
              <a:rect b="b" l="l" r="r" t="t"/>
              <a:pathLst>
                <a:path extrusionOk="0" h="3655" w="3317">
                  <a:moveTo>
                    <a:pt x="1321" y="3531"/>
                  </a:moveTo>
                  <a:lnTo>
                    <a:pt x="1321" y="3531"/>
                  </a:lnTo>
                  <a:lnTo>
                    <a:pt x="1413" y="3531"/>
                  </a:lnTo>
                  <a:lnTo>
                    <a:pt x="1443" y="3593"/>
                  </a:lnTo>
                  <a:lnTo>
                    <a:pt x="1658" y="3654"/>
                  </a:lnTo>
                  <a:lnTo>
                    <a:pt x="1812" y="3654"/>
                  </a:lnTo>
                  <a:lnTo>
                    <a:pt x="1843" y="3593"/>
                  </a:lnTo>
                  <a:lnTo>
                    <a:pt x="1751" y="3409"/>
                  </a:lnTo>
                  <a:lnTo>
                    <a:pt x="1720" y="3316"/>
                  </a:lnTo>
                  <a:lnTo>
                    <a:pt x="1566" y="3163"/>
                  </a:lnTo>
                  <a:lnTo>
                    <a:pt x="1597" y="3009"/>
                  </a:lnTo>
                  <a:lnTo>
                    <a:pt x="1751" y="2887"/>
                  </a:lnTo>
                  <a:lnTo>
                    <a:pt x="1935" y="2948"/>
                  </a:lnTo>
                  <a:lnTo>
                    <a:pt x="2273" y="2917"/>
                  </a:lnTo>
                  <a:lnTo>
                    <a:pt x="2426" y="2856"/>
                  </a:lnTo>
                  <a:lnTo>
                    <a:pt x="2641" y="2856"/>
                  </a:lnTo>
                  <a:lnTo>
                    <a:pt x="2825" y="3009"/>
                  </a:lnTo>
                  <a:lnTo>
                    <a:pt x="2979" y="3040"/>
                  </a:lnTo>
                  <a:lnTo>
                    <a:pt x="3163" y="2917"/>
                  </a:lnTo>
                  <a:lnTo>
                    <a:pt x="3255" y="2733"/>
                  </a:lnTo>
                  <a:lnTo>
                    <a:pt x="3194" y="2641"/>
                  </a:lnTo>
                  <a:lnTo>
                    <a:pt x="3163" y="2426"/>
                  </a:lnTo>
                  <a:lnTo>
                    <a:pt x="3286" y="2303"/>
                  </a:lnTo>
                  <a:lnTo>
                    <a:pt x="3317" y="2150"/>
                  </a:lnTo>
                  <a:lnTo>
                    <a:pt x="3286" y="2058"/>
                  </a:lnTo>
                  <a:lnTo>
                    <a:pt x="3255" y="1904"/>
                  </a:lnTo>
                  <a:lnTo>
                    <a:pt x="3163" y="1750"/>
                  </a:lnTo>
                  <a:lnTo>
                    <a:pt x="3102" y="1628"/>
                  </a:lnTo>
                  <a:lnTo>
                    <a:pt x="2948" y="1536"/>
                  </a:lnTo>
                  <a:lnTo>
                    <a:pt x="2948" y="1382"/>
                  </a:lnTo>
                  <a:lnTo>
                    <a:pt x="2979" y="1198"/>
                  </a:lnTo>
                  <a:lnTo>
                    <a:pt x="2917" y="1044"/>
                  </a:lnTo>
                  <a:lnTo>
                    <a:pt x="2887" y="799"/>
                  </a:lnTo>
                  <a:lnTo>
                    <a:pt x="3040" y="645"/>
                  </a:lnTo>
                  <a:lnTo>
                    <a:pt x="3102" y="584"/>
                  </a:lnTo>
                  <a:lnTo>
                    <a:pt x="3102" y="553"/>
                  </a:lnTo>
                  <a:lnTo>
                    <a:pt x="3255" y="369"/>
                  </a:lnTo>
                  <a:lnTo>
                    <a:pt x="3255" y="246"/>
                  </a:lnTo>
                  <a:lnTo>
                    <a:pt x="3071" y="185"/>
                  </a:lnTo>
                  <a:lnTo>
                    <a:pt x="2795" y="123"/>
                  </a:lnTo>
                  <a:lnTo>
                    <a:pt x="2457" y="0"/>
                  </a:lnTo>
                  <a:lnTo>
                    <a:pt x="2365" y="31"/>
                  </a:lnTo>
                  <a:lnTo>
                    <a:pt x="2211" y="92"/>
                  </a:lnTo>
                  <a:lnTo>
                    <a:pt x="1935" y="62"/>
                  </a:lnTo>
                  <a:lnTo>
                    <a:pt x="1628" y="123"/>
                  </a:lnTo>
                  <a:lnTo>
                    <a:pt x="1351" y="31"/>
                  </a:lnTo>
                  <a:lnTo>
                    <a:pt x="983" y="62"/>
                  </a:lnTo>
                  <a:lnTo>
                    <a:pt x="799" y="123"/>
                  </a:lnTo>
                  <a:lnTo>
                    <a:pt x="737" y="307"/>
                  </a:lnTo>
                  <a:lnTo>
                    <a:pt x="737" y="338"/>
                  </a:lnTo>
                  <a:lnTo>
                    <a:pt x="707" y="492"/>
                  </a:lnTo>
                  <a:lnTo>
                    <a:pt x="707" y="614"/>
                  </a:lnTo>
                  <a:lnTo>
                    <a:pt x="614" y="768"/>
                  </a:lnTo>
                  <a:lnTo>
                    <a:pt x="461" y="829"/>
                  </a:lnTo>
                  <a:lnTo>
                    <a:pt x="246" y="829"/>
                  </a:lnTo>
                  <a:lnTo>
                    <a:pt x="154" y="1044"/>
                  </a:lnTo>
                  <a:lnTo>
                    <a:pt x="123" y="1228"/>
                  </a:lnTo>
                  <a:lnTo>
                    <a:pt x="0" y="1566"/>
                  </a:lnTo>
                  <a:lnTo>
                    <a:pt x="0" y="1658"/>
                  </a:lnTo>
                  <a:lnTo>
                    <a:pt x="154" y="1750"/>
                  </a:lnTo>
                  <a:lnTo>
                    <a:pt x="246" y="1873"/>
                  </a:lnTo>
                  <a:lnTo>
                    <a:pt x="277" y="1935"/>
                  </a:lnTo>
                  <a:lnTo>
                    <a:pt x="369" y="2058"/>
                  </a:lnTo>
                  <a:lnTo>
                    <a:pt x="399" y="2180"/>
                  </a:lnTo>
                  <a:lnTo>
                    <a:pt x="492" y="2272"/>
                  </a:lnTo>
                  <a:lnTo>
                    <a:pt x="584" y="2272"/>
                  </a:lnTo>
                  <a:lnTo>
                    <a:pt x="645" y="2334"/>
                  </a:lnTo>
                  <a:lnTo>
                    <a:pt x="676" y="2457"/>
                  </a:lnTo>
                  <a:lnTo>
                    <a:pt x="737" y="2702"/>
                  </a:lnTo>
                  <a:lnTo>
                    <a:pt x="737" y="2856"/>
                  </a:lnTo>
                  <a:lnTo>
                    <a:pt x="829" y="2917"/>
                  </a:lnTo>
                  <a:lnTo>
                    <a:pt x="952" y="3071"/>
                  </a:lnTo>
                  <a:lnTo>
                    <a:pt x="983" y="3224"/>
                  </a:lnTo>
                  <a:lnTo>
                    <a:pt x="1136" y="3286"/>
                  </a:lnTo>
                  <a:lnTo>
                    <a:pt x="1136" y="3347"/>
                  </a:lnTo>
                  <a:lnTo>
                    <a:pt x="1198" y="3470"/>
                  </a:lnTo>
                  <a:close/>
                </a:path>
              </a:pathLst>
            </a:custGeom>
            <a:solidFill>
              <a:srgbClr val="EEEEEE"/>
            </a:solidFill>
            <a:ln cap="flat" cmpd="sng" w="9525">
              <a:solidFill>
                <a:srgbClr val="EEEEEE"/>
              </a:solidFill>
              <a:prstDash val="solid"/>
              <a:round/>
              <a:headEnd len="sm" w="sm" type="none"/>
              <a:tailEnd len="sm" w="sm" type="none"/>
            </a:ln>
          </p:spPr>
        </p:sp>
        <p:sp>
          <p:nvSpPr>
            <p:cNvPr id="489" name="Google Shape;489;p68"/>
            <p:cNvSpPr/>
            <p:nvPr/>
          </p:nvSpPr>
          <p:spPr>
            <a:xfrm>
              <a:off x="3233485" y="3103385"/>
              <a:ext cx="79196" cy="119160"/>
            </a:xfrm>
            <a:custGeom>
              <a:rect b="b" l="l" r="r" t="t"/>
              <a:pathLst>
                <a:path extrusionOk="0" h="6265" w="4177">
                  <a:moveTo>
                    <a:pt x="615" y="2734"/>
                  </a:moveTo>
                  <a:lnTo>
                    <a:pt x="707" y="2764"/>
                  </a:lnTo>
                  <a:lnTo>
                    <a:pt x="768" y="2826"/>
                  </a:lnTo>
                  <a:lnTo>
                    <a:pt x="860" y="2764"/>
                  </a:lnTo>
                  <a:lnTo>
                    <a:pt x="1045" y="2795"/>
                  </a:lnTo>
                  <a:lnTo>
                    <a:pt x="1167" y="2948"/>
                  </a:lnTo>
                  <a:lnTo>
                    <a:pt x="1167" y="3194"/>
                  </a:lnTo>
                  <a:lnTo>
                    <a:pt x="1075" y="3348"/>
                  </a:lnTo>
                  <a:lnTo>
                    <a:pt x="983" y="3440"/>
                  </a:lnTo>
                  <a:lnTo>
                    <a:pt x="1137" y="3501"/>
                  </a:lnTo>
                  <a:lnTo>
                    <a:pt x="1321" y="3501"/>
                  </a:lnTo>
                  <a:lnTo>
                    <a:pt x="1352" y="3624"/>
                  </a:lnTo>
                  <a:lnTo>
                    <a:pt x="1444" y="3747"/>
                  </a:lnTo>
                  <a:lnTo>
                    <a:pt x="1597" y="3716"/>
                  </a:lnTo>
                  <a:lnTo>
                    <a:pt x="1597" y="3808"/>
                  </a:lnTo>
                  <a:lnTo>
                    <a:pt x="1444" y="3992"/>
                  </a:lnTo>
                  <a:lnTo>
                    <a:pt x="1413" y="4238"/>
                  </a:lnTo>
                  <a:lnTo>
                    <a:pt x="1229" y="4514"/>
                  </a:lnTo>
                  <a:lnTo>
                    <a:pt x="1260" y="4699"/>
                  </a:lnTo>
                  <a:lnTo>
                    <a:pt x="1198" y="4791"/>
                  </a:lnTo>
                  <a:lnTo>
                    <a:pt x="1167" y="4944"/>
                  </a:lnTo>
                  <a:lnTo>
                    <a:pt x="1198" y="5036"/>
                  </a:lnTo>
                  <a:lnTo>
                    <a:pt x="1167" y="5159"/>
                  </a:lnTo>
                  <a:lnTo>
                    <a:pt x="1198" y="5313"/>
                  </a:lnTo>
                  <a:lnTo>
                    <a:pt x="1352" y="5466"/>
                  </a:lnTo>
                  <a:lnTo>
                    <a:pt x="1536" y="5651"/>
                  </a:lnTo>
                  <a:lnTo>
                    <a:pt x="1536" y="5773"/>
                  </a:lnTo>
                  <a:lnTo>
                    <a:pt x="1659" y="5927"/>
                  </a:lnTo>
                  <a:lnTo>
                    <a:pt x="1966" y="6203"/>
                  </a:lnTo>
                  <a:lnTo>
                    <a:pt x="2089" y="6265"/>
                  </a:lnTo>
                  <a:lnTo>
                    <a:pt x="2211" y="6111"/>
                  </a:lnTo>
                  <a:lnTo>
                    <a:pt x="2304" y="6080"/>
                  </a:lnTo>
                  <a:lnTo>
                    <a:pt x="2334" y="6142"/>
                  </a:lnTo>
                  <a:lnTo>
                    <a:pt x="2519" y="6111"/>
                  </a:lnTo>
                  <a:lnTo>
                    <a:pt x="2641" y="5988"/>
                  </a:lnTo>
                  <a:lnTo>
                    <a:pt x="2672" y="5896"/>
                  </a:lnTo>
                  <a:lnTo>
                    <a:pt x="2856" y="5865"/>
                  </a:lnTo>
                  <a:lnTo>
                    <a:pt x="3194" y="5865"/>
                  </a:lnTo>
                  <a:lnTo>
                    <a:pt x="3286" y="5620"/>
                  </a:lnTo>
                  <a:lnTo>
                    <a:pt x="3440" y="5528"/>
                  </a:lnTo>
                  <a:lnTo>
                    <a:pt x="3685" y="5528"/>
                  </a:lnTo>
                  <a:lnTo>
                    <a:pt x="3747" y="5589"/>
                  </a:lnTo>
                  <a:lnTo>
                    <a:pt x="3900" y="5558"/>
                  </a:lnTo>
                  <a:lnTo>
                    <a:pt x="4177" y="5558"/>
                  </a:lnTo>
                  <a:lnTo>
                    <a:pt x="4054" y="5497"/>
                  </a:lnTo>
                  <a:lnTo>
                    <a:pt x="3992" y="5374"/>
                  </a:lnTo>
                  <a:lnTo>
                    <a:pt x="3992" y="5313"/>
                  </a:lnTo>
                  <a:lnTo>
                    <a:pt x="3839" y="5251"/>
                  </a:lnTo>
                  <a:lnTo>
                    <a:pt x="3808" y="5098"/>
                  </a:lnTo>
                  <a:lnTo>
                    <a:pt x="3685" y="4944"/>
                  </a:lnTo>
                  <a:lnTo>
                    <a:pt x="3593" y="4883"/>
                  </a:lnTo>
                  <a:lnTo>
                    <a:pt x="3593" y="4729"/>
                  </a:lnTo>
                  <a:lnTo>
                    <a:pt x="3532" y="4484"/>
                  </a:lnTo>
                  <a:lnTo>
                    <a:pt x="3501" y="4361"/>
                  </a:lnTo>
                  <a:lnTo>
                    <a:pt x="3440" y="4299"/>
                  </a:lnTo>
                  <a:lnTo>
                    <a:pt x="3348" y="4299"/>
                  </a:lnTo>
                  <a:lnTo>
                    <a:pt x="3255" y="4207"/>
                  </a:lnTo>
                  <a:lnTo>
                    <a:pt x="3225" y="4085"/>
                  </a:lnTo>
                  <a:lnTo>
                    <a:pt x="3133" y="3962"/>
                  </a:lnTo>
                  <a:lnTo>
                    <a:pt x="3102" y="3900"/>
                  </a:lnTo>
                  <a:lnTo>
                    <a:pt x="3010" y="3777"/>
                  </a:lnTo>
                  <a:lnTo>
                    <a:pt x="2856" y="3685"/>
                  </a:lnTo>
                  <a:lnTo>
                    <a:pt x="2856" y="3593"/>
                  </a:lnTo>
                  <a:lnTo>
                    <a:pt x="2979" y="3255"/>
                  </a:lnTo>
                  <a:lnTo>
                    <a:pt x="3010" y="3071"/>
                  </a:lnTo>
                  <a:lnTo>
                    <a:pt x="3102" y="2856"/>
                  </a:lnTo>
                  <a:lnTo>
                    <a:pt x="3317" y="2856"/>
                  </a:lnTo>
                  <a:lnTo>
                    <a:pt x="3470" y="2795"/>
                  </a:lnTo>
                  <a:lnTo>
                    <a:pt x="3563" y="2641"/>
                  </a:lnTo>
                  <a:lnTo>
                    <a:pt x="3563" y="2519"/>
                  </a:lnTo>
                  <a:lnTo>
                    <a:pt x="3593" y="2365"/>
                  </a:lnTo>
                  <a:lnTo>
                    <a:pt x="3593" y="2334"/>
                  </a:lnTo>
                  <a:lnTo>
                    <a:pt x="3593" y="2334"/>
                  </a:lnTo>
                  <a:lnTo>
                    <a:pt x="3563" y="2181"/>
                  </a:lnTo>
                  <a:lnTo>
                    <a:pt x="3563" y="1966"/>
                  </a:lnTo>
                  <a:lnTo>
                    <a:pt x="3501" y="1843"/>
                  </a:lnTo>
                  <a:lnTo>
                    <a:pt x="3194" y="1782"/>
                  </a:lnTo>
                  <a:lnTo>
                    <a:pt x="2918" y="1475"/>
                  </a:lnTo>
                  <a:lnTo>
                    <a:pt x="2764" y="1382"/>
                  </a:lnTo>
                  <a:lnTo>
                    <a:pt x="2672" y="1413"/>
                  </a:lnTo>
                  <a:lnTo>
                    <a:pt x="2519" y="1475"/>
                  </a:lnTo>
                  <a:lnTo>
                    <a:pt x="2396" y="1597"/>
                  </a:lnTo>
                  <a:lnTo>
                    <a:pt x="2365" y="1751"/>
                  </a:lnTo>
                  <a:lnTo>
                    <a:pt x="2334" y="1567"/>
                  </a:lnTo>
                  <a:lnTo>
                    <a:pt x="2365" y="1290"/>
                  </a:lnTo>
                  <a:lnTo>
                    <a:pt x="2426" y="1167"/>
                  </a:lnTo>
                  <a:lnTo>
                    <a:pt x="2334" y="891"/>
                  </a:lnTo>
                  <a:lnTo>
                    <a:pt x="2211" y="799"/>
                  </a:lnTo>
                  <a:lnTo>
                    <a:pt x="1874" y="584"/>
                  </a:lnTo>
                  <a:lnTo>
                    <a:pt x="1659" y="338"/>
                  </a:lnTo>
                  <a:lnTo>
                    <a:pt x="1659" y="216"/>
                  </a:lnTo>
                  <a:lnTo>
                    <a:pt x="1475" y="62"/>
                  </a:lnTo>
                  <a:lnTo>
                    <a:pt x="1321" y="31"/>
                  </a:lnTo>
                  <a:lnTo>
                    <a:pt x="1290" y="1"/>
                  </a:lnTo>
                  <a:lnTo>
                    <a:pt x="1260" y="62"/>
                  </a:lnTo>
                  <a:lnTo>
                    <a:pt x="1014" y="369"/>
                  </a:lnTo>
                  <a:lnTo>
                    <a:pt x="860" y="492"/>
                  </a:lnTo>
                  <a:lnTo>
                    <a:pt x="738" y="492"/>
                  </a:lnTo>
                  <a:lnTo>
                    <a:pt x="492" y="738"/>
                  </a:lnTo>
                  <a:lnTo>
                    <a:pt x="553" y="860"/>
                  </a:lnTo>
                  <a:lnTo>
                    <a:pt x="615" y="1045"/>
                  </a:lnTo>
                  <a:lnTo>
                    <a:pt x="830" y="1045"/>
                  </a:lnTo>
                  <a:lnTo>
                    <a:pt x="983" y="1167"/>
                  </a:lnTo>
                  <a:lnTo>
                    <a:pt x="983" y="1352"/>
                  </a:lnTo>
                  <a:lnTo>
                    <a:pt x="707" y="1475"/>
                  </a:lnTo>
                  <a:lnTo>
                    <a:pt x="553" y="1444"/>
                  </a:lnTo>
                  <a:lnTo>
                    <a:pt x="461" y="1475"/>
                  </a:lnTo>
                  <a:lnTo>
                    <a:pt x="338" y="1444"/>
                  </a:lnTo>
                  <a:lnTo>
                    <a:pt x="216" y="1567"/>
                  </a:lnTo>
                  <a:lnTo>
                    <a:pt x="185" y="1812"/>
                  </a:lnTo>
                  <a:lnTo>
                    <a:pt x="1" y="1966"/>
                  </a:lnTo>
                  <a:lnTo>
                    <a:pt x="93" y="2181"/>
                  </a:lnTo>
                  <a:lnTo>
                    <a:pt x="308" y="2457"/>
                  </a:lnTo>
                  <a:lnTo>
                    <a:pt x="615" y="2734"/>
                  </a:lnTo>
                  <a:close/>
                </a:path>
              </a:pathLst>
            </a:custGeom>
            <a:solidFill>
              <a:srgbClr val="EEEEEE"/>
            </a:solidFill>
            <a:ln cap="flat" cmpd="sng" w="9525">
              <a:solidFill>
                <a:srgbClr val="EEEEEE"/>
              </a:solidFill>
              <a:prstDash val="solid"/>
              <a:round/>
              <a:headEnd len="sm" w="sm" type="none"/>
              <a:tailEnd len="sm" w="sm" type="none"/>
            </a:ln>
          </p:spPr>
        </p:sp>
        <p:sp>
          <p:nvSpPr>
            <p:cNvPr id="490" name="Google Shape;490;p68"/>
            <p:cNvSpPr/>
            <p:nvPr/>
          </p:nvSpPr>
          <p:spPr>
            <a:xfrm>
              <a:off x="3048085" y="3036425"/>
              <a:ext cx="209869" cy="194036"/>
            </a:xfrm>
            <a:custGeom>
              <a:rect b="b" l="l" r="r" t="t"/>
              <a:pathLst>
                <a:path extrusionOk="0" h="10195" w="11024">
                  <a:moveTo>
                    <a:pt x="5036" y="9673"/>
                  </a:moveTo>
                  <a:lnTo>
                    <a:pt x="5343" y="9887"/>
                  </a:lnTo>
                  <a:lnTo>
                    <a:pt x="5681" y="10164"/>
                  </a:lnTo>
                  <a:lnTo>
                    <a:pt x="5865" y="10195"/>
                  </a:lnTo>
                  <a:lnTo>
                    <a:pt x="6203" y="10164"/>
                  </a:lnTo>
                  <a:lnTo>
                    <a:pt x="6387" y="9918"/>
                  </a:lnTo>
                  <a:lnTo>
                    <a:pt x="6694" y="9734"/>
                  </a:lnTo>
                  <a:lnTo>
                    <a:pt x="6817" y="9580"/>
                  </a:lnTo>
                  <a:lnTo>
                    <a:pt x="7247" y="9365"/>
                  </a:lnTo>
                  <a:lnTo>
                    <a:pt x="7309" y="9151"/>
                  </a:lnTo>
                  <a:lnTo>
                    <a:pt x="7462" y="8997"/>
                  </a:lnTo>
                  <a:lnTo>
                    <a:pt x="7831" y="8936"/>
                  </a:lnTo>
                  <a:lnTo>
                    <a:pt x="8015" y="8843"/>
                  </a:lnTo>
                  <a:lnTo>
                    <a:pt x="8015" y="8659"/>
                  </a:lnTo>
                  <a:lnTo>
                    <a:pt x="7769" y="8598"/>
                  </a:lnTo>
                  <a:lnTo>
                    <a:pt x="7493" y="8629"/>
                  </a:lnTo>
                  <a:lnTo>
                    <a:pt x="7124" y="8506"/>
                  </a:lnTo>
                  <a:lnTo>
                    <a:pt x="7186" y="8229"/>
                  </a:lnTo>
                  <a:lnTo>
                    <a:pt x="7094" y="8076"/>
                  </a:lnTo>
                  <a:lnTo>
                    <a:pt x="7309" y="7707"/>
                  </a:lnTo>
                  <a:lnTo>
                    <a:pt x="7247" y="7554"/>
                  </a:lnTo>
                  <a:lnTo>
                    <a:pt x="7063" y="7400"/>
                  </a:lnTo>
                  <a:lnTo>
                    <a:pt x="6909" y="7339"/>
                  </a:lnTo>
                  <a:lnTo>
                    <a:pt x="6787" y="7124"/>
                  </a:lnTo>
                  <a:lnTo>
                    <a:pt x="7032" y="7216"/>
                  </a:lnTo>
                  <a:lnTo>
                    <a:pt x="7278" y="7247"/>
                  </a:lnTo>
                  <a:lnTo>
                    <a:pt x="7554" y="7400"/>
                  </a:lnTo>
                  <a:lnTo>
                    <a:pt x="7831" y="7370"/>
                  </a:lnTo>
                  <a:lnTo>
                    <a:pt x="8230" y="7308"/>
                  </a:lnTo>
                  <a:lnTo>
                    <a:pt x="8322" y="7370"/>
                  </a:lnTo>
                  <a:lnTo>
                    <a:pt x="8567" y="7277"/>
                  </a:lnTo>
                  <a:lnTo>
                    <a:pt x="8844" y="7063"/>
                  </a:lnTo>
                  <a:lnTo>
                    <a:pt x="9059" y="7032"/>
                  </a:lnTo>
                  <a:lnTo>
                    <a:pt x="9212" y="7093"/>
                  </a:lnTo>
                  <a:lnTo>
                    <a:pt x="9581" y="6940"/>
                  </a:lnTo>
                  <a:lnTo>
                    <a:pt x="9857" y="6909"/>
                  </a:lnTo>
                  <a:lnTo>
                    <a:pt x="10287" y="6602"/>
                  </a:lnTo>
                  <a:lnTo>
                    <a:pt x="10379" y="6418"/>
                  </a:lnTo>
                  <a:lnTo>
                    <a:pt x="10348" y="6234"/>
                  </a:lnTo>
                  <a:lnTo>
                    <a:pt x="10041" y="5957"/>
                  </a:lnTo>
                  <a:lnTo>
                    <a:pt x="9826" y="5681"/>
                  </a:lnTo>
                  <a:lnTo>
                    <a:pt x="9734" y="5466"/>
                  </a:lnTo>
                  <a:lnTo>
                    <a:pt x="9919" y="5312"/>
                  </a:lnTo>
                  <a:lnTo>
                    <a:pt x="9949" y="5067"/>
                  </a:lnTo>
                  <a:lnTo>
                    <a:pt x="10072" y="4913"/>
                  </a:lnTo>
                  <a:lnTo>
                    <a:pt x="10195" y="4975"/>
                  </a:lnTo>
                  <a:lnTo>
                    <a:pt x="10318" y="4913"/>
                  </a:lnTo>
                  <a:lnTo>
                    <a:pt x="10441" y="4975"/>
                  </a:lnTo>
                  <a:lnTo>
                    <a:pt x="10717" y="4852"/>
                  </a:lnTo>
                  <a:lnTo>
                    <a:pt x="10717" y="4667"/>
                  </a:lnTo>
                  <a:lnTo>
                    <a:pt x="10594" y="4545"/>
                  </a:lnTo>
                  <a:lnTo>
                    <a:pt x="10348" y="4545"/>
                  </a:lnTo>
                  <a:lnTo>
                    <a:pt x="10287" y="4391"/>
                  </a:lnTo>
                  <a:lnTo>
                    <a:pt x="10226" y="4268"/>
                  </a:lnTo>
                  <a:lnTo>
                    <a:pt x="10471" y="3992"/>
                  </a:lnTo>
                  <a:lnTo>
                    <a:pt x="10594" y="3992"/>
                  </a:lnTo>
                  <a:lnTo>
                    <a:pt x="10748" y="3869"/>
                  </a:lnTo>
                  <a:lnTo>
                    <a:pt x="10993" y="3562"/>
                  </a:lnTo>
                  <a:lnTo>
                    <a:pt x="11024" y="3501"/>
                  </a:lnTo>
                  <a:lnTo>
                    <a:pt x="10993" y="3470"/>
                  </a:lnTo>
                  <a:lnTo>
                    <a:pt x="10656" y="3316"/>
                  </a:lnTo>
                  <a:lnTo>
                    <a:pt x="10563" y="3316"/>
                  </a:lnTo>
                  <a:lnTo>
                    <a:pt x="10441" y="3378"/>
                  </a:lnTo>
                  <a:lnTo>
                    <a:pt x="10287" y="3347"/>
                  </a:lnTo>
                  <a:lnTo>
                    <a:pt x="10195" y="3347"/>
                  </a:lnTo>
                  <a:lnTo>
                    <a:pt x="10041" y="3409"/>
                  </a:lnTo>
                  <a:lnTo>
                    <a:pt x="9765" y="3439"/>
                  </a:lnTo>
                  <a:lnTo>
                    <a:pt x="9581" y="3409"/>
                  </a:lnTo>
                  <a:lnTo>
                    <a:pt x="9489" y="3409"/>
                  </a:lnTo>
                  <a:lnTo>
                    <a:pt x="9673" y="3378"/>
                  </a:lnTo>
                  <a:lnTo>
                    <a:pt x="9765" y="3378"/>
                  </a:lnTo>
                  <a:lnTo>
                    <a:pt x="9888" y="3316"/>
                  </a:lnTo>
                  <a:lnTo>
                    <a:pt x="9949" y="3194"/>
                  </a:lnTo>
                  <a:lnTo>
                    <a:pt x="10134" y="3040"/>
                  </a:lnTo>
                  <a:lnTo>
                    <a:pt x="10164" y="2979"/>
                  </a:lnTo>
                  <a:lnTo>
                    <a:pt x="10041" y="2887"/>
                  </a:lnTo>
                  <a:lnTo>
                    <a:pt x="10041" y="2825"/>
                  </a:lnTo>
                  <a:lnTo>
                    <a:pt x="9980" y="2702"/>
                  </a:lnTo>
                  <a:lnTo>
                    <a:pt x="9765" y="2580"/>
                  </a:lnTo>
                  <a:lnTo>
                    <a:pt x="9489" y="2518"/>
                  </a:lnTo>
                  <a:lnTo>
                    <a:pt x="9397" y="2426"/>
                  </a:lnTo>
                  <a:lnTo>
                    <a:pt x="9304" y="2365"/>
                  </a:lnTo>
                  <a:lnTo>
                    <a:pt x="9151" y="2365"/>
                  </a:lnTo>
                  <a:lnTo>
                    <a:pt x="9089" y="2303"/>
                  </a:lnTo>
                  <a:lnTo>
                    <a:pt x="8936" y="2211"/>
                  </a:lnTo>
                  <a:lnTo>
                    <a:pt x="8844" y="2211"/>
                  </a:lnTo>
                  <a:lnTo>
                    <a:pt x="8844" y="2365"/>
                  </a:lnTo>
                  <a:lnTo>
                    <a:pt x="8721" y="2211"/>
                  </a:lnTo>
                  <a:lnTo>
                    <a:pt x="8660" y="2058"/>
                  </a:lnTo>
                  <a:lnTo>
                    <a:pt x="8506" y="1965"/>
                  </a:lnTo>
                  <a:lnTo>
                    <a:pt x="8445" y="1873"/>
                  </a:lnTo>
                  <a:lnTo>
                    <a:pt x="8537" y="1812"/>
                  </a:lnTo>
                  <a:lnTo>
                    <a:pt x="8905" y="1812"/>
                  </a:lnTo>
                  <a:lnTo>
                    <a:pt x="9059" y="1720"/>
                  </a:lnTo>
                  <a:lnTo>
                    <a:pt x="9274" y="1689"/>
                  </a:lnTo>
                  <a:lnTo>
                    <a:pt x="9304" y="1566"/>
                  </a:lnTo>
                  <a:lnTo>
                    <a:pt x="9089" y="1597"/>
                  </a:lnTo>
                  <a:lnTo>
                    <a:pt x="8721" y="1536"/>
                  </a:lnTo>
                  <a:lnTo>
                    <a:pt x="8445" y="1566"/>
                  </a:lnTo>
                  <a:lnTo>
                    <a:pt x="8260" y="1566"/>
                  </a:lnTo>
                  <a:lnTo>
                    <a:pt x="7923" y="1689"/>
                  </a:lnTo>
                  <a:lnTo>
                    <a:pt x="7769" y="1628"/>
                  </a:lnTo>
                  <a:lnTo>
                    <a:pt x="7646" y="1628"/>
                  </a:lnTo>
                  <a:lnTo>
                    <a:pt x="7339" y="1843"/>
                  </a:lnTo>
                  <a:lnTo>
                    <a:pt x="7186" y="1904"/>
                  </a:lnTo>
                  <a:lnTo>
                    <a:pt x="7001" y="1996"/>
                  </a:lnTo>
                  <a:lnTo>
                    <a:pt x="6909" y="2088"/>
                  </a:lnTo>
                  <a:lnTo>
                    <a:pt x="6664" y="2088"/>
                  </a:lnTo>
                  <a:lnTo>
                    <a:pt x="6602" y="2150"/>
                  </a:lnTo>
                  <a:lnTo>
                    <a:pt x="6479" y="2119"/>
                  </a:lnTo>
                  <a:lnTo>
                    <a:pt x="6111" y="1873"/>
                  </a:lnTo>
                  <a:lnTo>
                    <a:pt x="6050" y="1720"/>
                  </a:lnTo>
                  <a:lnTo>
                    <a:pt x="5927" y="1689"/>
                  </a:lnTo>
                  <a:lnTo>
                    <a:pt x="5528" y="1720"/>
                  </a:lnTo>
                  <a:lnTo>
                    <a:pt x="4760" y="1873"/>
                  </a:lnTo>
                  <a:lnTo>
                    <a:pt x="4361" y="1873"/>
                  </a:lnTo>
                  <a:lnTo>
                    <a:pt x="4238" y="1781"/>
                  </a:lnTo>
                  <a:lnTo>
                    <a:pt x="4177" y="1658"/>
                  </a:lnTo>
                  <a:lnTo>
                    <a:pt x="4177" y="1505"/>
                  </a:lnTo>
                  <a:lnTo>
                    <a:pt x="4269" y="1505"/>
                  </a:lnTo>
                  <a:lnTo>
                    <a:pt x="4269" y="1351"/>
                  </a:lnTo>
                  <a:lnTo>
                    <a:pt x="4084" y="1136"/>
                  </a:lnTo>
                  <a:lnTo>
                    <a:pt x="3931" y="1075"/>
                  </a:lnTo>
                  <a:lnTo>
                    <a:pt x="3562" y="1106"/>
                  </a:lnTo>
                  <a:lnTo>
                    <a:pt x="3378" y="1014"/>
                  </a:lnTo>
                  <a:lnTo>
                    <a:pt x="3255" y="1014"/>
                  </a:lnTo>
                  <a:lnTo>
                    <a:pt x="3133" y="1044"/>
                  </a:lnTo>
                  <a:lnTo>
                    <a:pt x="3010" y="829"/>
                  </a:lnTo>
                  <a:lnTo>
                    <a:pt x="3010" y="614"/>
                  </a:lnTo>
                  <a:lnTo>
                    <a:pt x="2948" y="338"/>
                  </a:lnTo>
                  <a:lnTo>
                    <a:pt x="2856" y="307"/>
                  </a:lnTo>
                  <a:lnTo>
                    <a:pt x="2641" y="399"/>
                  </a:lnTo>
                  <a:lnTo>
                    <a:pt x="2396" y="676"/>
                  </a:lnTo>
                  <a:lnTo>
                    <a:pt x="2457" y="860"/>
                  </a:lnTo>
                  <a:lnTo>
                    <a:pt x="2518" y="921"/>
                  </a:lnTo>
                  <a:lnTo>
                    <a:pt x="2672" y="829"/>
                  </a:lnTo>
                  <a:lnTo>
                    <a:pt x="2825" y="829"/>
                  </a:lnTo>
                  <a:lnTo>
                    <a:pt x="2979" y="983"/>
                  </a:lnTo>
                  <a:lnTo>
                    <a:pt x="2948" y="1075"/>
                  </a:lnTo>
                  <a:lnTo>
                    <a:pt x="2795" y="1106"/>
                  </a:lnTo>
                  <a:lnTo>
                    <a:pt x="2641" y="1044"/>
                  </a:lnTo>
                  <a:lnTo>
                    <a:pt x="2549" y="983"/>
                  </a:lnTo>
                  <a:lnTo>
                    <a:pt x="2518" y="1044"/>
                  </a:lnTo>
                  <a:lnTo>
                    <a:pt x="2518" y="1106"/>
                  </a:lnTo>
                  <a:lnTo>
                    <a:pt x="2334" y="1198"/>
                  </a:lnTo>
                  <a:lnTo>
                    <a:pt x="1966" y="1259"/>
                  </a:lnTo>
                  <a:lnTo>
                    <a:pt x="1597" y="1413"/>
                  </a:lnTo>
                  <a:lnTo>
                    <a:pt x="1474" y="1566"/>
                  </a:lnTo>
                  <a:lnTo>
                    <a:pt x="1474" y="1689"/>
                  </a:lnTo>
                  <a:lnTo>
                    <a:pt x="1567" y="1873"/>
                  </a:lnTo>
                  <a:lnTo>
                    <a:pt x="1567" y="2211"/>
                  </a:lnTo>
                  <a:lnTo>
                    <a:pt x="1597" y="2426"/>
                  </a:lnTo>
                  <a:lnTo>
                    <a:pt x="1659" y="2641"/>
                  </a:lnTo>
                  <a:lnTo>
                    <a:pt x="1567" y="2887"/>
                  </a:lnTo>
                  <a:lnTo>
                    <a:pt x="1259" y="3040"/>
                  </a:lnTo>
                  <a:lnTo>
                    <a:pt x="1137" y="3009"/>
                  </a:lnTo>
                  <a:lnTo>
                    <a:pt x="1137" y="2794"/>
                  </a:lnTo>
                  <a:lnTo>
                    <a:pt x="952" y="2580"/>
                  </a:lnTo>
                  <a:lnTo>
                    <a:pt x="922" y="2426"/>
                  </a:lnTo>
                  <a:lnTo>
                    <a:pt x="1075" y="2303"/>
                  </a:lnTo>
                  <a:lnTo>
                    <a:pt x="1075" y="2211"/>
                  </a:lnTo>
                  <a:lnTo>
                    <a:pt x="1382" y="1873"/>
                  </a:lnTo>
                  <a:lnTo>
                    <a:pt x="1382" y="1628"/>
                  </a:lnTo>
                  <a:lnTo>
                    <a:pt x="1290" y="1443"/>
                  </a:lnTo>
                  <a:lnTo>
                    <a:pt x="1290" y="1382"/>
                  </a:lnTo>
                  <a:lnTo>
                    <a:pt x="1290" y="1290"/>
                  </a:lnTo>
                  <a:lnTo>
                    <a:pt x="1137" y="1167"/>
                  </a:lnTo>
                  <a:lnTo>
                    <a:pt x="1075" y="1044"/>
                  </a:lnTo>
                  <a:lnTo>
                    <a:pt x="1137" y="921"/>
                  </a:lnTo>
                  <a:lnTo>
                    <a:pt x="1321" y="860"/>
                  </a:lnTo>
                  <a:lnTo>
                    <a:pt x="1505" y="799"/>
                  </a:lnTo>
                  <a:lnTo>
                    <a:pt x="1689" y="614"/>
                  </a:lnTo>
                  <a:lnTo>
                    <a:pt x="1597" y="614"/>
                  </a:lnTo>
                  <a:lnTo>
                    <a:pt x="1567" y="645"/>
                  </a:lnTo>
                  <a:lnTo>
                    <a:pt x="1137" y="799"/>
                  </a:lnTo>
                  <a:lnTo>
                    <a:pt x="891" y="1167"/>
                  </a:lnTo>
                  <a:lnTo>
                    <a:pt x="799" y="1290"/>
                  </a:lnTo>
                  <a:lnTo>
                    <a:pt x="676" y="1321"/>
                  </a:lnTo>
                  <a:lnTo>
                    <a:pt x="523" y="1505"/>
                  </a:lnTo>
                  <a:lnTo>
                    <a:pt x="400" y="1628"/>
                  </a:lnTo>
                  <a:lnTo>
                    <a:pt x="123" y="1996"/>
                  </a:lnTo>
                  <a:lnTo>
                    <a:pt x="93" y="2180"/>
                  </a:lnTo>
                  <a:lnTo>
                    <a:pt x="154" y="2303"/>
                  </a:lnTo>
                  <a:lnTo>
                    <a:pt x="123" y="2580"/>
                  </a:lnTo>
                  <a:lnTo>
                    <a:pt x="1" y="2856"/>
                  </a:lnTo>
                  <a:lnTo>
                    <a:pt x="1" y="2948"/>
                  </a:lnTo>
                  <a:lnTo>
                    <a:pt x="93" y="2948"/>
                  </a:lnTo>
                  <a:lnTo>
                    <a:pt x="246" y="2948"/>
                  </a:lnTo>
                  <a:lnTo>
                    <a:pt x="553" y="3531"/>
                  </a:lnTo>
                  <a:lnTo>
                    <a:pt x="707" y="3746"/>
                  </a:lnTo>
                  <a:lnTo>
                    <a:pt x="768" y="3900"/>
                  </a:lnTo>
                  <a:lnTo>
                    <a:pt x="676" y="4084"/>
                  </a:lnTo>
                  <a:lnTo>
                    <a:pt x="676" y="4207"/>
                  </a:lnTo>
                  <a:lnTo>
                    <a:pt x="615" y="4299"/>
                  </a:lnTo>
                  <a:lnTo>
                    <a:pt x="615" y="4422"/>
                  </a:lnTo>
                  <a:lnTo>
                    <a:pt x="799" y="4575"/>
                  </a:lnTo>
                  <a:lnTo>
                    <a:pt x="1045" y="4667"/>
                  </a:lnTo>
                  <a:lnTo>
                    <a:pt x="1167" y="4698"/>
                  </a:lnTo>
                  <a:lnTo>
                    <a:pt x="1352" y="4790"/>
                  </a:lnTo>
                  <a:lnTo>
                    <a:pt x="1474" y="4698"/>
                  </a:lnTo>
                  <a:lnTo>
                    <a:pt x="1689" y="4698"/>
                  </a:lnTo>
                  <a:lnTo>
                    <a:pt x="1904" y="4760"/>
                  </a:lnTo>
                  <a:lnTo>
                    <a:pt x="1966" y="4729"/>
                  </a:lnTo>
                  <a:lnTo>
                    <a:pt x="2181" y="4667"/>
                  </a:lnTo>
                  <a:lnTo>
                    <a:pt x="2457" y="4729"/>
                  </a:lnTo>
                  <a:lnTo>
                    <a:pt x="2611" y="4790"/>
                  </a:lnTo>
                  <a:lnTo>
                    <a:pt x="3225" y="5404"/>
                  </a:lnTo>
                  <a:lnTo>
                    <a:pt x="3470" y="5343"/>
                  </a:lnTo>
                  <a:lnTo>
                    <a:pt x="3532" y="5404"/>
                  </a:lnTo>
                  <a:lnTo>
                    <a:pt x="3593" y="5374"/>
                  </a:lnTo>
                  <a:lnTo>
                    <a:pt x="3747" y="5435"/>
                  </a:lnTo>
                  <a:lnTo>
                    <a:pt x="3869" y="5497"/>
                  </a:lnTo>
                  <a:lnTo>
                    <a:pt x="4023" y="5404"/>
                  </a:lnTo>
                  <a:lnTo>
                    <a:pt x="4177" y="5404"/>
                  </a:lnTo>
                  <a:lnTo>
                    <a:pt x="4391" y="5404"/>
                  </a:lnTo>
                  <a:lnTo>
                    <a:pt x="4453" y="5374"/>
                  </a:lnTo>
                  <a:lnTo>
                    <a:pt x="4576" y="5374"/>
                  </a:lnTo>
                  <a:lnTo>
                    <a:pt x="4729" y="5435"/>
                  </a:lnTo>
                  <a:lnTo>
                    <a:pt x="4760" y="5742"/>
                  </a:lnTo>
                  <a:lnTo>
                    <a:pt x="4699" y="5896"/>
                  </a:lnTo>
                  <a:lnTo>
                    <a:pt x="4699" y="6049"/>
                  </a:lnTo>
                  <a:lnTo>
                    <a:pt x="4668" y="6141"/>
                  </a:lnTo>
                  <a:lnTo>
                    <a:pt x="4453" y="6203"/>
                  </a:lnTo>
                  <a:lnTo>
                    <a:pt x="4361" y="6295"/>
                  </a:lnTo>
                  <a:lnTo>
                    <a:pt x="4422" y="6602"/>
                  </a:lnTo>
                  <a:lnTo>
                    <a:pt x="4422" y="6725"/>
                  </a:lnTo>
                  <a:lnTo>
                    <a:pt x="4361" y="6909"/>
                  </a:lnTo>
                  <a:lnTo>
                    <a:pt x="4361" y="7185"/>
                  </a:lnTo>
                  <a:lnTo>
                    <a:pt x="4453" y="7308"/>
                  </a:lnTo>
                  <a:lnTo>
                    <a:pt x="4453" y="7400"/>
                  </a:lnTo>
                  <a:lnTo>
                    <a:pt x="4637" y="7861"/>
                  </a:lnTo>
                  <a:lnTo>
                    <a:pt x="4361" y="8321"/>
                  </a:lnTo>
                  <a:lnTo>
                    <a:pt x="4391" y="8444"/>
                  </a:lnTo>
                  <a:lnTo>
                    <a:pt x="4484" y="8475"/>
                  </a:lnTo>
                  <a:lnTo>
                    <a:pt x="4576" y="8414"/>
                  </a:lnTo>
                  <a:lnTo>
                    <a:pt x="4606" y="8475"/>
                  </a:lnTo>
                  <a:lnTo>
                    <a:pt x="4637" y="8598"/>
                  </a:lnTo>
                  <a:lnTo>
                    <a:pt x="4729" y="8629"/>
                  </a:lnTo>
                  <a:lnTo>
                    <a:pt x="4791" y="8813"/>
                  </a:lnTo>
                  <a:lnTo>
                    <a:pt x="4760" y="8905"/>
                  </a:lnTo>
                  <a:lnTo>
                    <a:pt x="4852" y="9120"/>
                  </a:lnTo>
                  <a:lnTo>
                    <a:pt x="5006" y="9519"/>
                  </a:lnTo>
                  <a:lnTo>
                    <a:pt x="5006" y="9673"/>
                  </a:lnTo>
                  <a:close/>
                  <a:moveTo>
                    <a:pt x="3931" y="246"/>
                  </a:moveTo>
                  <a:lnTo>
                    <a:pt x="4084" y="246"/>
                  </a:lnTo>
                  <a:lnTo>
                    <a:pt x="4238" y="399"/>
                  </a:lnTo>
                  <a:lnTo>
                    <a:pt x="4207" y="553"/>
                  </a:lnTo>
                  <a:lnTo>
                    <a:pt x="4115" y="430"/>
                  </a:lnTo>
                  <a:lnTo>
                    <a:pt x="3992" y="430"/>
                  </a:lnTo>
                  <a:lnTo>
                    <a:pt x="3931" y="277"/>
                  </a:lnTo>
                  <a:close/>
                  <a:moveTo>
                    <a:pt x="3378" y="184"/>
                  </a:moveTo>
                  <a:lnTo>
                    <a:pt x="3532" y="369"/>
                  </a:lnTo>
                  <a:lnTo>
                    <a:pt x="3685" y="399"/>
                  </a:lnTo>
                  <a:lnTo>
                    <a:pt x="3593" y="461"/>
                  </a:lnTo>
                  <a:lnTo>
                    <a:pt x="3409" y="430"/>
                  </a:lnTo>
                  <a:lnTo>
                    <a:pt x="3347" y="277"/>
                  </a:lnTo>
                  <a:close/>
                  <a:moveTo>
                    <a:pt x="2611" y="0"/>
                  </a:moveTo>
                  <a:lnTo>
                    <a:pt x="2703" y="154"/>
                  </a:lnTo>
                  <a:lnTo>
                    <a:pt x="2856" y="154"/>
                  </a:lnTo>
                  <a:lnTo>
                    <a:pt x="2733" y="31"/>
                  </a:lnTo>
                  <a:lnTo>
                    <a:pt x="2580" y="31"/>
                  </a:lnTo>
                  <a:close/>
                  <a:moveTo>
                    <a:pt x="7247" y="1413"/>
                  </a:moveTo>
                  <a:lnTo>
                    <a:pt x="7431" y="1290"/>
                  </a:lnTo>
                  <a:lnTo>
                    <a:pt x="7493" y="1413"/>
                  </a:lnTo>
                  <a:lnTo>
                    <a:pt x="7738" y="1198"/>
                  </a:lnTo>
                  <a:lnTo>
                    <a:pt x="7831" y="1321"/>
                  </a:lnTo>
                  <a:lnTo>
                    <a:pt x="7677" y="1474"/>
                  </a:lnTo>
                  <a:lnTo>
                    <a:pt x="7523" y="1443"/>
                  </a:lnTo>
                  <a:lnTo>
                    <a:pt x="7339" y="1474"/>
                  </a:lnTo>
                  <a:cubicBezTo>
                    <a:pt x="7309" y="1443"/>
                    <a:pt x="7278" y="1443"/>
                    <a:pt x="7247" y="1413"/>
                  </a:cubicBezTo>
                  <a:close/>
                </a:path>
              </a:pathLst>
            </a:cu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8"/>
            <p:cNvSpPr/>
            <p:nvPr/>
          </p:nvSpPr>
          <p:spPr>
            <a:xfrm>
              <a:off x="2954845" y="3038945"/>
              <a:ext cx="189007" cy="269636"/>
            </a:xfrm>
            <a:custGeom>
              <a:rect b="b" l="l" r="r" t="t"/>
              <a:pathLst>
                <a:path extrusionOk="0" h="14156" w="9919">
                  <a:moveTo>
                    <a:pt x="7431" y="14155"/>
                  </a:moveTo>
                  <a:lnTo>
                    <a:pt x="7585" y="13695"/>
                  </a:lnTo>
                  <a:lnTo>
                    <a:pt x="8045" y="11975"/>
                  </a:lnTo>
                  <a:lnTo>
                    <a:pt x="8045" y="11852"/>
                  </a:lnTo>
                  <a:lnTo>
                    <a:pt x="8045" y="11576"/>
                  </a:lnTo>
                  <a:lnTo>
                    <a:pt x="7861" y="11208"/>
                  </a:lnTo>
                  <a:lnTo>
                    <a:pt x="7554" y="10993"/>
                  </a:lnTo>
                  <a:lnTo>
                    <a:pt x="7400" y="10808"/>
                  </a:lnTo>
                  <a:lnTo>
                    <a:pt x="7370" y="10348"/>
                  </a:lnTo>
                  <a:lnTo>
                    <a:pt x="7922" y="10164"/>
                  </a:lnTo>
                  <a:lnTo>
                    <a:pt x="8137" y="10286"/>
                  </a:lnTo>
                  <a:lnTo>
                    <a:pt x="8168" y="10133"/>
                  </a:lnTo>
                  <a:lnTo>
                    <a:pt x="8076" y="10041"/>
                  </a:lnTo>
                  <a:lnTo>
                    <a:pt x="8168" y="9949"/>
                  </a:lnTo>
                  <a:lnTo>
                    <a:pt x="8045" y="9734"/>
                  </a:lnTo>
                  <a:lnTo>
                    <a:pt x="7738" y="9642"/>
                  </a:lnTo>
                  <a:lnTo>
                    <a:pt x="7646" y="9457"/>
                  </a:lnTo>
                  <a:lnTo>
                    <a:pt x="7707" y="9181"/>
                  </a:lnTo>
                  <a:lnTo>
                    <a:pt x="8629" y="9181"/>
                  </a:lnTo>
                  <a:lnTo>
                    <a:pt x="8751" y="9058"/>
                  </a:lnTo>
                  <a:lnTo>
                    <a:pt x="8905" y="9058"/>
                  </a:lnTo>
                  <a:lnTo>
                    <a:pt x="8997" y="9150"/>
                  </a:lnTo>
                  <a:lnTo>
                    <a:pt x="9089" y="9120"/>
                  </a:lnTo>
                  <a:lnTo>
                    <a:pt x="9243" y="8935"/>
                  </a:lnTo>
                  <a:lnTo>
                    <a:pt x="9488" y="8874"/>
                  </a:lnTo>
                  <a:lnTo>
                    <a:pt x="9519" y="8997"/>
                  </a:lnTo>
                  <a:lnTo>
                    <a:pt x="9673" y="9181"/>
                  </a:lnTo>
                  <a:lnTo>
                    <a:pt x="9703" y="9365"/>
                  </a:lnTo>
                  <a:lnTo>
                    <a:pt x="9703" y="9580"/>
                  </a:lnTo>
                  <a:lnTo>
                    <a:pt x="9918" y="9550"/>
                  </a:lnTo>
                  <a:lnTo>
                    <a:pt x="9918" y="9396"/>
                  </a:lnTo>
                  <a:lnTo>
                    <a:pt x="9734" y="8997"/>
                  </a:lnTo>
                  <a:lnTo>
                    <a:pt x="9642" y="8782"/>
                  </a:lnTo>
                  <a:lnTo>
                    <a:pt x="9703" y="8690"/>
                  </a:lnTo>
                  <a:lnTo>
                    <a:pt x="9611" y="8506"/>
                  </a:lnTo>
                  <a:lnTo>
                    <a:pt x="9519" y="8475"/>
                  </a:lnTo>
                  <a:lnTo>
                    <a:pt x="9488" y="8352"/>
                  </a:lnTo>
                  <a:lnTo>
                    <a:pt x="9458" y="8291"/>
                  </a:lnTo>
                  <a:lnTo>
                    <a:pt x="9366" y="8352"/>
                  </a:lnTo>
                  <a:lnTo>
                    <a:pt x="9273" y="8321"/>
                  </a:lnTo>
                  <a:lnTo>
                    <a:pt x="9273" y="8198"/>
                  </a:lnTo>
                  <a:lnTo>
                    <a:pt x="9519" y="7738"/>
                  </a:lnTo>
                  <a:lnTo>
                    <a:pt x="9335" y="7277"/>
                  </a:lnTo>
                  <a:lnTo>
                    <a:pt x="9335" y="7185"/>
                  </a:lnTo>
                  <a:lnTo>
                    <a:pt x="9243" y="7062"/>
                  </a:lnTo>
                  <a:lnTo>
                    <a:pt x="9243" y="6786"/>
                  </a:lnTo>
                  <a:lnTo>
                    <a:pt x="9304" y="6602"/>
                  </a:lnTo>
                  <a:lnTo>
                    <a:pt x="9304" y="6479"/>
                  </a:lnTo>
                  <a:lnTo>
                    <a:pt x="9243" y="6172"/>
                  </a:lnTo>
                  <a:lnTo>
                    <a:pt x="9335" y="6080"/>
                  </a:lnTo>
                  <a:lnTo>
                    <a:pt x="9519" y="6018"/>
                  </a:lnTo>
                  <a:lnTo>
                    <a:pt x="9581" y="5896"/>
                  </a:lnTo>
                  <a:lnTo>
                    <a:pt x="9581" y="5773"/>
                  </a:lnTo>
                  <a:lnTo>
                    <a:pt x="9642" y="5619"/>
                  </a:lnTo>
                  <a:lnTo>
                    <a:pt x="9611" y="5312"/>
                  </a:lnTo>
                  <a:lnTo>
                    <a:pt x="9458" y="5251"/>
                  </a:lnTo>
                  <a:lnTo>
                    <a:pt x="9335" y="5251"/>
                  </a:lnTo>
                  <a:lnTo>
                    <a:pt x="9273" y="5281"/>
                  </a:lnTo>
                  <a:lnTo>
                    <a:pt x="9059" y="5281"/>
                  </a:lnTo>
                  <a:lnTo>
                    <a:pt x="8905" y="5281"/>
                  </a:lnTo>
                  <a:lnTo>
                    <a:pt x="8721" y="5374"/>
                  </a:lnTo>
                  <a:lnTo>
                    <a:pt x="8629" y="5312"/>
                  </a:lnTo>
                  <a:lnTo>
                    <a:pt x="8475" y="5251"/>
                  </a:lnTo>
                  <a:lnTo>
                    <a:pt x="8383" y="5281"/>
                  </a:lnTo>
                  <a:lnTo>
                    <a:pt x="8322" y="5220"/>
                  </a:lnTo>
                  <a:lnTo>
                    <a:pt x="8107" y="5281"/>
                  </a:lnTo>
                  <a:lnTo>
                    <a:pt x="7493" y="4667"/>
                  </a:lnTo>
                  <a:lnTo>
                    <a:pt x="7339" y="4606"/>
                  </a:lnTo>
                  <a:lnTo>
                    <a:pt x="7063" y="4544"/>
                  </a:lnTo>
                  <a:lnTo>
                    <a:pt x="6848" y="4575"/>
                  </a:lnTo>
                  <a:lnTo>
                    <a:pt x="6786" y="4637"/>
                  </a:lnTo>
                  <a:lnTo>
                    <a:pt x="6571" y="4575"/>
                  </a:lnTo>
                  <a:lnTo>
                    <a:pt x="6356" y="4575"/>
                  </a:lnTo>
                  <a:lnTo>
                    <a:pt x="6234" y="4637"/>
                  </a:lnTo>
                  <a:lnTo>
                    <a:pt x="6049" y="4544"/>
                  </a:lnTo>
                  <a:lnTo>
                    <a:pt x="5896" y="4544"/>
                  </a:lnTo>
                  <a:lnTo>
                    <a:pt x="5681" y="4422"/>
                  </a:lnTo>
                  <a:lnTo>
                    <a:pt x="5497" y="4268"/>
                  </a:lnTo>
                  <a:lnTo>
                    <a:pt x="5466" y="4176"/>
                  </a:lnTo>
                  <a:lnTo>
                    <a:pt x="5527" y="4053"/>
                  </a:lnTo>
                  <a:lnTo>
                    <a:pt x="5527" y="3961"/>
                  </a:lnTo>
                  <a:lnTo>
                    <a:pt x="5619" y="3777"/>
                  </a:lnTo>
                  <a:lnTo>
                    <a:pt x="5558" y="3623"/>
                  </a:lnTo>
                  <a:lnTo>
                    <a:pt x="5435" y="3408"/>
                  </a:lnTo>
                  <a:lnTo>
                    <a:pt x="5097" y="2794"/>
                  </a:lnTo>
                  <a:lnTo>
                    <a:pt x="4944" y="2794"/>
                  </a:lnTo>
                  <a:lnTo>
                    <a:pt x="4852" y="2794"/>
                  </a:lnTo>
                  <a:lnTo>
                    <a:pt x="4852" y="2733"/>
                  </a:lnTo>
                  <a:lnTo>
                    <a:pt x="4975" y="2457"/>
                  </a:lnTo>
                  <a:lnTo>
                    <a:pt x="5005" y="2180"/>
                  </a:lnTo>
                  <a:lnTo>
                    <a:pt x="4944" y="2027"/>
                  </a:lnTo>
                  <a:lnTo>
                    <a:pt x="5005" y="1873"/>
                  </a:lnTo>
                  <a:lnTo>
                    <a:pt x="5282" y="1505"/>
                  </a:lnTo>
                  <a:lnTo>
                    <a:pt x="5405" y="1382"/>
                  </a:lnTo>
                  <a:lnTo>
                    <a:pt x="5527" y="1198"/>
                  </a:lnTo>
                  <a:lnTo>
                    <a:pt x="5681" y="1167"/>
                  </a:lnTo>
                  <a:lnTo>
                    <a:pt x="5742" y="1075"/>
                  </a:lnTo>
                  <a:lnTo>
                    <a:pt x="5988" y="676"/>
                  </a:lnTo>
                  <a:lnTo>
                    <a:pt x="6418" y="522"/>
                  </a:lnTo>
                  <a:lnTo>
                    <a:pt x="6449" y="491"/>
                  </a:lnTo>
                  <a:lnTo>
                    <a:pt x="6541" y="491"/>
                  </a:lnTo>
                  <a:lnTo>
                    <a:pt x="6571" y="461"/>
                  </a:lnTo>
                  <a:lnTo>
                    <a:pt x="6663" y="399"/>
                  </a:lnTo>
                  <a:lnTo>
                    <a:pt x="6694" y="307"/>
                  </a:lnTo>
                  <a:lnTo>
                    <a:pt x="6602" y="154"/>
                  </a:lnTo>
                  <a:lnTo>
                    <a:pt x="6326" y="0"/>
                  </a:lnTo>
                  <a:lnTo>
                    <a:pt x="6203" y="0"/>
                  </a:lnTo>
                  <a:lnTo>
                    <a:pt x="6141" y="61"/>
                  </a:lnTo>
                  <a:lnTo>
                    <a:pt x="6141" y="154"/>
                  </a:lnTo>
                  <a:lnTo>
                    <a:pt x="6019" y="154"/>
                  </a:lnTo>
                  <a:lnTo>
                    <a:pt x="5957" y="215"/>
                  </a:lnTo>
                  <a:lnTo>
                    <a:pt x="5804" y="215"/>
                  </a:lnTo>
                  <a:lnTo>
                    <a:pt x="5681" y="246"/>
                  </a:lnTo>
                  <a:lnTo>
                    <a:pt x="5619" y="338"/>
                  </a:lnTo>
                  <a:lnTo>
                    <a:pt x="5712" y="399"/>
                  </a:lnTo>
                  <a:lnTo>
                    <a:pt x="5650" y="491"/>
                  </a:lnTo>
                  <a:lnTo>
                    <a:pt x="5435" y="583"/>
                  </a:lnTo>
                  <a:lnTo>
                    <a:pt x="5159" y="768"/>
                  </a:lnTo>
                  <a:lnTo>
                    <a:pt x="4944" y="921"/>
                  </a:lnTo>
                  <a:lnTo>
                    <a:pt x="4729" y="952"/>
                  </a:lnTo>
                  <a:lnTo>
                    <a:pt x="4483" y="983"/>
                  </a:lnTo>
                  <a:lnTo>
                    <a:pt x="4207" y="952"/>
                  </a:lnTo>
                  <a:lnTo>
                    <a:pt x="4053" y="1044"/>
                  </a:lnTo>
                  <a:lnTo>
                    <a:pt x="4053" y="1136"/>
                  </a:lnTo>
                  <a:lnTo>
                    <a:pt x="4115" y="1259"/>
                  </a:lnTo>
                  <a:lnTo>
                    <a:pt x="4115" y="1382"/>
                  </a:lnTo>
                  <a:lnTo>
                    <a:pt x="3992" y="1505"/>
                  </a:lnTo>
                  <a:lnTo>
                    <a:pt x="3900" y="1474"/>
                  </a:lnTo>
                  <a:lnTo>
                    <a:pt x="3931" y="1351"/>
                  </a:lnTo>
                  <a:lnTo>
                    <a:pt x="3900" y="1290"/>
                  </a:lnTo>
                  <a:lnTo>
                    <a:pt x="4023" y="1259"/>
                  </a:lnTo>
                  <a:lnTo>
                    <a:pt x="3839" y="1228"/>
                  </a:lnTo>
                  <a:lnTo>
                    <a:pt x="3654" y="1136"/>
                  </a:lnTo>
                  <a:lnTo>
                    <a:pt x="3531" y="1167"/>
                  </a:lnTo>
                  <a:lnTo>
                    <a:pt x="3255" y="1320"/>
                  </a:lnTo>
                  <a:lnTo>
                    <a:pt x="3194" y="1443"/>
                  </a:lnTo>
                  <a:lnTo>
                    <a:pt x="3009" y="1658"/>
                  </a:lnTo>
                  <a:lnTo>
                    <a:pt x="2795" y="2057"/>
                  </a:lnTo>
                  <a:lnTo>
                    <a:pt x="2764" y="2180"/>
                  </a:lnTo>
                  <a:lnTo>
                    <a:pt x="2825" y="2149"/>
                  </a:lnTo>
                  <a:lnTo>
                    <a:pt x="2887" y="2211"/>
                  </a:lnTo>
                  <a:lnTo>
                    <a:pt x="2917" y="2364"/>
                  </a:lnTo>
                  <a:lnTo>
                    <a:pt x="2856" y="2518"/>
                  </a:lnTo>
                  <a:lnTo>
                    <a:pt x="2733" y="2579"/>
                  </a:lnTo>
                  <a:lnTo>
                    <a:pt x="2580" y="2579"/>
                  </a:lnTo>
                  <a:lnTo>
                    <a:pt x="2457" y="2641"/>
                  </a:lnTo>
                  <a:lnTo>
                    <a:pt x="2273" y="2856"/>
                  </a:lnTo>
                  <a:lnTo>
                    <a:pt x="2180" y="2886"/>
                  </a:lnTo>
                  <a:lnTo>
                    <a:pt x="1996" y="3132"/>
                  </a:lnTo>
                  <a:lnTo>
                    <a:pt x="1904" y="3163"/>
                  </a:lnTo>
                  <a:lnTo>
                    <a:pt x="1781" y="3163"/>
                  </a:lnTo>
                  <a:lnTo>
                    <a:pt x="1812" y="3316"/>
                  </a:lnTo>
                  <a:lnTo>
                    <a:pt x="1965" y="3470"/>
                  </a:lnTo>
                  <a:lnTo>
                    <a:pt x="1965" y="3685"/>
                  </a:lnTo>
                  <a:lnTo>
                    <a:pt x="1873" y="3869"/>
                  </a:lnTo>
                  <a:lnTo>
                    <a:pt x="1781" y="3838"/>
                  </a:lnTo>
                  <a:lnTo>
                    <a:pt x="1658" y="3715"/>
                  </a:lnTo>
                  <a:lnTo>
                    <a:pt x="1658" y="3654"/>
                  </a:lnTo>
                  <a:lnTo>
                    <a:pt x="1720" y="3562"/>
                  </a:lnTo>
                  <a:lnTo>
                    <a:pt x="1597" y="3501"/>
                  </a:lnTo>
                  <a:lnTo>
                    <a:pt x="1536" y="3347"/>
                  </a:lnTo>
                  <a:lnTo>
                    <a:pt x="1351" y="3193"/>
                  </a:lnTo>
                  <a:lnTo>
                    <a:pt x="1321" y="3347"/>
                  </a:lnTo>
                  <a:lnTo>
                    <a:pt x="1351" y="3439"/>
                  </a:lnTo>
                  <a:lnTo>
                    <a:pt x="1413" y="3654"/>
                  </a:lnTo>
                  <a:lnTo>
                    <a:pt x="1290" y="3869"/>
                  </a:lnTo>
                  <a:lnTo>
                    <a:pt x="1259" y="4084"/>
                  </a:lnTo>
                  <a:lnTo>
                    <a:pt x="1136" y="4145"/>
                  </a:lnTo>
                  <a:lnTo>
                    <a:pt x="1075" y="4145"/>
                  </a:lnTo>
                  <a:lnTo>
                    <a:pt x="952" y="4391"/>
                  </a:lnTo>
                  <a:lnTo>
                    <a:pt x="983" y="4422"/>
                  </a:lnTo>
                  <a:lnTo>
                    <a:pt x="1014" y="4637"/>
                  </a:lnTo>
                  <a:lnTo>
                    <a:pt x="1044" y="4821"/>
                  </a:lnTo>
                  <a:lnTo>
                    <a:pt x="1198" y="5005"/>
                  </a:lnTo>
                  <a:lnTo>
                    <a:pt x="1259" y="5005"/>
                  </a:lnTo>
                  <a:lnTo>
                    <a:pt x="1351" y="4974"/>
                  </a:lnTo>
                  <a:lnTo>
                    <a:pt x="1382" y="5036"/>
                  </a:lnTo>
                  <a:lnTo>
                    <a:pt x="1413" y="5220"/>
                  </a:lnTo>
                  <a:lnTo>
                    <a:pt x="1321" y="5343"/>
                  </a:lnTo>
                  <a:lnTo>
                    <a:pt x="1321" y="5404"/>
                  </a:lnTo>
                  <a:lnTo>
                    <a:pt x="1413" y="5527"/>
                  </a:lnTo>
                  <a:lnTo>
                    <a:pt x="1413" y="5742"/>
                  </a:lnTo>
                  <a:lnTo>
                    <a:pt x="1290" y="5834"/>
                  </a:lnTo>
                  <a:lnTo>
                    <a:pt x="1229" y="5957"/>
                  </a:lnTo>
                  <a:lnTo>
                    <a:pt x="1290" y="5988"/>
                  </a:lnTo>
                  <a:lnTo>
                    <a:pt x="1351" y="6141"/>
                  </a:lnTo>
                  <a:lnTo>
                    <a:pt x="1351" y="6418"/>
                  </a:lnTo>
                  <a:lnTo>
                    <a:pt x="1351" y="6786"/>
                  </a:lnTo>
                  <a:lnTo>
                    <a:pt x="1259" y="6940"/>
                  </a:lnTo>
                  <a:lnTo>
                    <a:pt x="1229" y="7032"/>
                  </a:lnTo>
                  <a:lnTo>
                    <a:pt x="1321" y="7185"/>
                  </a:lnTo>
                  <a:lnTo>
                    <a:pt x="1474" y="7124"/>
                  </a:lnTo>
                  <a:lnTo>
                    <a:pt x="1443" y="7216"/>
                  </a:lnTo>
                  <a:lnTo>
                    <a:pt x="1536" y="7339"/>
                  </a:lnTo>
                  <a:lnTo>
                    <a:pt x="1628" y="7308"/>
                  </a:lnTo>
                  <a:lnTo>
                    <a:pt x="1628" y="7400"/>
                  </a:lnTo>
                  <a:lnTo>
                    <a:pt x="1536" y="7492"/>
                  </a:lnTo>
                  <a:lnTo>
                    <a:pt x="1474" y="7676"/>
                  </a:lnTo>
                  <a:lnTo>
                    <a:pt x="1167" y="7984"/>
                  </a:lnTo>
                  <a:lnTo>
                    <a:pt x="1075" y="8168"/>
                  </a:lnTo>
                  <a:lnTo>
                    <a:pt x="860" y="8383"/>
                  </a:lnTo>
                  <a:lnTo>
                    <a:pt x="522" y="8475"/>
                  </a:lnTo>
                  <a:lnTo>
                    <a:pt x="307" y="8659"/>
                  </a:lnTo>
                  <a:lnTo>
                    <a:pt x="62" y="8997"/>
                  </a:lnTo>
                  <a:lnTo>
                    <a:pt x="31" y="9273"/>
                  </a:lnTo>
                  <a:lnTo>
                    <a:pt x="0" y="9427"/>
                  </a:lnTo>
                  <a:lnTo>
                    <a:pt x="246" y="9519"/>
                  </a:lnTo>
                  <a:lnTo>
                    <a:pt x="522" y="9703"/>
                  </a:lnTo>
                  <a:lnTo>
                    <a:pt x="891" y="9949"/>
                  </a:lnTo>
                  <a:lnTo>
                    <a:pt x="1014" y="9949"/>
                  </a:lnTo>
                  <a:lnTo>
                    <a:pt x="1229" y="10133"/>
                  </a:lnTo>
                  <a:lnTo>
                    <a:pt x="1198" y="10256"/>
                  </a:lnTo>
                  <a:lnTo>
                    <a:pt x="1229" y="10379"/>
                  </a:lnTo>
                  <a:lnTo>
                    <a:pt x="1474" y="10379"/>
                  </a:lnTo>
                  <a:lnTo>
                    <a:pt x="1781" y="10532"/>
                  </a:lnTo>
                  <a:lnTo>
                    <a:pt x="1873" y="10594"/>
                  </a:lnTo>
                  <a:lnTo>
                    <a:pt x="2119" y="10655"/>
                  </a:lnTo>
                  <a:lnTo>
                    <a:pt x="2242" y="10563"/>
                  </a:lnTo>
                  <a:lnTo>
                    <a:pt x="2211" y="10409"/>
                  </a:lnTo>
                  <a:lnTo>
                    <a:pt x="2334" y="10317"/>
                  </a:lnTo>
                  <a:lnTo>
                    <a:pt x="2395" y="10317"/>
                  </a:lnTo>
                  <a:lnTo>
                    <a:pt x="2641" y="10379"/>
                  </a:lnTo>
                  <a:lnTo>
                    <a:pt x="2795" y="10471"/>
                  </a:lnTo>
                  <a:lnTo>
                    <a:pt x="2825" y="10563"/>
                  </a:lnTo>
                  <a:lnTo>
                    <a:pt x="2917" y="10624"/>
                  </a:lnTo>
                  <a:lnTo>
                    <a:pt x="2948" y="10655"/>
                  </a:lnTo>
                  <a:lnTo>
                    <a:pt x="3009" y="10655"/>
                  </a:lnTo>
                  <a:lnTo>
                    <a:pt x="3102" y="10747"/>
                  </a:lnTo>
                  <a:lnTo>
                    <a:pt x="3409" y="10808"/>
                  </a:lnTo>
                  <a:lnTo>
                    <a:pt x="3593" y="10839"/>
                  </a:lnTo>
                  <a:lnTo>
                    <a:pt x="3624" y="10931"/>
                  </a:lnTo>
                  <a:lnTo>
                    <a:pt x="3839" y="11177"/>
                  </a:lnTo>
                  <a:lnTo>
                    <a:pt x="3839" y="11330"/>
                  </a:lnTo>
                  <a:lnTo>
                    <a:pt x="3992" y="11576"/>
                  </a:lnTo>
                  <a:lnTo>
                    <a:pt x="4084" y="11576"/>
                  </a:lnTo>
                  <a:lnTo>
                    <a:pt x="4483" y="11699"/>
                  </a:lnTo>
                  <a:lnTo>
                    <a:pt x="4637" y="11945"/>
                  </a:lnTo>
                  <a:lnTo>
                    <a:pt x="4637" y="12160"/>
                  </a:lnTo>
                  <a:lnTo>
                    <a:pt x="4698" y="12160"/>
                  </a:lnTo>
                  <a:lnTo>
                    <a:pt x="4852" y="12252"/>
                  </a:lnTo>
                  <a:lnTo>
                    <a:pt x="4913" y="12436"/>
                  </a:lnTo>
                  <a:lnTo>
                    <a:pt x="4852" y="12528"/>
                  </a:lnTo>
                  <a:lnTo>
                    <a:pt x="4913" y="12651"/>
                  </a:lnTo>
                  <a:lnTo>
                    <a:pt x="5067" y="12712"/>
                  </a:lnTo>
                  <a:lnTo>
                    <a:pt x="5220" y="12682"/>
                  </a:lnTo>
                  <a:lnTo>
                    <a:pt x="5374" y="12712"/>
                  </a:lnTo>
                  <a:lnTo>
                    <a:pt x="5589" y="12712"/>
                  </a:lnTo>
                  <a:lnTo>
                    <a:pt x="5650" y="12620"/>
                  </a:lnTo>
                  <a:lnTo>
                    <a:pt x="5927" y="12497"/>
                  </a:lnTo>
                  <a:lnTo>
                    <a:pt x="6141" y="12559"/>
                  </a:lnTo>
                  <a:lnTo>
                    <a:pt x="6356" y="12651"/>
                  </a:lnTo>
                  <a:lnTo>
                    <a:pt x="6633" y="12528"/>
                  </a:lnTo>
                  <a:lnTo>
                    <a:pt x="6786" y="12528"/>
                  </a:lnTo>
                  <a:lnTo>
                    <a:pt x="6848" y="12620"/>
                  </a:lnTo>
                  <a:lnTo>
                    <a:pt x="6940" y="12620"/>
                  </a:lnTo>
                  <a:lnTo>
                    <a:pt x="7124" y="12712"/>
                  </a:lnTo>
                  <a:lnTo>
                    <a:pt x="7216" y="12804"/>
                  </a:lnTo>
                  <a:lnTo>
                    <a:pt x="7370" y="12774"/>
                  </a:lnTo>
                  <a:lnTo>
                    <a:pt x="7370" y="12866"/>
                  </a:lnTo>
                  <a:lnTo>
                    <a:pt x="6848" y="13787"/>
                  </a:lnTo>
                  <a:lnTo>
                    <a:pt x="6878" y="13879"/>
                  </a:lnTo>
                  <a:lnTo>
                    <a:pt x="7063" y="13848"/>
                  </a:lnTo>
                  <a:lnTo>
                    <a:pt x="7278" y="13848"/>
                  </a:lnTo>
                  <a:lnTo>
                    <a:pt x="7400" y="13971"/>
                  </a:lnTo>
                  <a:close/>
                </a:path>
              </a:pathLst>
            </a:custGeom>
            <a:solidFill>
              <a:srgbClr val="38761D"/>
            </a:solidFill>
            <a:ln cap="flat" cmpd="sng" w="9525">
              <a:solidFill>
                <a:srgbClr val="38761D"/>
              </a:solidFill>
              <a:prstDash val="solid"/>
              <a:round/>
              <a:headEnd len="sm" w="sm" type="none"/>
              <a:tailEnd len="sm" w="sm" type="none"/>
            </a:ln>
          </p:spPr>
        </p:sp>
        <p:sp>
          <p:nvSpPr>
            <p:cNvPr id="492" name="Google Shape;492;p68"/>
            <p:cNvSpPr/>
            <p:nvPr/>
          </p:nvSpPr>
          <p:spPr>
            <a:xfrm>
              <a:off x="2921725" y="3218945"/>
              <a:ext cx="93236" cy="101523"/>
            </a:xfrm>
            <a:custGeom>
              <a:rect b="b" l="l" r="r" t="t"/>
              <a:pathLst>
                <a:path extrusionOk="0" h="5344" w="4913">
                  <a:moveTo>
                    <a:pt x="4698" y="1229"/>
                  </a:moveTo>
                  <a:lnTo>
                    <a:pt x="4698" y="1229"/>
                  </a:lnTo>
                  <a:lnTo>
                    <a:pt x="4575" y="1168"/>
                  </a:lnTo>
                  <a:lnTo>
                    <a:pt x="4545" y="1045"/>
                  </a:lnTo>
                  <a:lnTo>
                    <a:pt x="4422" y="983"/>
                  </a:lnTo>
                  <a:lnTo>
                    <a:pt x="4176" y="891"/>
                  </a:lnTo>
                  <a:lnTo>
                    <a:pt x="4115" y="891"/>
                  </a:lnTo>
                  <a:lnTo>
                    <a:pt x="3992" y="983"/>
                  </a:lnTo>
                  <a:lnTo>
                    <a:pt x="3992" y="1168"/>
                  </a:lnTo>
                  <a:lnTo>
                    <a:pt x="3900" y="1260"/>
                  </a:lnTo>
                  <a:lnTo>
                    <a:pt x="3623" y="1198"/>
                  </a:lnTo>
                  <a:lnTo>
                    <a:pt x="3531" y="1137"/>
                  </a:lnTo>
                  <a:lnTo>
                    <a:pt x="3224" y="983"/>
                  </a:lnTo>
                  <a:lnTo>
                    <a:pt x="2979" y="953"/>
                  </a:lnTo>
                  <a:lnTo>
                    <a:pt x="2948" y="860"/>
                  </a:lnTo>
                  <a:lnTo>
                    <a:pt x="2979" y="738"/>
                  </a:lnTo>
                  <a:lnTo>
                    <a:pt x="2794" y="523"/>
                  </a:lnTo>
                  <a:lnTo>
                    <a:pt x="2641" y="523"/>
                  </a:lnTo>
                  <a:lnTo>
                    <a:pt x="2272" y="277"/>
                  </a:lnTo>
                  <a:lnTo>
                    <a:pt x="1996" y="93"/>
                  </a:lnTo>
                  <a:lnTo>
                    <a:pt x="1750" y="1"/>
                  </a:lnTo>
                  <a:lnTo>
                    <a:pt x="1689" y="216"/>
                  </a:lnTo>
                  <a:lnTo>
                    <a:pt x="1474" y="216"/>
                  </a:lnTo>
                  <a:lnTo>
                    <a:pt x="1075" y="492"/>
                  </a:lnTo>
                  <a:lnTo>
                    <a:pt x="891" y="492"/>
                  </a:lnTo>
                  <a:lnTo>
                    <a:pt x="676" y="584"/>
                  </a:lnTo>
                  <a:lnTo>
                    <a:pt x="768" y="768"/>
                  </a:lnTo>
                  <a:lnTo>
                    <a:pt x="768" y="891"/>
                  </a:lnTo>
                  <a:lnTo>
                    <a:pt x="829" y="1014"/>
                  </a:lnTo>
                  <a:lnTo>
                    <a:pt x="798" y="1229"/>
                  </a:lnTo>
                  <a:lnTo>
                    <a:pt x="491" y="1567"/>
                  </a:lnTo>
                  <a:lnTo>
                    <a:pt x="461" y="1720"/>
                  </a:lnTo>
                  <a:lnTo>
                    <a:pt x="522" y="1812"/>
                  </a:lnTo>
                  <a:lnTo>
                    <a:pt x="368" y="2058"/>
                  </a:lnTo>
                  <a:lnTo>
                    <a:pt x="184" y="2058"/>
                  </a:lnTo>
                  <a:lnTo>
                    <a:pt x="61" y="2273"/>
                  </a:lnTo>
                  <a:lnTo>
                    <a:pt x="123" y="2396"/>
                  </a:lnTo>
                  <a:lnTo>
                    <a:pt x="184" y="2580"/>
                  </a:lnTo>
                  <a:lnTo>
                    <a:pt x="154" y="2703"/>
                  </a:lnTo>
                  <a:lnTo>
                    <a:pt x="184" y="2948"/>
                  </a:lnTo>
                  <a:lnTo>
                    <a:pt x="92" y="3102"/>
                  </a:lnTo>
                  <a:lnTo>
                    <a:pt x="0" y="3163"/>
                  </a:lnTo>
                  <a:lnTo>
                    <a:pt x="123" y="3317"/>
                  </a:lnTo>
                  <a:lnTo>
                    <a:pt x="276" y="3378"/>
                  </a:lnTo>
                  <a:lnTo>
                    <a:pt x="461" y="3563"/>
                  </a:lnTo>
                  <a:lnTo>
                    <a:pt x="583" y="3624"/>
                  </a:lnTo>
                  <a:lnTo>
                    <a:pt x="645" y="3593"/>
                  </a:lnTo>
                  <a:lnTo>
                    <a:pt x="737" y="3378"/>
                  </a:lnTo>
                  <a:lnTo>
                    <a:pt x="768" y="3286"/>
                  </a:lnTo>
                  <a:lnTo>
                    <a:pt x="891" y="3163"/>
                  </a:lnTo>
                  <a:lnTo>
                    <a:pt x="891" y="3317"/>
                  </a:lnTo>
                  <a:lnTo>
                    <a:pt x="891" y="3440"/>
                  </a:lnTo>
                  <a:lnTo>
                    <a:pt x="921" y="3378"/>
                  </a:lnTo>
                  <a:lnTo>
                    <a:pt x="921" y="3225"/>
                  </a:lnTo>
                  <a:lnTo>
                    <a:pt x="983" y="3225"/>
                  </a:lnTo>
                  <a:lnTo>
                    <a:pt x="1044" y="3440"/>
                  </a:lnTo>
                  <a:lnTo>
                    <a:pt x="983" y="3685"/>
                  </a:lnTo>
                  <a:lnTo>
                    <a:pt x="1013" y="3808"/>
                  </a:lnTo>
                  <a:lnTo>
                    <a:pt x="921" y="4023"/>
                  </a:lnTo>
                  <a:lnTo>
                    <a:pt x="706" y="4177"/>
                  </a:lnTo>
                  <a:lnTo>
                    <a:pt x="798" y="4238"/>
                  </a:lnTo>
                  <a:lnTo>
                    <a:pt x="860" y="4453"/>
                  </a:lnTo>
                  <a:lnTo>
                    <a:pt x="706" y="4545"/>
                  </a:lnTo>
                  <a:lnTo>
                    <a:pt x="553" y="4699"/>
                  </a:lnTo>
                  <a:lnTo>
                    <a:pt x="583" y="4852"/>
                  </a:lnTo>
                  <a:lnTo>
                    <a:pt x="768" y="4852"/>
                  </a:lnTo>
                  <a:lnTo>
                    <a:pt x="952" y="4791"/>
                  </a:lnTo>
                  <a:lnTo>
                    <a:pt x="1013" y="4914"/>
                  </a:lnTo>
                  <a:lnTo>
                    <a:pt x="1259" y="4944"/>
                  </a:lnTo>
                  <a:lnTo>
                    <a:pt x="1413" y="5006"/>
                  </a:lnTo>
                  <a:lnTo>
                    <a:pt x="1658" y="5344"/>
                  </a:lnTo>
                  <a:lnTo>
                    <a:pt x="1750" y="5344"/>
                  </a:lnTo>
                  <a:lnTo>
                    <a:pt x="1904" y="5190"/>
                  </a:lnTo>
                  <a:lnTo>
                    <a:pt x="2549" y="3870"/>
                  </a:lnTo>
                  <a:lnTo>
                    <a:pt x="2671" y="3747"/>
                  </a:lnTo>
                  <a:lnTo>
                    <a:pt x="3531" y="3470"/>
                  </a:lnTo>
                  <a:lnTo>
                    <a:pt x="3869" y="3225"/>
                  </a:lnTo>
                  <a:lnTo>
                    <a:pt x="4452" y="2703"/>
                  </a:lnTo>
                  <a:lnTo>
                    <a:pt x="4667" y="2150"/>
                  </a:lnTo>
                  <a:lnTo>
                    <a:pt x="4821" y="2150"/>
                  </a:lnTo>
                  <a:lnTo>
                    <a:pt x="4852" y="2089"/>
                  </a:lnTo>
                  <a:lnTo>
                    <a:pt x="4913" y="1904"/>
                  </a:lnTo>
                  <a:lnTo>
                    <a:pt x="4913" y="1751"/>
                  </a:lnTo>
                  <a:lnTo>
                    <a:pt x="4729" y="1413"/>
                  </a:lnTo>
                  <a:lnTo>
                    <a:pt x="4729" y="1321"/>
                  </a:lnTo>
                  <a:lnTo>
                    <a:pt x="4698" y="1198"/>
                  </a:lnTo>
                  <a:close/>
                  <a:moveTo>
                    <a:pt x="583" y="3900"/>
                  </a:moveTo>
                  <a:lnTo>
                    <a:pt x="583" y="3839"/>
                  </a:lnTo>
                  <a:lnTo>
                    <a:pt x="676" y="3685"/>
                  </a:lnTo>
                  <a:lnTo>
                    <a:pt x="829" y="3563"/>
                  </a:lnTo>
                  <a:lnTo>
                    <a:pt x="829" y="3593"/>
                  </a:lnTo>
                  <a:lnTo>
                    <a:pt x="798" y="3716"/>
                  </a:lnTo>
                  <a:lnTo>
                    <a:pt x="798" y="3808"/>
                  </a:lnTo>
                  <a:lnTo>
                    <a:pt x="768" y="3900"/>
                  </a:lnTo>
                  <a:lnTo>
                    <a:pt x="676" y="3931"/>
                  </a:lnTo>
                  <a:close/>
                </a:path>
              </a:pathLst>
            </a:custGeom>
            <a:solidFill>
              <a:srgbClr val="EEEEEE"/>
            </a:solidFill>
            <a:ln cap="flat" cmpd="sng" w="9525">
              <a:solidFill>
                <a:srgbClr val="EEEEEE"/>
              </a:solidFill>
              <a:prstDash val="solid"/>
              <a:round/>
              <a:headEnd len="sm" w="sm" type="none"/>
              <a:tailEnd len="sm" w="sm" type="none"/>
            </a:ln>
          </p:spPr>
        </p:sp>
        <p:sp>
          <p:nvSpPr>
            <p:cNvPr id="493" name="Google Shape;493;p68"/>
            <p:cNvSpPr/>
            <p:nvPr/>
          </p:nvSpPr>
          <p:spPr>
            <a:xfrm>
              <a:off x="2917045" y="3242345"/>
              <a:ext cx="203400" cy="299523"/>
            </a:xfrm>
            <a:custGeom>
              <a:rect b="b" l="l" r="r" t="t"/>
              <a:pathLst>
                <a:path extrusionOk="0" h="15723" w="10687">
                  <a:moveTo>
                    <a:pt x="9918" y="9274"/>
                  </a:moveTo>
                  <a:lnTo>
                    <a:pt x="9888" y="9274"/>
                  </a:lnTo>
                  <a:lnTo>
                    <a:pt x="9826" y="9243"/>
                  </a:lnTo>
                  <a:lnTo>
                    <a:pt x="9734" y="9243"/>
                  </a:lnTo>
                  <a:lnTo>
                    <a:pt x="9550" y="9243"/>
                  </a:lnTo>
                  <a:lnTo>
                    <a:pt x="9396" y="9305"/>
                  </a:lnTo>
                  <a:lnTo>
                    <a:pt x="9243" y="9336"/>
                  </a:lnTo>
                  <a:lnTo>
                    <a:pt x="9120" y="9243"/>
                  </a:lnTo>
                  <a:lnTo>
                    <a:pt x="9120" y="9028"/>
                  </a:lnTo>
                  <a:lnTo>
                    <a:pt x="9059" y="8568"/>
                  </a:lnTo>
                  <a:lnTo>
                    <a:pt x="9089" y="8261"/>
                  </a:lnTo>
                  <a:lnTo>
                    <a:pt x="9151" y="8199"/>
                  </a:lnTo>
                  <a:lnTo>
                    <a:pt x="9181" y="8015"/>
                  </a:lnTo>
                  <a:lnTo>
                    <a:pt x="9089" y="7923"/>
                  </a:lnTo>
                  <a:lnTo>
                    <a:pt x="8813" y="8107"/>
                  </a:lnTo>
                  <a:lnTo>
                    <a:pt x="8445" y="8414"/>
                  </a:lnTo>
                  <a:lnTo>
                    <a:pt x="8015" y="8384"/>
                  </a:lnTo>
                  <a:lnTo>
                    <a:pt x="7677" y="8384"/>
                  </a:lnTo>
                  <a:lnTo>
                    <a:pt x="7615" y="8138"/>
                  </a:lnTo>
                  <a:lnTo>
                    <a:pt x="7431" y="7892"/>
                  </a:lnTo>
                  <a:lnTo>
                    <a:pt x="7186" y="7831"/>
                  </a:lnTo>
                  <a:lnTo>
                    <a:pt x="6694" y="7892"/>
                  </a:lnTo>
                  <a:lnTo>
                    <a:pt x="6909" y="7616"/>
                  </a:lnTo>
                  <a:lnTo>
                    <a:pt x="6479" y="6971"/>
                  </a:lnTo>
                  <a:lnTo>
                    <a:pt x="6264" y="6726"/>
                  </a:lnTo>
                  <a:lnTo>
                    <a:pt x="6295" y="6603"/>
                  </a:lnTo>
                  <a:lnTo>
                    <a:pt x="6234" y="6480"/>
                  </a:lnTo>
                  <a:lnTo>
                    <a:pt x="6326" y="6326"/>
                  </a:lnTo>
                  <a:lnTo>
                    <a:pt x="6326" y="6142"/>
                  </a:lnTo>
                  <a:lnTo>
                    <a:pt x="6295" y="6019"/>
                  </a:lnTo>
                  <a:lnTo>
                    <a:pt x="6357" y="5927"/>
                  </a:lnTo>
                  <a:lnTo>
                    <a:pt x="6387" y="5774"/>
                  </a:lnTo>
                  <a:lnTo>
                    <a:pt x="6602" y="5620"/>
                  </a:lnTo>
                  <a:lnTo>
                    <a:pt x="6725" y="5651"/>
                  </a:lnTo>
                  <a:lnTo>
                    <a:pt x="6879" y="5497"/>
                  </a:lnTo>
                  <a:lnTo>
                    <a:pt x="6786" y="5344"/>
                  </a:lnTo>
                  <a:lnTo>
                    <a:pt x="6725" y="5067"/>
                  </a:lnTo>
                  <a:lnTo>
                    <a:pt x="6940" y="4852"/>
                  </a:lnTo>
                  <a:lnTo>
                    <a:pt x="6909" y="4730"/>
                  </a:lnTo>
                  <a:lnTo>
                    <a:pt x="7001" y="4576"/>
                  </a:lnTo>
                  <a:lnTo>
                    <a:pt x="6971" y="4392"/>
                  </a:lnTo>
                  <a:lnTo>
                    <a:pt x="7124" y="4269"/>
                  </a:lnTo>
                  <a:lnTo>
                    <a:pt x="7308" y="4177"/>
                  </a:lnTo>
                  <a:lnTo>
                    <a:pt x="7493" y="4023"/>
                  </a:lnTo>
                  <a:lnTo>
                    <a:pt x="7585" y="3993"/>
                  </a:lnTo>
                  <a:lnTo>
                    <a:pt x="7677" y="3870"/>
                  </a:lnTo>
                  <a:lnTo>
                    <a:pt x="8107" y="3778"/>
                  </a:lnTo>
                  <a:lnTo>
                    <a:pt x="8690" y="3594"/>
                  </a:lnTo>
                  <a:lnTo>
                    <a:pt x="8721" y="3471"/>
                  </a:lnTo>
                  <a:lnTo>
                    <a:pt x="8813" y="3501"/>
                  </a:lnTo>
                  <a:lnTo>
                    <a:pt x="8967" y="3501"/>
                  </a:lnTo>
                  <a:lnTo>
                    <a:pt x="9028" y="3501"/>
                  </a:lnTo>
                  <a:lnTo>
                    <a:pt x="9212" y="3594"/>
                  </a:lnTo>
                  <a:lnTo>
                    <a:pt x="9212" y="3655"/>
                  </a:lnTo>
                  <a:lnTo>
                    <a:pt x="9366" y="3716"/>
                  </a:lnTo>
                  <a:lnTo>
                    <a:pt x="9458" y="3594"/>
                  </a:lnTo>
                  <a:lnTo>
                    <a:pt x="9396" y="3317"/>
                  </a:lnTo>
                  <a:lnTo>
                    <a:pt x="9274" y="3194"/>
                  </a:lnTo>
                  <a:lnTo>
                    <a:pt x="9059" y="3194"/>
                  </a:lnTo>
                  <a:lnTo>
                    <a:pt x="8874" y="3225"/>
                  </a:lnTo>
                  <a:lnTo>
                    <a:pt x="8844" y="3133"/>
                  </a:lnTo>
                  <a:lnTo>
                    <a:pt x="9366" y="2212"/>
                  </a:lnTo>
                  <a:lnTo>
                    <a:pt x="9366" y="2120"/>
                  </a:lnTo>
                  <a:lnTo>
                    <a:pt x="9212" y="2150"/>
                  </a:lnTo>
                  <a:lnTo>
                    <a:pt x="9120" y="2058"/>
                  </a:lnTo>
                  <a:lnTo>
                    <a:pt x="8936" y="1966"/>
                  </a:lnTo>
                  <a:lnTo>
                    <a:pt x="8844" y="1966"/>
                  </a:lnTo>
                  <a:lnTo>
                    <a:pt x="8782" y="1874"/>
                  </a:lnTo>
                  <a:lnTo>
                    <a:pt x="8629" y="1874"/>
                  </a:lnTo>
                  <a:lnTo>
                    <a:pt x="8352" y="1997"/>
                  </a:lnTo>
                  <a:lnTo>
                    <a:pt x="8137" y="1905"/>
                  </a:lnTo>
                  <a:lnTo>
                    <a:pt x="7923" y="1843"/>
                  </a:lnTo>
                  <a:lnTo>
                    <a:pt x="7646" y="1966"/>
                  </a:lnTo>
                  <a:lnTo>
                    <a:pt x="7585" y="2058"/>
                  </a:lnTo>
                  <a:lnTo>
                    <a:pt x="7370" y="2058"/>
                  </a:lnTo>
                  <a:lnTo>
                    <a:pt x="7216" y="2028"/>
                  </a:lnTo>
                  <a:lnTo>
                    <a:pt x="7063" y="2058"/>
                  </a:lnTo>
                  <a:lnTo>
                    <a:pt x="6909" y="1997"/>
                  </a:lnTo>
                  <a:lnTo>
                    <a:pt x="6848" y="1874"/>
                  </a:lnTo>
                  <a:lnTo>
                    <a:pt x="6909" y="1782"/>
                  </a:lnTo>
                  <a:lnTo>
                    <a:pt x="6848" y="1598"/>
                  </a:lnTo>
                  <a:lnTo>
                    <a:pt x="6694" y="1506"/>
                  </a:lnTo>
                  <a:lnTo>
                    <a:pt x="6633" y="1506"/>
                  </a:lnTo>
                  <a:lnTo>
                    <a:pt x="6633" y="1291"/>
                  </a:lnTo>
                  <a:lnTo>
                    <a:pt x="6479" y="1045"/>
                  </a:lnTo>
                  <a:lnTo>
                    <a:pt x="6080" y="922"/>
                  </a:lnTo>
                  <a:lnTo>
                    <a:pt x="5988" y="922"/>
                  </a:lnTo>
                  <a:lnTo>
                    <a:pt x="5835" y="676"/>
                  </a:lnTo>
                  <a:lnTo>
                    <a:pt x="5835" y="523"/>
                  </a:lnTo>
                  <a:lnTo>
                    <a:pt x="5620" y="277"/>
                  </a:lnTo>
                  <a:lnTo>
                    <a:pt x="5589" y="185"/>
                  </a:lnTo>
                  <a:lnTo>
                    <a:pt x="5405" y="154"/>
                  </a:lnTo>
                  <a:lnTo>
                    <a:pt x="5098" y="93"/>
                  </a:lnTo>
                  <a:lnTo>
                    <a:pt x="5005" y="1"/>
                  </a:lnTo>
                  <a:lnTo>
                    <a:pt x="4944" y="1"/>
                  </a:lnTo>
                  <a:lnTo>
                    <a:pt x="4975" y="124"/>
                  </a:lnTo>
                  <a:lnTo>
                    <a:pt x="4975" y="216"/>
                  </a:lnTo>
                  <a:lnTo>
                    <a:pt x="5159" y="523"/>
                  </a:lnTo>
                  <a:lnTo>
                    <a:pt x="5159" y="676"/>
                  </a:lnTo>
                  <a:lnTo>
                    <a:pt x="5128" y="861"/>
                  </a:lnTo>
                  <a:lnTo>
                    <a:pt x="5098" y="953"/>
                  </a:lnTo>
                  <a:lnTo>
                    <a:pt x="4944" y="953"/>
                  </a:lnTo>
                  <a:lnTo>
                    <a:pt x="4698" y="1506"/>
                  </a:lnTo>
                  <a:lnTo>
                    <a:pt x="4146" y="2028"/>
                  </a:lnTo>
                  <a:lnTo>
                    <a:pt x="3777" y="2273"/>
                  </a:lnTo>
                  <a:lnTo>
                    <a:pt x="2948" y="2550"/>
                  </a:lnTo>
                  <a:lnTo>
                    <a:pt x="2825" y="2642"/>
                  </a:lnTo>
                  <a:lnTo>
                    <a:pt x="2181" y="3993"/>
                  </a:lnTo>
                  <a:lnTo>
                    <a:pt x="2027" y="4146"/>
                  </a:lnTo>
                  <a:lnTo>
                    <a:pt x="1904" y="4146"/>
                  </a:lnTo>
                  <a:lnTo>
                    <a:pt x="1659" y="3808"/>
                  </a:lnTo>
                  <a:lnTo>
                    <a:pt x="1536" y="3747"/>
                  </a:lnTo>
                  <a:lnTo>
                    <a:pt x="1259" y="3686"/>
                  </a:lnTo>
                  <a:lnTo>
                    <a:pt x="1198" y="3563"/>
                  </a:lnTo>
                  <a:lnTo>
                    <a:pt x="1014" y="3655"/>
                  </a:lnTo>
                  <a:lnTo>
                    <a:pt x="829" y="3655"/>
                  </a:lnTo>
                  <a:lnTo>
                    <a:pt x="829" y="3501"/>
                  </a:lnTo>
                  <a:lnTo>
                    <a:pt x="952" y="3348"/>
                  </a:lnTo>
                  <a:lnTo>
                    <a:pt x="1137" y="3256"/>
                  </a:lnTo>
                  <a:lnTo>
                    <a:pt x="1044" y="3010"/>
                  </a:lnTo>
                  <a:lnTo>
                    <a:pt x="983" y="2979"/>
                  </a:lnTo>
                  <a:lnTo>
                    <a:pt x="983" y="2979"/>
                  </a:lnTo>
                  <a:lnTo>
                    <a:pt x="553" y="3164"/>
                  </a:lnTo>
                  <a:lnTo>
                    <a:pt x="430" y="3317"/>
                  </a:lnTo>
                  <a:lnTo>
                    <a:pt x="123" y="3594"/>
                  </a:lnTo>
                  <a:lnTo>
                    <a:pt x="62" y="3778"/>
                  </a:lnTo>
                  <a:lnTo>
                    <a:pt x="0" y="3962"/>
                  </a:lnTo>
                  <a:lnTo>
                    <a:pt x="31" y="4023"/>
                  </a:lnTo>
                  <a:lnTo>
                    <a:pt x="154" y="4146"/>
                  </a:lnTo>
                  <a:lnTo>
                    <a:pt x="185" y="4269"/>
                  </a:lnTo>
                  <a:lnTo>
                    <a:pt x="62" y="4330"/>
                  </a:lnTo>
                  <a:lnTo>
                    <a:pt x="62" y="4423"/>
                  </a:lnTo>
                  <a:lnTo>
                    <a:pt x="246" y="4545"/>
                  </a:lnTo>
                  <a:lnTo>
                    <a:pt x="369" y="4791"/>
                  </a:lnTo>
                  <a:lnTo>
                    <a:pt x="338" y="4945"/>
                  </a:lnTo>
                  <a:lnTo>
                    <a:pt x="215" y="4945"/>
                  </a:lnTo>
                  <a:lnTo>
                    <a:pt x="92" y="5006"/>
                  </a:lnTo>
                  <a:lnTo>
                    <a:pt x="31" y="5160"/>
                  </a:lnTo>
                  <a:lnTo>
                    <a:pt x="185" y="5282"/>
                  </a:lnTo>
                  <a:lnTo>
                    <a:pt x="338" y="5344"/>
                  </a:lnTo>
                  <a:lnTo>
                    <a:pt x="584" y="5559"/>
                  </a:lnTo>
                  <a:lnTo>
                    <a:pt x="799" y="5589"/>
                  </a:lnTo>
                  <a:lnTo>
                    <a:pt x="1137" y="5804"/>
                  </a:lnTo>
                  <a:lnTo>
                    <a:pt x="1321" y="5835"/>
                  </a:lnTo>
                  <a:lnTo>
                    <a:pt x="1351" y="5989"/>
                  </a:lnTo>
                  <a:lnTo>
                    <a:pt x="1536" y="6234"/>
                  </a:lnTo>
                  <a:lnTo>
                    <a:pt x="1566" y="6480"/>
                  </a:lnTo>
                  <a:lnTo>
                    <a:pt x="1659" y="6633"/>
                  </a:lnTo>
                  <a:lnTo>
                    <a:pt x="1996" y="6818"/>
                  </a:lnTo>
                  <a:lnTo>
                    <a:pt x="2150" y="7063"/>
                  </a:lnTo>
                  <a:lnTo>
                    <a:pt x="2181" y="7278"/>
                  </a:lnTo>
                  <a:lnTo>
                    <a:pt x="2303" y="7462"/>
                  </a:lnTo>
                  <a:lnTo>
                    <a:pt x="2303" y="7708"/>
                  </a:lnTo>
                  <a:lnTo>
                    <a:pt x="2426" y="7892"/>
                  </a:lnTo>
                  <a:lnTo>
                    <a:pt x="2549" y="7984"/>
                  </a:lnTo>
                  <a:lnTo>
                    <a:pt x="2703" y="8261"/>
                  </a:lnTo>
                  <a:lnTo>
                    <a:pt x="2733" y="8445"/>
                  </a:lnTo>
                  <a:lnTo>
                    <a:pt x="2703" y="8506"/>
                  </a:lnTo>
                  <a:lnTo>
                    <a:pt x="2825" y="8814"/>
                  </a:lnTo>
                  <a:lnTo>
                    <a:pt x="3102" y="9121"/>
                  </a:lnTo>
                  <a:lnTo>
                    <a:pt x="3194" y="9305"/>
                  </a:lnTo>
                  <a:lnTo>
                    <a:pt x="3132" y="9428"/>
                  </a:lnTo>
                  <a:lnTo>
                    <a:pt x="3163" y="9550"/>
                  </a:lnTo>
                  <a:lnTo>
                    <a:pt x="3286" y="9581"/>
                  </a:lnTo>
                  <a:lnTo>
                    <a:pt x="3562" y="9827"/>
                  </a:lnTo>
                  <a:lnTo>
                    <a:pt x="3624" y="9980"/>
                  </a:lnTo>
                  <a:lnTo>
                    <a:pt x="3654" y="10226"/>
                  </a:lnTo>
                  <a:lnTo>
                    <a:pt x="3747" y="10318"/>
                  </a:lnTo>
                  <a:lnTo>
                    <a:pt x="3961" y="10410"/>
                  </a:lnTo>
                  <a:lnTo>
                    <a:pt x="3992" y="10594"/>
                  </a:lnTo>
                  <a:lnTo>
                    <a:pt x="4238" y="10963"/>
                  </a:lnTo>
                  <a:lnTo>
                    <a:pt x="4299" y="11178"/>
                  </a:lnTo>
                  <a:lnTo>
                    <a:pt x="4576" y="11546"/>
                  </a:lnTo>
                  <a:lnTo>
                    <a:pt x="4576" y="11700"/>
                  </a:lnTo>
                  <a:lnTo>
                    <a:pt x="4514" y="11731"/>
                  </a:lnTo>
                  <a:lnTo>
                    <a:pt x="4422" y="11669"/>
                  </a:lnTo>
                  <a:lnTo>
                    <a:pt x="4422" y="11761"/>
                  </a:lnTo>
                  <a:lnTo>
                    <a:pt x="4453" y="11884"/>
                  </a:lnTo>
                  <a:lnTo>
                    <a:pt x="4453" y="12038"/>
                  </a:lnTo>
                  <a:lnTo>
                    <a:pt x="4545" y="12007"/>
                  </a:lnTo>
                  <a:lnTo>
                    <a:pt x="4668" y="12068"/>
                  </a:lnTo>
                  <a:lnTo>
                    <a:pt x="4668" y="12191"/>
                  </a:lnTo>
                  <a:lnTo>
                    <a:pt x="4637" y="12283"/>
                  </a:lnTo>
                  <a:lnTo>
                    <a:pt x="4913" y="12468"/>
                  </a:lnTo>
                  <a:lnTo>
                    <a:pt x="5190" y="12590"/>
                  </a:lnTo>
                  <a:lnTo>
                    <a:pt x="5190" y="12713"/>
                  </a:lnTo>
                  <a:lnTo>
                    <a:pt x="5313" y="12867"/>
                  </a:lnTo>
                  <a:lnTo>
                    <a:pt x="5466" y="12867"/>
                  </a:lnTo>
                  <a:lnTo>
                    <a:pt x="5527" y="12959"/>
                  </a:lnTo>
                  <a:lnTo>
                    <a:pt x="5589" y="13082"/>
                  </a:lnTo>
                  <a:lnTo>
                    <a:pt x="5681" y="13174"/>
                  </a:lnTo>
                  <a:lnTo>
                    <a:pt x="5957" y="13143"/>
                  </a:lnTo>
                  <a:lnTo>
                    <a:pt x="6019" y="13051"/>
                  </a:lnTo>
                  <a:lnTo>
                    <a:pt x="5988" y="13204"/>
                  </a:lnTo>
                  <a:lnTo>
                    <a:pt x="6111" y="13358"/>
                  </a:lnTo>
                  <a:lnTo>
                    <a:pt x="6387" y="13512"/>
                  </a:lnTo>
                  <a:lnTo>
                    <a:pt x="6510" y="13604"/>
                  </a:lnTo>
                  <a:lnTo>
                    <a:pt x="6510" y="13726"/>
                  </a:lnTo>
                  <a:lnTo>
                    <a:pt x="6664" y="13819"/>
                  </a:lnTo>
                  <a:lnTo>
                    <a:pt x="6848" y="13880"/>
                  </a:lnTo>
                  <a:lnTo>
                    <a:pt x="6909" y="13849"/>
                  </a:lnTo>
                  <a:lnTo>
                    <a:pt x="7063" y="13911"/>
                  </a:lnTo>
                  <a:lnTo>
                    <a:pt x="7370" y="14095"/>
                  </a:lnTo>
                  <a:lnTo>
                    <a:pt x="7585" y="14187"/>
                  </a:lnTo>
                  <a:lnTo>
                    <a:pt x="7738" y="14187"/>
                  </a:lnTo>
                  <a:lnTo>
                    <a:pt x="7830" y="14218"/>
                  </a:lnTo>
                  <a:lnTo>
                    <a:pt x="7861" y="14341"/>
                  </a:lnTo>
                  <a:lnTo>
                    <a:pt x="8107" y="14494"/>
                  </a:lnTo>
                  <a:lnTo>
                    <a:pt x="8230" y="14586"/>
                  </a:lnTo>
                  <a:lnTo>
                    <a:pt x="8414" y="14740"/>
                  </a:lnTo>
                  <a:lnTo>
                    <a:pt x="8506" y="14801"/>
                  </a:lnTo>
                  <a:lnTo>
                    <a:pt x="8567" y="14893"/>
                  </a:lnTo>
                  <a:lnTo>
                    <a:pt x="8567" y="14985"/>
                  </a:lnTo>
                  <a:lnTo>
                    <a:pt x="8567" y="15108"/>
                  </a:lnTo>
                  <a:lnTo>
                    <a:pt x="8752" y="15139"/>
                  </a:lnTo>
                  <a:lnTo>
                    <a:pt x="8936" y="15200"/>
                  </a:lnTo>
                  <a:lnTo>
                    <a:pt x="9151" y="15446"/>
                  </a:lnTo>
                  <a:lnTo>
                    <a:pt x="9366" y="15630"/>
                  </a:lnTo>
                  <a:lnTo>
                    <a:pt x="9519" y="15692"/>
                  </a:lnTo>
                  <a:lnTo>
                    <a:pt x="9550" y="15722"/>
                  </a:lnTo>
                  <a:lnTo>
                    <a:pt x="9765" y="15630"/>
                  </a:lnTo>
                  <a:lnTo>
                    <a:pt x="9918" y="15507"/>
                  </a:lnTo>
                  <a:lnTo>
                    <a:pt x="10041" y="15507"/>
                  </a:lnTo>
                  <a:lnTo>
                    <a:pt x="10195" y="15415"/>
                  </a:lnTo>
                  <a:lnTo>
                    <a:pt x="10256" y="15292"/>
                  </a:lnTo>
                  <a:lnTo>
                    <a:pt x="10103" y="15139"/>
                  </a:lnTo>
                  <a:lnTo>
                    <a:pt x="10164" y="14985"/>
                  </a:lnTo>
                  <a:lnTo>
                    <a:pt x="10256" y="14863"/>
                  </a:lnTo>
                  <a:lnTo>
                    <a:pt x="10348" y="14893"/>
                  </a:lnTo>
                  <a:lnTo>
                    <a:pt x="10348" y="14770"/>
                  </a:lnTo>
                  <a:lnTo>
                    <a:pt x="10256" y="14770"/>
                  </a:lnTo>
                  <a:lnTo>
                    <a:pt x="10164" y="14678"/>
                  </a:lnTo>
                  <a:lnTo>
                    <a:pt x="10287" y="14433"/>
                  </a:lnTo>
                  <a:lnTo>
                    <a:pt x="10471" y="14310"/>
                  </a:lnTo>
                  <a:lnTo>
                    <a:pt x="10655" y="14064"/>
                  </a:lnTo>
                  <a:lnTo>
                    <a:pt x="10655" y="13880"/>
                  </a:lnTo>
                  <a:lnTo>
                    <a:pt x="10440" y="13327"/>
                  </a:lnTo>
                  <a:lnTo>
                    <a:pt x="10502" y="13204"/>
                  </a:lnTo>
                  <a:lnTo>
                    <a:pt x="10502" y="12990"/>
                  </a:lnTo>
                  <a:lnTo>
                    <a:pt x="10440" y="12867"/>
                  </a:lnTo>
                  <a:lnTo>
                    <a:pt x="10410" y="12713"/>
                  </a:lnTo>
                  <a:lnTo>
                    <a:pt x="10502" y="12590"/>
                  </a:lnTo>
                  <a:lnTo>
                    <a:pt x="10563" y="12314"/>
                  </a:lnTo>
                  <a:lnTo>
                    <a:pt x="10533" y="11792"/>
                  </a:lnTo>
                  <a:lnTo>
                    <a:pt x="10471" y="11546"/>
                  </a:lnTo>
                  <a:lnTo>
                    <a:pt x="10563" y="11301"/>
                  </a:lnTo>
                  <a:lnTo>
                    <a:pt x="10563" y="10717"/>
                  </a:lnTo>
                  <a:lnTo>
                    <a:pt x="10686" y="10502"/>
                  </a:lnTo>
                  <a:lnTo>
                    <a:pt x="10686" y="10380"/>
                  </a:lnTo>
                  <a:close/>
                </a:path>
              </a:pathLst>
            </a:custGeom>
            <a:solidFill>
              <a:srgbClr val="155420"/>
            </a:solidFill>
            <a:ln cap="flat" cmpd="sng" w="9525">
              <a:solidFill>
                <a:srgbClr val="155420"/>
              </a:solidFill>
              <a:prstDash val="solid"/>
              <a:round/>
              <a:headEnd len="sm" w="sm" type="none"/>
              <a:tailEnd len="sm" w="sm" type="none"/>
            </a:ln>
          </p:spPr>
        </p:sp>
        <p:sp>
          <p:nvSpPr>
            <p:cNvPr id="494" name="Google Shape;494;p68"/>
            <p:cNvSpPr/>
            <p:nvPr/>
          </p:nvSpPr>
          <p:spPr>
            <a:xfrm>
              <a:off x="3106045" y="3397505"/>
              <a:ext cx="196558" cy="219951"/>
            </a:xfrm>
            <a:custGeom>
              <a:rect b="b" l="l" r="r" t="t"/>
              <a:pathLst>
                <a:path extrusionOk="0" h="11546" w="10318">
                  <a:moveTo>
                    <a:pt x="9826" y="8720"/>
                  </a:moveTo>
                  <a:lnTo>
                    <a:pt x="9918" y="8567"/>
                  </a:lnTo>
                  <a:lnTo>
                    <a:pt x="9918" y="8444"/>
                  </a:lnTo>
                  <a:lnTo>
                    <a:pt x="10318" y="7646"/>
                  </a:lnTo>
                  <a:lnTo>
                    <a:pt x="10287" y="7247"/>
                  </a:lnTo>
                  <a:lnTo>
                    <a:pt x="9857" y="6479"/>
                  </a:lnTo>
                  <a:lnTo>
                    <a:pt x="9427" y="6387"/>
                  </a:lnTo>
                  <a:lnTo>
                    <a:pt x="9458" y="6049"/>
                  </a:lnTo>
                  <a:lnTo>
                    <a:pt x="9396" y="5527"/>
                  </a:lnTo>
                  <a:lnTo>
                    <a:pt x="7923" y="5496"/>
                  </a:lnTo>
                  <a:lnTo>
                    <a:pt x="7953" y="5128"/>
                  </a:lnTo>
                  <a:lnTo>
                    <a:pt x="7646" y="4606"/>
                  </a:lnTo>
                  <a:lnTo>
                    <a:pt x="7738" y="4391"/>
                  </a:lnTo>
                  <a:lnTo>
                    <a:pt x="7677" y="4084"/>
                  </a:lnTo>
                  <a:lnTo>
                    <a:pt x="7708" y="3715"/>
                  </a:lnTo>
                  <a:lnTo>
                    <a:pt x="7646" y="3562"/>
                  </a:lnTo>
                  <a:lnTo>
                    <a:pt x="7308" y="3378"/>
                  </a:lnTo>
                  <a:lnTo>
                    <a:pt x="6817" y="3408"/>
                  </a:lnTo>
                  <a:lnTo>
                    <a:pt x="6602" y="3316"/>
                  </a:lnTo>
                  <a:lnTo>
                    <a:pt x="6449" y="3255"/>
                  </a:lnTo>
                  <a:lnTo>
                    <a:pt x="6387" y="3009"/>
                  </a:lnTo>
                  <a:lnTo>
                    <a:pt x="6172" y="2948"/>
                  </a:lnTo>
                  <a:lnTo>
                    <a:pt x="5804" y="2825"/>
                  </a:lnTo>
                  <a:lnTo>
                    <a:pt x="5681" y="2825"/>
                  </a:lnTo>
                  <a:lnTo>
                    <a:pt x="5374" y="2518"/>
                  </a:lnTo>
                  <a:lnTo>
                    <a:pt x="5159" y="2549"/>
                  </a:lnTo>
                  <a:lnTo>
                    <a:pt x="4883" y="2272"/>
                  </a:lnTo>
                  <a:lnTo>
                    <a:pt x="4545" y="2364"/>
                  </a:lnTo>
                  <a:lnTo>
                    <a:pt x="4483" y="2426"/>
                  </a:lnTo>
                  <a:lnTo>
                    <a:pt x="4299" y="2272"/>
                  </a:lnTo>
                  <a:lnTo>
                    <a:pt x="4023" y="2119"/>
                  </a:lnTo>
                  <a:lnTo>
                    <a:pt x="3839" y="1996"/>
                  </a:lnTo>
                  <a:lnTo>
                    <a:pt x="3777" y="1750"/>
                  </a:lnTo>
                  <a:lnTo>
                    <a:pt x="3593" y="1689"/>
                  </a:lnTo>
                  <a:lnTo>
                    <a:pt x="3439" y="1382"/>
                  </a:lnTo>
                  <a:lnTo>
                    <a:pt x="3501" y="1198"/>
                  </a:lnTo>
                  <a:lnTo>
                    <a:pt x="3409" y="829"/>
                  </a:lnTo>
                  <a:lnTo>
                    <a:pt x="3532" y="583"/>
                  </a:lnTo>
                  <a:lnTo>
                    <a:pt x="3439" y="276"/>
                  </a:lnTo>
                  <a:lnTo>
                    <a:pt x="3470" y="92"/>
                  </a:lnTo>
                  <a:lnTo>
                    <a:pt x="3378" y="0"/>
                  </a:lnTo>
                  <a:lnTo>
                    <a:pt x="3194" y="123"/>
                  </a:lnTo>
                  <a:lnTo>
                    <a:pt x="3010" y="0"/>
                  </a:lnTo>
                  <a:lnTo>
                    <a:pt x="2825" y="0"/>
                  </a:lnTo>
                  <a:lnTo>
                    <a:pt x="2580" y="123"/>
                  </a:lnTo>
                  <a:lnTo>
                    <a:pt x="2303" y="184"/>
                  </a:lnTo>
                  <a:lnTo>
                    <a:pt x="1904" y="430"/>
                  </a:lnTo>
                  <a:lnTo>
                    <a:pt x="1751" y="798"/>
                  </a:lnTo>
                  <a:lnTo>
                    <a:pt x="1536" y="890"/>
                  </a:lnTo>
                  <a:lnTo>
                    <a:pt x="1321" y="890"/>
                  </a:lnTo>
                  <a:lnTo>
                    <a:pt x="1137" y="1013"/>
                  </a:lnTo>
                  <a:lnTo>
                    <a:pt x="1014" y="1013"/>
                  </a:lnTo>
                  <a:lnTo>
                    <a:pt x="768" y="1167"/>
                  </a:lnTo>
                  <a:lnTo>
                    <a:pt x="522" y="1136"/>
                  </a:lnTo>
                  <a:lnTo>
                    <a:pt x="0" y="1136"/>
                  </a:lnTo>
                  <a:lnTo>
                    <a:pt x="768" y="2242"/>
                  </a:lnTo>
                  <a:lnTo>
                    <a:pt x="768" y="2364"/>
                  </a:lnTo>
                  <a:lnTo>
                    <a:pt x="645" y="2579"/>
                  </a:lnTo>
                  <a:lnTo>
                    <a:pt x="645" y="3163"/>
                  </a:lnTo>
                  <a:lnTo>
                    <a:pt x="553" y="3408"/>
                  </a:lnTo>
                  <a:lnTo>
                    <a:pt x="615" y="3654"/>
                  </a:lnTo>
                  <a:lnTo>
                    <a:pt x="645" y="4176"/>
                  </a:lnTo>
                  <a:lnTo>
                    <a:pt x="584" y="4452"/>
                  </a:lnTo>
                  <a:lnTo>
                    <a:pt x="492" y="4575"/>
                  </a:lnTo>
                  <a:lnTo>
                    <a:pt x="522" y="4729"/>
                  </a:lnTo>
                  <a:lnTo>
                    <a:pt x="584" y="4852"/>
                  </a:lnTo>
                  <a:lnTo>
                    <a:pt x="584" y="5066"/>
                  </a:lnTo>
                  <a:lnTo>
                    <a:pt x="522" y="5189"/>
                  </a:lnTo>
                  <a:lnTo>
                    <a:pt x="737" y="5742"/>
                  </a:lnTo>
                  <a:lnTo>
                    <a:pt x="737" y="5926"/>
                  </a:lnTo>
                  <a:lnTo>
                    <a:pt x="553" y="6172"/>
                  </a:lnTo>
                  <a:lnTo>
                    <a:pt x="369" y="6295"/>
                  </a:lnTo>
                  <a:lnTo>
                    <a:pt x="246" y="6540"/>
                  </a:lnTo>
                  <a:lnTo>
                    <a:pt x="338" y="6632"/>
                  </a:lnTo>
                  <a:lnTo>
                    <a:pt x="430" y="6632"/>
                  </a:lnTo>
                  <a:lnTo>
                    <a:pt x="430" y="6755"/>
                  </a:lnTo>
                  <a:lnTo>
                    <a:pt x="492" y="6755"/>
                  </a:lnTo>
                  <a:lnTo>
                    <a:pt x="492" y="6970"/>
                  </a:lnTo>
                  <a:lnTo>
                    <a:pt x="676" y="7124"/>
                  </a:lnTo>
                  <a:lnTo>
                    <a:pt x="768" y="7216"/>
                  </a:lnTo>
                  <a:lnTo>
                    <a:pt x="768" y="7369"/>
                  </a:lnTo>
                  <a:lnTo>
                    <a:pt x="737" y="7523"/>
                  </a:lnTo>
                  <a:lnTo>
                    <a:pt x="768" y="7615"/>
                  </a:lnTo>
                  <a:lnTo>
                    <a:pt x="829" y="7891"/>
                  </a:lnTo>
                  <a:lnTo>
                    <a:pt x="952" y="8076"/>
                  </a:lnTo>
                  <a:lnTo>
                    <a:pt x="1321" y="8383"/>
                  </a:lnTo>
                  <a:lnTo>
                    <a:pt x="1351" y="8506"/>
                  </a:lnTo>
                  <a:lnTo>
                    <a:pt x="1259" y="8751"/>
                  </a:lnTo>
                  <a:lnTo>
                    <a:pt x="1321" y="8905"/>
                  </a:lnTo>
                  <a:lnTo>
                    <a:pt x="1106" y="9335"/>
                  </a:lnTo>
                  <a:lnTo>
                    <a:pt x="1229" y="9519"/>
                  </a:lnTo>
                  <a:lnTo>
                    <a:pt x="1628" y="9887"/>
                  </a:lnTo>
                  <a:lnTo>
                    <a:pt x="2242" y="11545"/>
                  </a:lnTo>
                  <a:lnTo>
                    <a:pt x="2488" y="11545"/>
                  </a:lnTo>
                  <a:lnTo>
                    <a:pt x="2549" y="11423"/>
                  </a:lnTo>
                  <a:lnTo>
                    <a:pt x="2672" y="11392"/>
                  </a:lnTo>
                  <a:lnTo>
                    <a:pt x="2672" y="11392"/>
                  </a:lnTo>
                  <a:lnTo>
                    <a:pt x="2764" y="11269"/>
                  </a:lnTo>
                  <a:lnTo>
                    <a:pt x="2917" y="10962"/>
                  </a:lnTo>
                  <a:lnTo>
                    <a:pt x="3255" y="10624"/>
                  </a:lnTo>
                  <a:lnTo>
                    <a:pt x="3439" y="10563"/>
                  </a:lnTo>
                  <a:lnTo>
                    <a:pt x="3654" y="10747"/>
                  </a:lnTo>
                  <a:lnTo>
                    <a:pt x="3900" y="10716"/>
                  </a:lnTo>
                  <a:lnTo>
                    <a:pt x="4054" y="10686"/>
                  </a:lnTo>
                  <a:lnTo>
                    <a:pt x="4207" y="10747"/>
                  </a:lnTo>
                  <a:lnTo>
                    <a:pt x="4514" y="10655"/>
                  </a:lnTo>
                  <a:lnTo>
                    <a:pt x="4668" y="10686"/>
                  </a:lnTo>
                  <a:lnTo>
                    <a:pt x="4698" y="10901"/>
                  </a:lnTo>
                  <a:lnTo>
                    <a:pt x="4821" y="11269"/>
                  </a:lnTo>
                  <a:lnTo>
                    <a:pt x="4883" y="11361"/>
                  </a:lnTo>
                  <a:lnTo>
                    <a:pt x="4944" y="11269"/>
                  </a:lnTo>
                  <a:lnTo>
                    <a:pt x="4944" y="11116"/>
                  </a:lnTo>
                  <a:lnTo>
                    <a:pt x="5036" y="10962"/>
                  </a:lnTo>
                  <a:lnTo>
                    <a:pt x="5036" y="10778"/>
                  </a:lnTo>
                  <a:lnTo>
                    <a:pt x="5159" y="10594"/>
                  </a:lnTo>
                  <a:lnTo>
                    <a:pt x="5650" y="10594"/>
                  </a:lnTo>
                  <a:lnTo>
                    <a:pt x="6080" y="10624"/>
                  </a:lnTo>
                  <a:lnTo>
                    <a:pt x="6234" y="10747"/>
                  </a:lnTo>
                  <a:lnTo>
                    <a:pt x="6295" y="10471"/>
                  </a:lnTo>
                  <a:lnTo>
                    <a:pt x="6510" y="10041"/>
                  </a:lnTo>
                  <a:lnTo>
                    <a:pt x="6541" y="9795"/>
                  </a:lnTo>
                  <a:lnTo>
                    <a:pt x="6510" y="9580"/>
                  </a:lnTo>
                  <a:lnTo>
                    <a:pt x="6418" y="9457"/>
                  </a:lnTo>
                  <a:lnTo>
                    <a:pt x="6664" y="9058"/>
                  </a:lnTo>
                  <a:lnTo>
                    <a:pt x="6786" y="8751"/>
                  </a:lnTo>
                  <a:lnTo>
                    <a:pt x="6786" y="8628"/>
                  </a:lnTo>
                  <a:lnTo>
                    <a:pt x="6971" y="8506"/>
                  </a:lnTo>
                  <a:lnTo>
                    <a:pt x="8107" y="8168"/>
                  </a:lnTo>
                  <a:lnTo>
                    <a:pt x="9059" y="8198"/>
                  </a:lnTo>
                  <a:lnTo>
                    <a:pt x="9611" y="8598"/>
                  </a:lnTo>
                  <a:lnTo>
                    <a:pt x="9734" y="8628"/>
                  </a:lnTo>
                  <a:close/>
                </a:path>
              </a:pathLst>
            </a:custGeom>
            <a:solidFill>
              <a:srgbClr val="EEEEEE"/>
            </a:solidFill>
            <a:ln cap="flat" cmpd="sng" w="9525">
              <a:solidFill>
                <a:srgbClr val="EEEEEE"/>
              </a:solidFill>
              <a:prstDash val="solid"/>
              <a:round/>
              <a:headEnd len="sm" w="sm" type="none"/>
              <a:tailEnd len="sm" w="sm" type="none"/>
            </a:ln>
          </p:spPr>
        </p:sp>
        <p:sp>
          <p:nvSpPr>
            <p:cNvPr id="495" name="Google Shape;495;p68"/>
            <p:cNvSpPr/>
            <p:nvPr/>
          </p:nvSpPr>
          <p:spPr>
            <a:xfrm>
              <a:off x="3225205" y="3553385"/>
              <a:ext cx="134287" cy="142554"/>
            </a:xfrm>
            <a:custGeom>
              <a:rect b="b" l="l" r="r" t="t"/>
              <a:pathLst>
                <a:path extrusionOk="0" h="7493" w="7064">
                  <a:moveTo>
                    <a:pt x="1" y="2580"/>
                  </a:moveTo>
                  <a:lnTo>
                    <a:pt x="62" y="2304"/>
                  </a:lnTo>
                  <a:lnTo>
                    <a:pt x="277" y="1874"/>
                  </a:lnTo>
                  <a:lnTo>
                    <a:pt x="308" y="1628"/>
                  </a:lnTo>
                  <a:lnTo>
                    <a:pt x="277" y="1413"/>
                  </a:lnTo>
                  <a:lnTo>
                    <a:pt x="185" y="1290"/>
                  </a:lnTo>
                  <a:lnTo>
                    <a:pt x="431" y="891"/>
                  </a:lnTo>
                  <a:lnTo>
                    <a:pt x="553" y="584"/>
                  </a:lnTo>
                  <a:lnTo>
                    <a:pt x="553" y="461"/>
                  </a:lnTo>
                  <a:lnTo>
                    <a:pt x="738" y="339"/>
                  </a:lnTo>
                  <a:lnTo>
                    <a:pt x="1874" y="1"/>
                  </a:lnTo>
                  <a:lnTo>
                    <a:pt x="2826" y="31"/>
                  </a:lnTo>
                  <a:lnTo>
                    <a:pt x="3378" y="431"/>
                  </a:lnTo>
                  <a:lnTo>
                    <a:pt x="3501" y="461"/>
                  </a:lnTo>
                  <a:lnTo>
                    <a:pt x="3655" y="646"/>
                  </a:lnTo>
                  <a:lnTo>
                    <a:pt x="3624" y="830"/>
                  </a:lnTo>
                  <a:lnTo>
                    <a:pt x="3808" y="983"/>
                  </a:lnTo>
                  <a:lnTo>
                    <a:pt x="3839" y="1229"/>
                  </a:lnTo>
                  <a:lnTo>
                    <a:pt x="3993" y="1475"/>
                  </a:lnTo>
                  <a:lnTo>
                    <a:pt x="3900" y="1997"/>
                  </a:lnTo>
                  <a:lnTo>
                    <a:pt x="3962" y="2181"/>
                  </a:lnTo>
                  <a:lnTo>
                    <a:pt x="3900" y="2365"/>
                  </a:lnTo>
                  <a:lnTo>
                    <a:pt x="3962" y="2549"/>
                  </a:lnTo>
                  <a:lnTo>
                    <a:pt x="4269" y="2519"/>
                  </a:lnTo>
                  <a:lnTo>
                    <a:pt x="4392" y="2580"/>
                  </a:lnTo>
                  <a:lnTo>
                    <a:pt x="4791" y="2549"/>
                  </a:lnTo>
                  <a:lnTo>
                    <a:pt x="5037" y="2641"/>
                  </a:lnTo>
                  <a:lnTo>
                    <a:pt x="5405" y="2488"/>
                  </a:lnTo>
                  <a:lnTo>
                    <a:pt x="5620" y="2611"/>
                  </a:lnTo>
                  <a:lnTo>
                    <a:pt x="5773" y="2672"/>
                  </a:lnTo>
                  <a:lnTo>
                    <a:pt x="5835" y="2856"/>
                  </a:lnTo>
                  <a:lnTo>
                    <a:pt x="6019" y="3778"/>
                  </a:lnTo>
                  <a:lnTo>
                    <a:pt x="6173" y="4085"/>
                  </a:lnTo>
                  <a:lnTo>
                    <a:pt x="6326" y="4115"/>
                  </a:lnTo>
                  <a:lnTo>
                    <a:pt x="6664" y="3931"/>
                  </a:lnTo>
                  <a:lnTo>
                    <a:pt x="6848" y="4023"/>
                  </a:lnTo>
                  <a:lnTo>
                    <a:pt x="6971" y="4115"/>
                  </a:lnTo>
                  <a:lnTo>
                    <a:pt x="7063" y="4146"/>
                  </a:lnTo>
                  <a:lnTo>
                    <a:pt x="7002" y="4269"/>
                  </a:lnTo>
                  <a:lnTo>
                    <a:pt x="6971" y="5067"/>
                  </a:lnTo>
                  <a:lnTo>
                    <a:pt x="6940" y="5159"/>
                  </a:lnTo>
                  <a:lnTo>
                    <a:pt x="6910" y="5190"/>
                  </a:lnTo>
                  <a:lnTo>
                    <a:pt x="6910" y="5282"/>
                  </a:lnTo>
                  <a:lnTo>
                    <a:pt x="6910" y="5374"/>
                  </a:lnTo>
                  <a:lnTo>
                    <a:pt x="6879" y="5466"/>
                  </a:lnTo>
                  <a:lnTo>
                    <a:pt x="6848" y="5497"/>
                  </a:lnTo>
                  <a:lnTo>
                    <a:pt x="6817" y="5743"/>
                  </a:lnTo>
                  <a:lnTo>
                    <a:pt x="6848" y="5804"/>
                  </a:lnTo>
                  <a:lnTo>
                    <a:pt x="6848" y="6111"/>
                  </a:lnTo>
                  <a:lnTo>
                    <a:pt x="6695" y="6234"/>
                  </a:lnTo>
                  <a:lnTo>
                    <a:pt x="6572" y="6449"/>
                  </a:lnTo>
                  <a:lnTo>
                    <a:pt x="6510" y="6633"/>
                  </a:lnTo>
                  <a:lnTo>
                    <a:pt x="6142" y="6879"/>
                  </a:lnTo>
                  <a:lnTo>
                    <a:pt x="6081" y="7094"/>
                  </a:lnTo>
                  <a:lnTo>
                    <a:pt x="5927" y="7278"/>
                  </a:lnTo>
                  <a:lnTo>
                    <a:pt x="5743" y="7247"/>
                  </a:lnTo>
                  <a:lnTo>
                    <a:pt x="5681" y="7278"/>
                  </a:lnTo>
                  <a:lnTo>
                    <a:pt x="5497" y="7493"/>
                  </a:lnTo>
                  <a:lnTo>
                    <a:pt x="5436" y="7401"/>
                  </a:lnTo>
                  <a:lnTo>
                    <a:pt x="5313" y="7401"/>
                  </a:lnTo>
                  <a:lnTo>
                    <a:pt x="5129" y="7493"/>
                  </a:lnTo>
                  <a:lnTo>
                    <a:pt x="4791" y="7278"/>
                  </a:lnTo>
                  <a:lnTo>
                    <a:pt x="4300" y="7125"/>
                  </a:lnTo>
                  <a:lnTo>
                    <a:pt x="3716" y="7217"/>
                  </a:lnTo>
                  <a:lnTo>
                    <a:pt x="3563" y="7217"/>
                  </a:lnTo>
                  <a:lnTo>
                    <a:pt x="3624" y="7032"/>
                  </a:lnTo>
                  <a:lnTo>
                    <a:pt x="3870" y="6787"/>
                  </a:lnTo>
                  <a:lnTo>
                    <a:pt x="3993" y="6449"/>
                  </a:lnTo>
                  <a:lnTo>
                    <a:pt x="3931" y="6295"/>
                  </a:lnTo>
                  <a:lnTo>
                    <a:pt x="4023" y="6142"/>
                  </a:lnTo>
                  <a:lnTo>
                    <a:pt x="4177" y="6050"/>
                  </a:lnTo>
                  <a:lnTo>
                    <a:pt x="4300" y="5835"/>
                  </a:lnTo>
                  <a:lnTo>
                    <a:pt x="4330" y="5651"/>
                  </a:lnTo>
                  <a:lnTo>
                    <a:pt x="4238" y="5466"/>
                  </a:lnTo>
                  <a:lnTo>
                    <a:pt x="3993" y="5251"/>
                  </a:lnTo>
                  <a:lnTo>
                    <a:pt x="3808" y="5037"/>
                  </a:lnTo>
                  <a:lnTo>
                    <a:pt x="3317" y="4975"/>
                  </a:lnTo>
                  <a:lnTo>
                    <a:pt x="2949" y="4791"/>
                  </a:lnTo>
                  <a:lnTo>
                    <a:pt x="2580" y="4484"/>
                  </a:lnTo>
                  <a:lnTo>
                    <a:pt x="2427" y="4453"/>
                  </a:lnTo>
                  <a:lnTo>
                    <a:pt x="2119" y="4269"/>
                  </a:lnTo>
                  <a:lnTo>
                    <a:pt x="1597" y="4146"/>
                  </a:lnTo>
                  <a:lnTo>
                    <a:pt x="1475" y="3931"/>
                  </a:lnTo>
                  <a:lnTo>
                    <a:pt x="1290" y="3747"/>
                  </a:lnTo>
                  <a:lnTo>
                    <a:pt x="1075" y="3747"/>
                  </a:lnTo>
                  <a:lnTo>
                    <a:pt x="553" y="3225"/>
                  </a:lnTo>
                  <a:lnTo>
                    <a:pt x="369" y="2856"/>
                  </a:lnTo>
                  <a:lnTo>
                    <a:pt x="216" y="2826"/>
                  </a:lnTo>
                  <a:lnTo>
                    <a:pt x="1" y="2611"/>
                  </a:lnTo>
                  <a:close/>
                </a:path>
              </a:pathLst>
            </a:custGeom>
            <a:solidFill>
              <a:srgbClr val="EEEEEE"/>
            </a:solidFill>
            <a:ln cap="flat" cmpd="sng" w="9525">
              <a:solidFill>
                <a:srgbClr val="EEEEEE"/>
              </a:solidFill>
              <a:prstDash val="solid"/>
              <a:round/>
              <a:headEnd len="sm" w="sm" type="none"/>
              <a:tailEnd len="sm" w="sm" type="none"/>
            </a:ln>
          </p:spPr>
        </p:sp>
        <p:sp>
          <p:nvSpPr>
            <p:cNvPr id="496" name="Google Shape;496;p68"/>
            <p:cNvSpPr/>
            <p:nvPr/>
          </p:nvSpPr>
          <p:spPr>
            <a:xfrm>
              <a:off x="3307285" y="3738425"/>
              <a:ext cx="79920" cy="90364"/>
            </a:xfrm>
            <a:custGeom>
              <a:rect b="b" l="l" r="r" t="t"/>
              <a:pathLst>
                <a:path extrusionOk="0" h="4761" w="4208">
                  <a:moveTo>
                    <a:pt x="461" y="62"/>
                  </a:moveTo>
                  <a:lnTo>
                    <a:pt x="584" y="62"/>
                  </a:lnTo>
                  <a:lnTo>
                    <a:pt x="676" y="124"/>
                  </a:lnTo>
                  <a:lnTo>
                    <a:pt x="1075" y="1"/>
                  </a:lnTo>
                  <a:lnTo>
                    <a:pt x="1260" y="93"/>
                  </a:lnTo>
                  <a:lnTo>
                    <a:pt x="1444" y="369"/>
                  </a:lnTo>
                  <a:lnTo>
                    <a:pt x="1628" y="431"/>
                  </a:lnTo>
                  <a:lnTo>
                    <a:pt x="1720" y="676"/>
                  </a:lnTo>
                  <a:lnTo>
                    <a:pt x="1904" y="983"/>
                  </a:lnTo>
                  <a:lnTo>
                    <a:pt x="1996" y="983"/>
                  </a:lnTo>
                  <a:lnTo>
                    <a:pt x="2181" y="799"/>
                  </a:lnTo>
                  <a:lnTo>
                    <a:pt x="2242" y="830"/>
                  </a:lnTo>
                  <a:lnTo>
                    <a:pt x="2457" y="1137"/>
                  </a:lnTo>
                  <a:lnTo>
                    <a:pt x="2672" y="1229"/>
                  </a:lnTo>
                  <a:lnTo>
                    <a:pt x="2856" y="1290"/>
                  </a:lnTo>
                  <a:lnTo>
                    <a:pt x="3071" y="1475"/>
                  </a:lnTo>
                  <a:lnTo>
                    <a:pt x="3071" y="1690"/>
                  </a:lnTo>
                  <a:lnTo>
                    <a:pt x="3225" y="1659"/>
                  </a:lnTo>
                  <a:lnTo>
                    <a:pt x="3562" y="1812"/>
                  </a:lnTo>
                  <a:lnTo>
                    <a:pt x="3747" y="2027"/>
                  </a:lnTo>
                  <a:lnTo>
                    <a:pt x="3931" y="2334"/>
                  </a:lnTo>
                  <a:lnTo>
                    <a:pt x="4146" y="2488"/>
                  </a:lnTo>
                  <a:lnTo>
                    <a:pt x="4084" y="2703"/>
                  </a:lnTo>
                  <a:lnTo>
                    <a:pt x="3931" y="2918"/>
                  </a:lnTo>
                  <a:lnTo>
                    <a:pt x="4023" y="3163"/>
                  </a:lnTo>
                  <a:lnTo>
                    <a:pt x="4054" y="3225"/>
                  </a:lnTo>
                  <a:lnTo>
                    <a:pt x="4084" y="3286"/>
                  </a:lnTo>
                  <a:lnTo>
                    <a:pt x="4177" y="3409"/>
                  </a:lnTo>
                  <a:lnTo>
                    <a:pt x="4207" y="3440"/>
                  </a:lnTo>
                  <a:lnTo>
                    <a:pt x="4146" y="3501"/>
                  </a:lnTo>
                  <a:lnTo>
                    <a:pt x="4023" y="3655"/>
                  </a:lnTo>
                  <a:lnTo>
                    <a:pt x="4023" y="3870"/>
                  </a:lnTo>
                  <a:lnTo>
                    <a:pt x="3839" y="4023"/>
                  </a:lnTo>
                  <a:lnTo>
                    <a:pt x="3777" y="4146"/>
                  </a:lnTo>
                  <a:lnTo>
                    <a:pt x="3808" y="4177"/>
                  </a:lnTo>
                  <a:lnTo>
                    <a:pt x="3747" y="4269"/>
                  </a:lnTo>
                  <a:lnTo>
                    <a:pt x="3562" y="4515"/>
                  </a:lnTo>
                  <a:lnTo>
                    <a:pt x="3255" y="4607"/>
                  </a:lnTo>
                  <a:lnTo>
                    <a:pt x="3163" y="4545"/>
                  </a:lnTo>
                  <a:lnTo>
                    <a:pt x="3133" y="4576"/>
                  </a:lnTo>
                  <a:lnTo>
                    <a:pt x="3102" y="4699"/>
                  </a:lnTo>
                  <a:lnTo>
                    <a:pt x="3040" y="4760"/>
                  </a:lnTo>
                  <a:lnTo>
                    <a:pt x="2918" y="4729"/>
                  </a:lnTo>
                  <a:lnTo>
                    <a:pt x="2795" y="4699"/>
                  </a:lnTo>
                  <a:lnTo>
                    <a:pt x="2703" y="4699"/>
                  </a:lnTo>
                  <a:lnTo>
                    <a:pt x="2580" y="4637"/>
                  </a:lnTo>
                  <a:lnTo>
                    <a:pt x="2426" y="4576"/>
                  </a:lnTo>
                  <a:lnTo>
                    <a:pt x="2211" y="4637"/>
                  </a:lnTo>
                  <a:lnTo>
                    <a:pt x="2027" y="4729"/>
                  </a:lnTo>
                  <a:lnTo>
                    <a:pt x="1843" y="4729"/>
                  </a:lnTo>
                  <a:lnTo>
                    <a:pt x="1843" y="4637"/>
                  </a:lnTo>
                  <a:lnTo>
                    <a:pt x="1874" y="4576"/>
                  </a:lnTo>
                  <a:lnTo>
                    <a:pt x="1843" y="4545"/>
                  </a:lnTo>
                  <a:lnTo>
                    <a:pt x="1720" y="4545"/>
                  </a:lnTo>
                  <a:lnTo>
                    <a:pt x="1597" y="4515"/>
                  </a:lnTo>
                  <a:lnTo>
                    <a:pt x="1382" y="4361"/>
                  </a:lnTo>
                  <a:lnTo>
                    <a:pt x="1167" y="4361"/>
                  </a:lnTo>
                  <a:lnTo>
                    <a:pt x="799" y="4392"/>
                  </a:lnTo>
                  <a:lnTo>
                    <a:pt x="676" y="4361"/>
                  </a:lnTo>
                  <a:lnTo>
                    <a:pt x="461" y="4146"/>
                  </a:lnTo>
                  <a:lnTo>
                    <a:pt x="369" y="4115"/>
                  </a:lnTo>
                  <a:lnTo>
                    <a:pt x="123" y="3778"/>
                  </a:lnTo>
                  <a:lnTo>
                    <a:pt x="31" y="3471"/>
                  </a:lnTo>
                  <a:lnTo>
                    <a:pt x="1" y="3133"/>
                  </a:lnTo>
                  <a:lnTo>
                    <a:pt x="1" y="3102"/>
                  </a:lnTo>
                  <a:lnTo>
                    <a:pt x="31" y="3041"/>
                  </a:lnTo>
                  <a:lnTo>
                    <a:pt x="154" y="2949"/>
                  </a:lnTo>
                  <a:lnTo>
                    <a:pt x="216" y="2826"/>
                  </a:lnTo>
                  <a:lnTo>
                    <a:pt x="154" y="2549"/>
                  </a:lnTo>
                  <a:lnTo>
                    <a:pt x="93" y="2181"/>
                  </a:lnTo>
                  <a:lnTo>
                    <a:pt x="154" y="2089"/>
                  </a:lnTo>
                  <a:lnTo>
                    <a:pt x="93" y="1843"/>
                  </a:lnTo>
                  <a:lnTo>
                    <a:pt x="185" y="1659"/>
                  </a:lnTo>
                  <a:lnTo>
                    <a:pt x="154" y="1505"/>
                  </a:lnTo>
                  <a:lnTo>
                    <a:pt x="216" y="1383"/>
                  </a:lnTo>
                  <a:lnTo>
                    <a:pt x="246" y="1014"/>
                  </a:lnTo>
                  <a:lnTo>
                    <a:pt x="216" y="861"/>
                  </a:lnTo>
                  <a:lnTo>
                    <a:pt x="277" y="738"/>
                  </a:lnTo>
                  <a:lnTo>
                    <a:pt x="216" y="492"/>
                  </a:lnTo>
                  <a:lnTo>
                    <a:pt x="369" y="308"/>
                  </a:lnTo>
                  <a:lnTo>
                    <a:pt x="430" y="124"/>
                  </a:lnTo>
                  <a:close/>
                </a:path>
              </a:pathLst>
            </a:custGeom>
            <a:solidFill>
              <a:srgbClr val="EEEEEE"/>
            </a:solidFill>
            <a:ln cap="flat" cmpd="sng" w="9525">
              <a:solidFill>
                <a:srgbClr val="EEEEEE"/>
              </a:solidFill>
              <a:prstDash val="solid"/>
              <a:round/>
              <a:headEnd len="sm" w="sm" type="none"/>
              <a:tailEnd len="sm" w="sm" type="none"/>
            </a:ln>
          </p:spPr>
        </p:sp>
        <p:sp>
          <p:nvSpPr>
            <p:cNvPr id="497" name="Google Shape;497;p68"/>
            <p:cNvSpPr/>
            <p:nvPr/>
          </p:nvSpPr>
          <p:spPr>
            <a:xfrm>
              <a:off x="3117925" y="3599105"/>
              <a:ext cx="253441" cy="653004"/>
            </a:xfrm>
            <a:custGeom>
              <a:rect b="b" l="l" r="r" t="t"/>
              <a:pathLst>
                <a:path extrusionOk="0" h="34238" w="13297">
                  <a:moveTo>
                    <a:pt x="2058" y="830"/>
                  </a:moveTo>
                  <a:lnTo>
                    <a:pt x="2150" y="707"/>
                  </a:lnTo>
                  <a:lnTo>
                    <a:pt x="2303" y="400"/>
                  </a:lnTo>
                  <a:lnTo>
                    <a:pt x="2611" y="62"/>
                  </a:lnTo>
                  <a:lnTo>
                    <a:pt x="2825" y="1"/>
                  </a:lnTo>
                  <a:lnTo>
                    <a:pt x="3040" y="185"/>
                  </a:lnTo>
                  <a:lnTo>
                    <a:pt x="3286" y="154"/>
                  </a:lnTo>
                  <a:lnTo>
                    <a:pt x="3440" y="124"/>
                  </a:lnTo>
                  <a:lnTo>
                    <a:pt x="3593" y="185"/>
                  </a:lnTo>
                  <a:lnTo>
                    <a:pt x="3900" y="93"/>
                  </a:lnTo>
                  <a:lnTo>
                    <a:pt x="4054" y="124"/>
                  </a:lnTo>
                  <a:lnTo>
                    <a:pt x="4084" y="339"/>
                  </a:lnTo>
                  <a:lnTo>
                    <a:pt x="4207" y="676"/>
                  </a:lnTo>
                  <a:lnTo>
                    <a:pt x="4269" y="799"/>
                  </a:lnTo>
                  <a:lnTo>
                    <a:pt x="4361" y="676"/>
                  </a:lnTo>
                  <a:lnTo>
                    <a:pt x="4361" y="554"/>
                  </a:lnTo>
                  <a:lnTo>
                    <a:pt x="4453" y="369"/>
                  </a:lnTo>
                  <a:lnTo>
                    <a:pt x="4453" y="216"/>
                  </a:lnTo>
                  <a:lnTo>
                    <a:pt x="4576" y="32"/>
                  </a:lnTo>
                  <a:lnTo>
                    <a:pt x="5036" y="32"/>
                  </a:lnTo>
                  <a:lnTo>
                    <a:pt x="5466" y="32"/>
                  </a:lnTo>
                  <a:lnTo>
                    <a:pt x="5650" y="216"/>
                  </a:lnTo>
                  <a:lnTo>
                    <a:pt x="5835" y="400"/>
                  </a:lnTo>
                  <a:lnTo>
                    <a:pt x="5988" y="431"/>
                  </a:lnTo>
                  <a:lnTo>
                    <a:pt x="6203" y="830"/>
                  </a:lnTo>
                  <a:lnTo>
                    <a:pt x="6694" y="1352"/>
                  </a:lnTo>
                  <a:lnTo>
                    <a:pt x="6909" y="1352"/>
                  </a:lnTo>
                  <a:lnTo>
                    <a:pt x="7124" y="1536"/>
                  </a:lnTo>
                  <a:lnTo>
                    <a:pt x="7247" y="1751"/>
                  </a:lnTo>
                  <a:lnTo>
                    <a:pt x="7738" y="1874"/>
                  </a:lnTo>
                  <a:lnTo>
                    <a:pt x="8076" y="2027"/>
                  </a:lnTo>
                  <a:lnTo>
                    <a:pt x="8230" y="2089"/>
                  </a:lnTo>
                  <a:lnTo>
                    <a:pt x="8568" y="2396"/>
                  </a:lnTo>
                  <a:lnTo>
                    <a:pt x="8967" y="2580"/>
                  </a:lnTo>
                  <a:lnTo>
                    <a:pt x="9458" y="2642"/>
                  </a:lnTo>
                  <a:lnTo>
                    <a:pt x="9642" y="2856"/>
                  </a:lnTo>
                  <a:lnTo>
                    <a:pt x="9888" y="3071"/>
                  </a:lnTo>
                  <a:lnTo>
                    <a:pt x="9980" y="3256"/>
                  </a:lnTo>
                  <a:lnTo>
                    <a:pt x="9949" y="3440"/>
                  </a:lnTo>
                  <a:lnTo>
                    <a:pt x="9826" y="3655"/>
                  </a:lnTo>
                  <a:lnTo>
                    <a:pt x="9673" y="3747"/>
                  </a:lnTo>
                  <a:lnTo>
                    <a:pt x="9581" y="3870"/>
                  </a:lnTo>
                  <a:lnTo>
                    <a:pt x="9642" y="4054"/>
                  </a:lnTo>
                  <a:lnTo>
                    <a:pt x="9519" y="4392"/>
                  </a:lnTo>
                  <a:lnTo>
                    <a:pt x="9243" y="4637"/>
                  </a:lnTo>
                  <a:lnTo>
                    <a:pt x="9212" y="4822"/>
                  </a:lnTo>
                  <a:lnTo>
                    <a:pt x="9366" y="4822"/>
                  </a:lnTo>
                  <a:lnTo>
                    <a:pt x="9949" y="4730"/>
                  </a:lnTo>
                  <a:lnTo>
                    <a:pt x="10441" y="4883"/>
                  </a:lnTo>
                  <a:lnTo>
                    <a:pt x="10778" y="5098"/>
                  </a:lnTo>
                  <a:lnTo>
                    <a:pt x="10963" y="5006"/>
                  </a:lnTo>
                  <a:lnTo>
                    <a:pt x="11085" y="5006"/>
                  </a:lnTo>
                  <a:lnTo>
                    <a:pt x="11147" y="5098"/>
                  </a:lnTo>
                  <a:lnTo>
                    <a:pt x="11331" y="4883"/>
                  </a:lnTo>
                  <a:lnTo>
                    <a:pt x="11392" y="4852"/>
                  </a:lnTo>
                  <a:lnTo>
                    <a:pt x="11577" y="4883"/>
                  </a:lnTo>
                  <a:lnTo>
                    <a:pt x="11730" y="4699"/>
                  </a:lnTo>
                  <a:lnTo>
                    <a:pt x="11792" y="4484"/>
                  </a:lnTo>
                  <a:lnTo>
                    <a:pt x="12191" y="4238"/>
                  </a:lnTo>
                  <a:lnTo>
                    <a:pt x="12222" y="4054"/>
                  </a:lnTo>
                  <a:lnTo>
                    <a:pt x="12344" y="3839"/>
                  </a:lnTo>
                  <a:lnTo>
                    <a:pt x="12498" y="3716"/>
                  </a:lnTo>
                  <a:lnTo>
                    <a:pt x="12498" y="3409"/>
                  </a:lnTo>
                  <a:lnTo>
                    <a:pt x="12467" y="3348"/>
                  </a:lnTo>
                  <a:lnTo>
                    <a:pt x="12498" y="3102"/>
                  </a:lnTo>
                  <a:lnTo>
                    <a:pt x="12682" y="2979"/>
                  </a:lnTo>
                  <a:lnTo>
                    <a:pt x="13081" y="3041"/>
                  </a:lnTo>
                  <a:lnTo>
                    <a:pt x="13081" y="3194"/>
                  </a:lnTo>
                  <a:lnTo>
                    <a:pt x="13235" y="3563"/>
                  </a:lnTo>
                  <a:lnTo>
                    <a:pt x="13235" y="3839"/>
                  </a:lnTo>
                  <a:lnTo>
                    <a:pt x="13266" y="4146"/>
                  </a:lnTo>
                  <a:lnTo>
                    <a:pt x="13296" y="4453"/>
                  </a:lnTo>
                  <a:lnTo>
                    <a:pt x="13235" y="4576"/>
                  </a:lnTo>
                  <a:lnTo>
                    <a:pt x="13081" y="4576"/>
                  </a:lnTo>
                  <a:lnTo>
                    <a:pt x="12866" y="4668"/>
                  </a:lnTo>
                  <a:lnTo>
                    <a:pt x="12836" y="4760"/>
                  </a:lnTo>
                  <a:lnTo>
                    <a:pt x="12713" y="4852"/>
                  </a:lnTo>
                  <a:lnTo>
                    <a:pt x="12682" y="4822"/>
                  </a:lnTo>
                  <a:lnTo>
                    <a:pt x="12344" y="5037"/>
                  </a:lnTo>
                  <a:lnTo>
                    <a:pt x="12252" y="5159"/>
                  </a:lnTo>
                  <a:lnTo>
                    <a:pt x="12129" y="5190"/>
                  </a:lnTo>
                  <a:lnTo>
                    <a:pt x="11822" y="5436"/>
                  </a:lnTo>
                  <a:lnTo>
                    <a:pt x="11730" y="5466"/>
                  </a:lnTo>
                  <a:lnTo>
                    <a:pt x="11730" y="5681"/>
                  </a:lnTo>
                  <a:lnTo>
                    <a:pt x="11607" y="5712"/>
                  </a:lnTo>
                  <a:lnTo>
                    <a:pt x="11515" y="5712"/>
                  </a:lnTo>
                  <a:lnTo>
                    <a:pt x="11239" y="6050"/>
                  </a:lnTo>
                  <a:lnTo>
                    <a:pt x="11208" y="6173"/>
                  </a:lnTo>
                  <a:lnTo>
                    <a:pt x="11208" y="6357"/>
                  </a:lnTo>
                  <a:lnTo>
                    <a:pt x="11085" y="6388"/>
                  </a:lnTo>
                  <a:lnTo>
                    <a:pt x="11024" y="6480"/>
                  </a:lnTo>
                  <a:lnTo>
                    <a:pt x="10840" y="6787"/>
                  </a:lnTo>
                  <a:lnTo>
                    <a:pt x="10717" y="6910"/>
                  </a:lnTo>
                  <a:lnTo>
                    <a:pt x="10594" y="7155"/>
                  </a:lnTo>
                  <a:lnTo>
                    <a:pt x="10594" y="7217"/>
                  </a:lnTo>
                  <a:lnTo>
                    <a:pt x="10441" y="7339"/>
                  </a:lnTo>
                  <a:lnTo>
                    <a:pt x="10410" y="7432"/>
                  </a:lnTo>
                  <a:lnTo>
                    <a:pt x="10318" y="7616"/>
                  </a:lnTo>
                  <a:lnTo>
                    <a:pt x="10164" y="7831"/>
                  </a:lnTo>
                  <a:lnTo>
                    <a:pt x="10226" y="8076"/>
                  </a:lnTo>
                  <a:lnTo>
                    <a:pt x="10164" y="8199"/>
                  </a:lnTo>
                  <a:lnTo>
                    <a:pt x="10195" y="8353"/>
                  </a:lnTo>
                  <a:lnTo>
                    <a:pt x="10195" y="8721"/>
                  </a:lnTo>
                  <a:lnTo>
                    <a:pt x="10134" y="8844"/>
                  </a:lnTo>
                  <a:lnTo>
                    <a:pt x="10134" y="8998"/>
                  </a:lnTo>
                  <a:lnTo>
                    <a:pt x="10041" y="9182"/>
                  </a:lnTo>
                  <a:lnTo>
                    <a:pt x="10134" y="9427"/>
                  </a:lnTo>
                  <a:lnTo>
                    <a:pt x="10072" y="9520"/>
                  </a:lnTo>
                  <a:lnTo>
                    <a:pt x="10103" y="9919"/>
                  </a:lnTo>
                  <a:lnTo>
                    <a:pt x="10164" y="10164"/>
                  </a:lnTo>
                  <a:lnTo>
                    <a:pt x="10134" y="10287"/>
                  </a:lnTo>
                  <a:lnTo>
                    <a:pt x="10011" y="10410"/>
                  </a:lnTo>
                  <a:lnTo>
                    <a:pt x="9980" y="10471"/>
                  </a:lnTo>
                  <a:lnTo>
                    <a:pt x="9980" y="10471"/>
                  </a:lnTo>
                  <a:lnTo>
                    <a:pt x="9980" y="10471"/>
                  </a:lnTo>
                  <a:lnTo>
                    <a:pt x="9919" y="10809"/>
                  </a:lnTo>
                  <a:lnTo>
                    <a:pt x="9980" y="11116"/>
                  </a:lnTo>
                  <a:lnTo>
                    <a:pt x="9949" y="11208"/>
                  </a:lnTo>
                  <a:lnTo>
                    <a:pt x="10041" y="11301"/>
                  </a:lnTo>
                  <a:lnTo>
                    <a:pt x="10041" y="11454"/>
                  </a:lnTo>
                  <a:lnTo>
                    <a:pt x="10011" y="11485"/>
                  </a:lnTo>
                  <a:lnTo>
                    <a:pt x="10072" y="11638"/>
                  </a:lnTo>
                  <a:lnTo>
                    <a:pt x="10441" y="11915"/>
                  </a:lnTo>
                  <a:lnTo>
                    <a:pt x="10778" y="12037"/>
                  </a:lnTo>
                  <a:lnTo>
                    <a:pt x="11208" y="12375"/>
                  </a:lnTo>
                  <a:lnTo>
                    <a:pt x="11300" y="12498"/>
                  </a:lnTo>
                  <a:lnTo>
                    <a:pt x="11300" y="12652"/>
                  </a:lnTo>
                  <a:lnTo>
                    <a:pt x="11085" y="13081"/>
                  </a:lnTo>
                  <a:lnTo>
                    <a:pt x="11085" y="13204"/>
                  </a:lnTo>
                  <a:lnTo>
                    <a:pt x="11208" y="13419"/>
                  </a:lnTo>
                  <a:lnTo>
                    <a:pt x="11423" y="13573"/>
                  </a:lnTo>
                  <a:lnTo>
                    <a:pt x="11607" y="13573"/>
                  </a:lnTo>
                  <a:lnTo>
                    <a:pt x="11730" y="13450"/>
                  </a:lnTo>
                  <a:lnTo>
                    <a:pt x="11761" y="13450"/>
                  </a:lnTo>
                  <a:lnTo>
                    <a:pt x="11792" y="13603"/>
                  </a:lnTo>
                  <a:lnTo>
                    <a:pt x="11792" y="13941"/>
                  </a:lnTo>
                  <a:lnTo>
                    <a:pt x="11761" y="14095"/>
                  </a:lnTo>
                  <a:lnTo>
                    <a:pt x="11607" y="14340"/>
                  </a:lnTo>
                  <a:lnTo>
                    <a:pt x="11546" y="14617"/>
                  </a:lnTo>
                  <a:lnTo>
                    <a:pt x="11485" y="14709"/>
                  </a:lnTo>
                  <a:lnTo>
                    <a:pt x="11454" y="14617"/>
                  </a:lnTo>
                  <a:lnTo>
                    <a:pt x="11392" y="14647"/>
                  </a:lnTo>
                  <a:lnTo>
                    <a:pt x="11331" y="14924"/>
                  </a:lnTo>
                  <a:lnTo>
                    <a:pt x="11362" y="15108"/>
                  </a:lnTo>
                  <a:lnTo>
                    <a:pt x="11300" y="15262"/>
                  </a:lnTo>
                  <a:lnTo>
                    <a:pt x="10840" y="15538"/>
                  </a:lnTo>
                  <a:lnTo>
                    <a:pt x="10502" y="15661"/>
                  </a:lnTo>
                  <a:lnTo>
                    <a:pt x="10441" y="15569"/>
                  </a:lnTo>
                  <a:lnTo>
                    <a:pt x="10410" y="15691"/>
                  </a:lnTo>
                  <a:lnTo>
                    <a:pt x="9888" y="15906"/>
                  </a:lnTo>
                  <a:lnTo>
                    <a:pt x="9335" y="16029"/>
                  </a:lnTo>
                  <a:lnTo>
                    <a:pt x="8967" y="16029"/>
                  </a:lnTo>
                  <a:lnTo>
                    <a:pt x="8690" y="15999"/>
                  </a:lnTo>
                  <a:lnTo>
                    <a:pt x="8445" y="16060"/>
                  </a:lnTo>
                  <a:lnTo>
                    <a:pt x="8291" y="16060"/>
                  </a:lnTo>
                  <a:lnTo>
                    <a:pt x="8107" y="15937"/>
                  </a:lnTo>
                  <a:lnTo>
                    <a:pt x="7861" y="15845"/>
                  </a:lnTo>
                  <a:lnTo>
                    <a:pt x="7769" y="15845"/>
                  </a:lnTo>
                  <a:lnTo>
                    <a:pt x="7677" y="15753"/>
                  </a:lnTo>
                  <a:lnTo>
                    <a:pt x="7616" y="15814"/>
                  </a:lnTo>
                  <a:lnTo>
                    <a:pt x="7616" y="15937"/>
                  </a:lnTo>
                  <a:lnTo>
                    <a:pt x="7677" y="16029"/>
                  </a:lnTo>
                  <a:lnTo>
                    <a:pt x="7677" y="16336"/>
                  </a:lnTo>
                  <a:lnTo>
                    <a:pt x="7738" y="16459"/>
                  </a:lnTo>
                  <a:lnTo>
                    <a:pt x="7738" y="16551"/>
                  </a:lnTo>
                  <a:lnTo>
                    <a:pt x="7892" y="16551"/>
                  </a:lnTo>
                  <a:lnTo>
                    <a:pt x="7923" y="16674"/>
                  </a:lnTo>
                  <a:lnTo>
                    <a:pt x="7892" y="16797"/>
                  </a:lnTo>
                  <a:lnTo>
                    <a:pt x="7831" y="16797"/>
                  </a:lnTo>
                  <a:lnTo>
                    <a:pt x="7831" y="16858"/>
                  </a:lnTo>
                  <a:lnTo>
                    <a:pt x="7677" y="17012"/>
                  </a:lnTo>
                  <a:lnTo>
                    <a:pt x="7738" y="17073"/>
                  </a:lnTo>
                  <a:lnTo>
                    <a:pt x="7677" y="17196"/>
                  </a:lnTo>
                  <a:lnTo>
                    <a:pt x="7677" y="17380"/>
                  </a:lnTo>
                  <a:lnTo>
                    <a:pt x="7769" y="17565"/>
                  </a:lnTo>
                  <a:lnTo>
                    <a:pt x="7923" y="17595"/>
                  </a:lnTo>
                  <a:lnTo>
                    <a:pt x="7861" y="17749"/>
                  </a:lnTo>
                  <a:lnTo>
                    <a:pt x="7800" y="17810"/>
                  </a:lnTo>
                  <a:lnTo>
                    <a:pt x="7861" y="17933"/>
                  </a:lnTo>
                  <a:lnTo>
                    <a:pt x="7831" y="18087"/>
                  </a:lnTo>
                  <a:lnTo>
                    <a:pt x="7616" y="18240"/>
                  </a:lnTo>
                  <a:lnTo>
                    <a:pt x="7646" y="18301"/>
                  </a:lnTo>
                  <a:lnTo>
                    <a:pt x="7370" y="18486"/>
                  </a:lnTo>
                  <a:lnTo>
                    <a:pt x="6909" y="18486"/>
                  </a:lnTo>
                  <a:lnTo>
                    <a:pt x="6664" y="18424"/>
                  </a:lnTo>
                  <a:lnTo>
                    <a:pt x="6357" y="18179"/>
                  </a:lnTo>
                  <a:lnTo>
                    <a:pt x="6050" y="18087"/>
                  </a:lnTo>
                  <a:lnTo>
                    <a:pt x="5865" y="18087"/>
                  </a:lnTo>
                  <a:lnTo>
                    <a:pt x="5804" y="18056"/>
                  </a:lnTo>
                  <a:lnTo>
                    <a:pt x="5865" y="17964"/>
                  </a:lnTo>
                  <a:lnTo>
                    <a:pt x="5743" y="17964"/>
                  </a:lnTo>
                  <a:lnTo>
                    <a:pt x="5589" y="18117"/>
                  </a:lnTo>
                  <a:lnTo>
                    <a:pt x="5589" y="18424"/>
                  </a:lnTo>
                  <a:lnTo>
                    <a:pt x="5743" y="18578"/>
                  </a:lnTo>
                  <a:lnTo>
                    <a:pt x="5835" y="18885"/>
                  </a:lnTo>
                  <a:lnTo>
                    <a:pt x="5835" y="19253"/>
                  </a:lnTo>
                  <a:lnTo>
                    <a:pt x="5865" y="19407"/>
                  </a:lnTo>
                  <a:lnTo>
                    <a:pt x="6050" y="19499"/>
                  </a:lnTo>
                  <a:lnTo>
                    <a:pt x="6326" y="19499"/>
                  </a:lnTo>
                  <a:lnTo>
                    <a:pt x="6418" y="19560"/>
                  </a:lnTo>
                  <a:lnTo>
                    <a:pt x="6295" y="19622"/>
                  </a:lnTo>
                  <a:lnTo>
                    <a:pt x="6234" y="19683"/>
                  </a:lnTo>
                  <a:lnTo>
                    <a:pt x="6357" y="19745"/>
                  </a:lnTo>
                  <a:lnTo>
                    <a:pt x="6633" y="19653"/>
                  </a:lnTo>
                  <a:lnTo>
                    <a:pt x="6633" y="19560"/>
                  </a:lnTo>
                  <a:lnTo>
                    <a:pt x="6510" y="19530"/>
                  </a:lnTo>
                  <a:lnTo>
                    <a:pt x="6449" y="19499"/>
                  </a:lnTo>
                  <a:lnTo>
                    <a:pt x="6541" y="19407"/>
                  </a:lnTo>
                  <a:lnTo>
                    <a:pt x="6664" y="19407"/>
                  </a:lnTo>
                  <a:lnTo>
                    <a:pt x="6817" y="19315"/>
                  </a:lnTo>
                  <a:lnTo>
                    <a:pt x="6940" y="19315"/>
                  </a:lnTo>
                  <a:lnTo>
                    <a:pt x="7063" y="19499"/>
                  </a:lnTo>
                  <a:lnTo>
                    <a:pt x="7032" y="19653"/>
                  </a:lnTo>
                  <a:lnTo>
                    <a:pt x="6940" y="19683"/>
                  </a:lnTo>
                  <a:lnTo>
                    <a:pt x="7063" y="19806"/>
                  </a:lnTo>
                  <a:lnTo>
                    <a:pt x="7124" y="19990"/>
                  </a:lnTo>
                  <a:lnTo>
                    <a:pt x="7094" y="20144"/>
                  </a:lnTo>
                  <a:lnTo>
                    <a:pt x="6756" y="20328"/>
                  </a:lnTo>
                  <a:lnTo>
                    <a:pt x="6633" y="20297"/>
                  </a:lnTo>
                  <a:lnTo>
                    <a:pt x="6572" y="20113"/>
                  </a:lnTo>
                  <a:lnTo>
                    <a:pt x="6602" y="20052"/>
                  </a:lnTo>
                  <a:lnTo>
                    <a:pt x="6602" y="19960"/>
                  </a:lnTo>
                  <a:lnTo>
                    <a:pt x="6418" y="19867"/>
                  </a:lnTo>
                  <a:lnTo>
                    <a:pt x="6203" y="19929"/>
                  </a:lnTo>
                  <a:lnTo>
                    <a:pt x="6050" y="20052"/>
                  </a:lnTo>
                  <a:lnTo>
                    <a:pt x="6019" y="20144"/>
                  </a:lnTo>
                  <a:lnTo>
                    <a:pt x="6080" y="20267"/>
                  </a:lnTo>
                  <a:lnTo>
                    <a:pt x="6234" y="20267"/>
                  </a:lnTo>
                  <a:lnTo>
                    <a:pt x="6480" y="20328"/>
                  </a:lnTo>
                  <a:lnTo>
                    <a:pt x="6480" y="20420"/>
                  </a:lnTo>
                  <a:lnTo>
                    <a:pt x="6326" y="20574"/>
                  </a:lnTo>
                  <a:lnTo>
                    <a:pt x="6050" y="20666"/>
                  </a:lnTo>
                  <a:lnTo>
                    <a:pt x="5957" y="20789"/>
                  </a:lnTo>
                  <a:lnTo>
                    <a:pt x="6019" y="20850"/>
                  </a:lnTo>
                  <a:lnTo>
                    <a:pt x="5957" y="21004"/>
                  </a:lnTo>
                  <a:lnTo>
                    <a:pt x="5835" y="21157"/>
                  </a:lnTo>
                  <a:lnTo>
                    <a:pt x="5865" y="21341"/>
                  </a:lnTo>
                  <a:lnTo>
                    <a:pt x="5927" y="21433"/>
                  </a:lnTo>
                  <a:lnTo>
                    <a:pt x="5927" y="21556"/>
                  </a:lnTo>
                  <a:lnTo>
                    <a:pt x="5896" y="21648"/>
                  </a:lnTo>
                  <a:lnTo>
                    <a:pt x="6111" y="21863"/>
                  </a:lnTo>
                  <a:lnTo>
                    <a:pt x="6111" y="21955"/>
                  </a:lnTo>
                  <a:lnTo>
                    <a:pt x="6019" y="22078"/>
                  </a:lnTo>
                  <a:lnTo>
                    <a:pt x="6080" y="22109"/>
                  </a:lnTo>
                  <a:lnTo>
                    <a:pt x="5835" y="22263"/>
                  </a:lnTo>
                  <a:lnTo>
                    <a:pt x="5804" y="22385"/>
                  </a:lnTo>
                  <a:lnTo>
                    <a:pt x="5804" y="22447"/>
                  </a:lnTo>
                  <a:lnTo>
                    <a:pt x="5957" y="22508"/>
                  </a:lnTo>
                  <a:lnTo>
                    <a:pt x="6019" y="22600"/>
                  </a:lnTo>
                  <a:lnTo>
                    <a:pt x="6019" y="22662"/>
                  </a:lnTo>
                  <a:lnTo>
                    <a:pt x="5773" y="22723"/>
                  </a:lnTo>
                  <a:lnTo>
                    <a:pt x="5620" y="22692"/>
                  </a:lnTo>
                  <a:lnTo>
                    <a:pt x="5374" y="22723"/>
                  </a:lnTo>
                  <a:lnTo>
                    <a:pt x="5221" y="22877"/>
                  </a:lnTo>
                  <a:lnTo>
                    <a:pt x="5036" y="22907"/>
                  </a:lnTo>
                  <a:lnTo>
                    <a:pt x="4913" y="23061"/>
                  </a:lnTo>
                  <a:lnTo>
                    <a:pt x="4791" y="23092"/>
                  </a:lnTo>
                  <a:lnTo>
                    <a:pt x="4729" y="23307"/>
                  </a:lnTo>
                  <a:lnTo>
                    <a:pt x="4668" y="23429"/>
                  </a:lnTo>
                  <a:lnTo>
                    <a:pt x="4484" y="23583"/>
                  </a:lnTo>
                  <a:lnTo>
                    <a:pt x="4484" y="23675"/>
                  </a:lnTo>
                  <a:lnTo>
                    <a:pt x="4576" y="23798"/>
                  </a:lnTo>
                  <a:lnTo>
                    <a:pt x="4576" y="23982"/>
                  </a:lnTo>
                  <a:lnTo>
                    <a:pt x="4760" y="24289"/>
                  </a:lnTo>
                  <a:lnTo>
                    <a:pt x="4944" y="24412"/>
                  </a:lnTo>
                  <a:lnTo>
                    <a:pt x="5036" y="24443"/>
                  </a:lnTo>
                  <a:lnTo>
                    <a:pt x="5251" y="24658"/>
                  </a:lnTo>
                  <a:lnTo>
                    <a:pt x="5589" y="24965"/>
                  </a:lnTo>
                  <a:lnTo>
                    <a:pt x="5865" y="24934"/>
                  </a:lnTo>
                  <a:lnTo>
                    <a:pt x="6019" y="24934"/>
                  </a:lnTo>
                  <a:lnTo>
                    <a:pt x="6080" y="24903"/>
                  </a:lnTo>
                  <a:lnTo>
                    <a:pt x="6203" y="24934"/>
                  </a:lnTo>
                  <a:lnTo>
                    <a:pt x="6265" y="25026"/>
                  </a:lnTo>
                  <a:lnTo>
                    <a:pt x="6203" y="25087"/>
                  </a:lnTo>
                  <a:lnTo>
                    <a:pt x="6203" y="25180"/>
                  </a:lnTo>
                  <a:lnTo>
                    <a:pt x="6295" y="25364"/>
                  </a:lnTo>
                  <a:lnTo>
                    <a:pt x="6295" y="25517"/>
                  </a:lnTo>
                  <a:lnTo>
                    <a:pt x="6172" y="25640"/>
                  </a:lnTo>
                  <a:lnTo>
                    <a:pt x="6265" y="25640"/>
                  </a:lnTo>
                  <a:lnTo>
                    <a:pt x="6418" y="25763"/>
                  </a:lnTo>
                  <a:lnTo>
                    <a:pt x="6295" y="25855"/>
                  </a:lnTo>
                  <a:lnTo>
                    <a:pt x="6295" y="25947"/>
                  </a:lnTo>
                  <a:lnTo>
                    <a:pt x="6326" y="26009"/>
                  </a:lnTo>
                  <a:lnTo>
                    <a:pt x="6203" y="26162"/>
                  </a:lnTo>
                  <a:lnTo>
                    <a:pt x="6050" y="26224"/>
                  </a:lnTo>
                  <a:lnTo>
                    <a:pt x="6019" y="26346"/>
                  </a:lnTo>
                  <a:lnTo>
                    <a:pt x="5957" y="26377"/>
                  </a:lnTo>
                  <a:lnTo>
                    <a:pt x="5835" y="26561"/>
                  </a:lnTo>
                  <a:lnTo>
                    <a:pt x="5773" y="26746"/>
                  </a:lnTo>
                  <a:lnTo>
                    <a:pt x="5620" y="26746"/>
                  </a:lnTo>
                  <a:lnTo>
                    <a:pt x="5405" y="26930"/>
                  </a:lnTo>
                  <a:lnTo>
                    <a:pt x="5374" y="27114"/>
                  </a:lnTo>
                  <a:lnTo>
                    <a:pt x="5313" y="27298"/>
                  </a:lnTo>
                  <a:lnTo>
                    <a:pt x="5190" y="27421"/>
                  </a:lnTo>
                  <a:lnTo>
                    <a:pt x="5128" y="27544"/>
                  </a:lnTo>
                  <a:lnTo>
                    <a:pt x="5221" y="27483"/>
                  </a:lnTo>
                  <a:lnTo>
                    <a:pt x="5343" y="27513"/>
                  </a:lnTo>
                  <a:lnTo>
                    <a:pt x="5405" y="27759"/>
                  </a:lnTo>
                  <a:lnTo>
                    <a:pt x="5343" y="27882"/>
                  </a:lnTo>
                  <a:lnTo>
                    <a:pt x="5190" y="28066"/>
                  </a:lnTo>
                  <a:lnTo>
                    <a:pt x="5190" y="28189"/>
                  </a:lnTo>
                  <a:lnTo>
                    <a:pt x="5006" y="28342"/>
                  </a:lnTo>
                  <a:lnTo>
                    <a:pt x="4883" y="28281"/>
                  </a:lnTo>
                  <a:lnTo>
                    <a:pt x="4760" y="28158"/>
                  </a:lnTo>
                  <a:lnTo>
                    <a:pt x="4668" y="28097"/>
                  </a:lnTo>
                  <a:lnTo>
                    <a:pt x="4729" y="28219"/>
                  </a:lnTo>
                  <a:lnTo>
                    <a:pt x="4729" y="28373"/>
                  </a:lnTo>
                  <a:lnTo>
                    <a:pt x="4791" y="28434"/>
                  </a:lnTo>
                  <a:lnTo>
                    <a:pt x="4729" y="28557"/>
                  </a:lnTo>
                  <a:lnTo>
                    <a:pt x="4514" y="28711"/>
                  </a:lnTo>
                  <a:lnTo>
                    <a:pt x="4422" y="28987"/>
                  </a:lnTo>
                  <a:lnTo>
                    <a:pt x="4453" y="29233"/>
                  </a:lnTo>
                  <a:lnTo>
                    <a:pt x="4637" y="29509"/>
                  </a:lnTo>
                  <a:lnTo>
                    <a:pt x="4760" y="29878"/>
                  </a:lnTo>
                  <a:lnTo>
                    <a:pt x="4760" y="30062"/>
                  </a:lnTo>
                  <a:lnTo>
                    <a:pt x="4821" y="30062"/>
                  </a:lnTo>
                  <a:lnTo>
                    <a:pt x="4791" y="30185"/>
                  </a:lnTo>
                  <a:lnTo>
                    <a:pt x="4637" y="30246"/>
                  </a:lnTo>
                  <a:lnTo>
                    <a:pt x="4729" y="30338"/>
                  </a:lnTo>
                  <a:lnTo>
                    <a:pt x="4852" y="30307"/>
                  </a:lnTo>
                  <a:lnTo>
                    <a:pt x="4975" y="30461"/>
                  </a:lnTo>
                  <a:lnTo>
                    <a:pt x="5006" y="30615"/>
                  </a:lnTo>
                  <a:lnTo>
                    <a:pt x="5282" y="30768"/>
                  </a:lnTo>
                  <a:lnTo>
                    <a:pt x="5466" y="30922"/>
                  </a:lnTo>
                  <a:lnTo>
                    <a:pt x="5466" y="31075"/>
                  </a:lnTo>
                  <a:lnTo>
                    <a:pt x="5405" y="31075"/>
                  </a:lnTo>
                  <a:lnTo>
                    <a:pt x="5221" y="30983"/>
                  </a:lnTo>
                  <a:lnTo>
                    <a:pt x="4975" y="30768"/>
                  </a:lnTo>
                  <a:lnTo>
                    <a:pt x="4791" y="30737"/>
                  </a:lnTo>
                  <a:lnTo>
                    <a:pt x="4760" y="30676"/>
                  </a:lnTo>
                  <a:lnTo>
                    <a:pt x="3685" y="30676"/>
                  </a:lnTo>
                  <a:lnTo>
                    <a:pt x="3071" y="30768"/>
                  </a:lnTo>
                  <a:lnTo>
                    <a:pt x="2948" y="30707"/>
                  </a:lnTo>
                  <a:lnTo>
                    <a:pt x="2549" y="30676"/>
                  </a:lnTo>
                  <a:lnTo>
                    <a:pt x="2426" y="30307"/>
                  </a:lnTo>
                  <a:lnTo>
                    <a:pt x="2334" y="30031"/>
                  </a:lnTo>
                  <a:lnTo>
                    <a:pt x="2181" y="29878"/>
                  </a:lnTo>
                  <a:lnTo>
                    <a:pt x="2119" y="29386"/>
                  </a:lnTo>
                  <a:lnTo>
                    <a:pt x="2119" y="29171"/>
                  </a:lnTo>
                  <a:lnTo>
                    <a:pt x="1935" y="29171"/>
                  </a:lnTo>
                  <a:lnTo>
                    <a:pt x="1689" y="29294"/>
                  </a:lnTo>
                  <a:lnTo>
                    <a:pt x="1536" y="29448"/>
                  </a:lnTo>
                  <a:lnTo>
                    <a:pt x="1382" y="29448"/>
                  </a:lnTo>
                  <a:lnTo>
                    <a:pt x="983" y="28741"/>
                  </a:lnTo>
                  <a:lnTo>
                    <a:pt x="922" y="28465"/>
                  </a:lnTo>
                  <a:lnTo>
                    <a:pt x="1045" y="27728"/>
                  </a:lnTo>
                  <a:lnTo>
                    <a:pt x="1229" y="27483"/>
                  </a:lnTo>
                  <a:lnTo>
                    <a:pt x="1505" y="27175"/>
                  </a:lnTo>
                  <a:lnTo>
                    <a:pt x="1597" y="26746"/>
                  </a:lnTo>
                  <a:lnTo>
                    <a:pt x="1505" y="26316"/>
                  </a:lnTo>
                  <a:lnTo>
                    <a:pt x="1382" y="26009"/>
                  </a:lnTo>
                  <a:lnTo>
                    <a:pt x="1474" y="25609"/>
                  </a:lnTo>
                  <a:lnTo>
                    <a:pt x="1628" y="25425"/>
                  </a:lnTo>
                  <a:lnTo>
                    <a:pt x="1474" y="25057"/>
                  </a:lnTo>
                  <a:lnTo>
                    <a:pt x="1474" y="24842"/>
                  </a:lnTo>
                  <a:lnTo>
                    <a:pt x="1628" y="24688"/>
                  </a:lnTo>
                  <a:lnTo>
                    <a:pt x="1536" y="24351"/>
                  </a:lnTo>
                  <a:lnTo>
                    <a:pt x="1474" y="23890"/>
                  </a:lnTo>
                  <a:lnTo>
                    <a:pt x="1382" y="23675"/>
                  </a:lnTo>
                  <a:lnTo>
                    <a:pt x="1382" y="23521"/>
                  </a:lnTo>
                  <a:lnTo>
                    <a:pt x="1597" y="23337"/>
                  </a:lnTo>
                  <a:lnTo>
                    <a:pt x="1597" y="23153"/>
                  </a:lnTo>
                  <a:lnTo>
                    <a:pt x="1413" y="22846"/>
                  </a:lnTo>
                  <a:lnTo>
                    <a:pt x="1137" y="22631"/>
                  </a:lnTo>
                  <a:lnTo>
                    <a:pt x="952" y="22631"/>
                  </a:lnTo>
                  <a:lnTo>
                    <a:pt x="922" y="22692"/>
                  </a:lnTo>
                  <a:lnTo>
                    <a:pt x="799" y="22600"/>
                  </a:lnTo>
                  <a:lnTo>
                    <a:pt x="860" y="22447"/>
                  </a:lnTo>
                  <a:lnTo>
                    <a:pt x="1259" y="22447"/>
                  </a:lnTo>
                  <a:lnTo>
                    <a:pt x="1444" y="22232"/>
                  </a:lnTo>
                  <a:lnTo>
                    <a:pt x="1444" y="22048"/>
                  </a:lnTo>
                  <a:lnTo>
                    <a:pt x="1229" y="21986"/>
                  </a:lnTo>
                  <a:lnTo>
                    <a:pt x="1106" y="22078"/>
                  </a:lnTo>
                  <a:lnTo>
                    <a:pt x="952" y="22048"/>
                  </a:lnTo>
                  <a:lnTo>
                    <a:pt x="860" y="21648"/>
                  </a:lnTo>
                  <a:lnTo>
                    <a:pt x="707" y="21341"/>
                  </a:lnTo>
                  <a:lnTo>
                    <a:pt x="707" y="21096"/>
                  </a:lnTo>
                  <a:lnTo>
                    <a:pt x="707" y="20819"/>
                  </a:lnTo>
                  <a:lnTo>
                    <a:pt x="461" y="20727"/>
                  </a:lnTo>
                  <a:lnTo>
                    <a:pt x="369" y="20482"/>
                  </a:lnTo>
                  <a:lnTo>
                    <a:pt x="338" y="19837"/>
                  </a:lnTo>
                  <a:lnTo>
                    <a:pt x="523" y="19714"/>
                  </a:lnTo>
                  <a:lnTo>
                    <a:pt x="553" y="19499"/>
                  </a:lnTo>
                  <a:lnTo>
                    <a:pt x="492" y="19345"/>
                  </a:lnTo>
                  <a:lnTo>
                    <a:pt x="308" y="19284"/>
                  </a:lnTo>
                  <a:lnTo>
                    <a:pt x="246" y="18885"/>
                  </a:lnTo>
                  <a:lnTo>
                    <a:pt x="215" y="18332"/>
                  </a:lnTo>
                  <a:lnTo>
                    <a:pt x="277" y="17718"/>
                  </a:lnTo>
                  <a:lnTo>
                    <a:pt x="123" y="17472"/>
                  </a:lnTo>
                  <a:lnTo>
                    <a:pt x="93" y="17165"/>
                  </a:lnTo>
                  <a:lnTo>
                    <a:pt x="369" y="16766"/>
                  </a:lnTo>
                  <a:lnTo>
                    <a:pt x="430" y="16336"/>
                  </a:lnTo>
                  <a:lnTo>
                    <a:pt x="645" y="16213"/>
                  </a:lnTo>
                  <a:lnTo>
                    <a:pt x="768" y="16060"/>
                  </a:lnTo>
                  <a:lnTo>
                    <a:pt x="277" y="15108"/>
                  </a:lnTo>
                  <a:lnTo>
                    <a:pt x="338" y="14770"/>
                  </a:lnTo>
                  <a:lnTo>
                    <a:pt x="338" y="14555"/>
                  </a:lnTo>
                  <a:lnTo>
                    <a:pt x="338" y="13972"/>
                  </a:lnTo>
                  <a:lnTo>
                    <a:pt x="523" y="13634"/>
                  </a:lnTo>
                  <a:lnTo>
                    <a:pt x="707" y="13419"/>
                  </a:lnTo>
                  <a:lnTo>
                    <a:pt x="676" y="13143"/>
                  </a:lnTo>
                  <a:lnTo>
                    <a:pt x="492" y="12836"/>
                  </a:lnTo>
                  <a:lnTo>
                    <a:pt x="400" y="12744"/>
                  </a:lnTo>
                  <a:lnTo>
                    <a:pt x="584" y="12467"/>
                  </a:lnTo>
                  <a:lnTo>
                    <a:pt x="523" y="12160"/>
                  </a:lnTo>
                  <a:lnTo>
                    <a:pt x="676" y="11823"/>
                  </a:lnTo>
                  <a:lnTo>
                    <a:pt x="830" y="11761"/>
                  </a:lnTo>
                  <a:lnTo>
                    <a:pt x="860" y="11362"/>
                  </a:lnTo>
                  <a:lnTo>
                    <a:pt x="799" y="10748"/>
                  </a:lnTo>
                  <a:lnTo>
                    <a:pt x="676" y="10625"/>
                  </a:lnTo>
                  <a:lnTo>
                    <a:pt x="584" y="10134"/>
                  </a:lnTo>
                  <a:lnTo>
                    <a:pt x="461" y="9888"/>
                  </a:lnTo>
                  <a:lnTo>
                    <a:pt x="246" y="9581"/>
                  </a:lnTo>
                  <a:lnTo>
                    <a:pt x="215" y="9427"/>
                  </a:lnTo>
                  <a:lnTo>
                    <a:pt x="93" y="9243"/>
                  </a:lnTo>
                  <a:lnTo>
                    <a:pt x="1" y="8813"/>
                  </a:lnTo>
                  <a:lnTo>
                    <a:pt x="31" y="8506"/>
                  </a:lnTo>
                  <a:lnTo>
                    <a:pt x="277" y="8414"/>
                  </a:lnTo>
                  <a:lnTo>
                    <a:pt x="277" y="7984"/>
                  </a:lnTo>
                  <a:lnTo>
                    <a:pt x="400" y="7800"/>
                  </a:lnTo>
                  <a:lnTo>
                    <a:pt x="400" y="7462"/>
                  </a:lnTo>
                  <a:lnTo>
                    <a:pt x="246" y="7186"/>
                  </a:lnTo>
                  <a:lnTo>
                    <a:pt x="246" y="6664"/>
                  </a:lnTo>
                  <a:lnTo>
                    <a:pt x="338" y="6541"/>
                  </a:lnTo>
                  <a:lnTo>
                    <a:pt x="400" y="5927"/>
                  </a:lnTo>
                  <a:lnTo>
                    <a:pt x="553" y="5712"/>
                  </a:lnTo>
                  <a:lnTo>
                    <a:pt x="768" y="5159"/>
                  </a:lnTo>
                  <a:lnTo>
                    <a:pt x="983" y="4944"/>
                  </a:lnTo>
                  <a:lnTo>
                    <a:pt x="1137" y="4852"/>
                  </a:lnTo>
                  <a:lnTo>
                    <a:pt x="1290" y="4730"/>
                  </a:lnTo>
                  <a:lnTo>
                    <a:pt x="1198" y="4637"/>
                  </a:lnTo>
                  <a:lnTo>
                    <a:pt x="1198" y="4392"/>
                  </a:lnTo>
                  <a:lnTo>
                    <a:pt x="1137" y="4269"/>
                  </a:lnTo>
                  <a:lnTo>
                    <a:pt x="1045" y="4208"/>
                  </a:lnTo>
                  <a:lnTo>
                    <a:pt x="1075" y="4023"/>
                  </a:lnTo>
                  <a:lnTo>
                    <a:pt x="1229" y="3931"/>
                  </a:lnTo>
                  <a:lnTo>
                    <a:pt x="1229" y="3716"/>
                  </a:lnTo>
                  <a:lnTo>
                    <a:pt x="1045" y="3471"/>
                  </a:lnTo>
                  <a:lnTo>
                    <a:pt x="1014" y="3194"/>
                  </a:lnTo>
                  <a:lnTo>
                    <a:pt x="1106" y="3041"/>
                  </a:lnTo>
                  <a:lnTo>
                    <a:pt x="1045" y="2887"/>
                  </a:lnTo>
                  <a:lnTo>
                    <a:pt x="891" y="2734"/>
                  </a:lnTo>
                  <a:lnTo>
                    <a:pt x="952" y="2519"/>
                  </a:lnTo>
                  <a:lnTo>
                    <a:pt x="1935" y="1997"/>
                  </a:lnTo>
                  <a:lnTo>
                    <a:pt x="2150" y="1076"/>
                  </a:lnTo>
                  <a:lnTo>
                    <a:pt x="2058" y="830"/>
                  </a:lnTo>
                  <a:close/>
                  <a:moveTo>
                    <a:pt x="8844" y="33839"/>
                  </a:moveTo>
                  <a:lnTo>
                    <a:pt x="8967" y="33961"/>
                  </a:lnTo>
                  <a:lnTo>
                    <a:pt x="9151" y="33839"/>
                  </a:lnTo>
                  <a:lnTo>
                    <a:pt x="9335" y="33808"/>
                  </a:lnTo>
                  <a:lnTo>
                    <a:pt x="9458" y="33685"/>
                  </a:lnTo>
                  <a:lnTo>
                    <a:pt x="9274" y="33685"/>
                  </a:lnTo>
                  <a:lnTo>
                    <a:pt x="9151" y="33777"/>
                  </a:lnTo>
                  <a:lnTo>
                    <a:pt x="8936" y="33777"/>
                  </a:lnTo>
                  <a:close/>
                  <a:moveTo>
                    <a:pt x="5128" y="31229"/>
                  </a:moveTo>
                  <a:lnTo>
                    <a:pt x="5159" y="31229"/>
                  </a:lnTo>
                  <a:lnTo>
                    <a:pt x="5282" y="31413"/>
                  </a:lnTo>
                  <a:lnTo>
                    <a:pt x="5558" y="31659"/>
                  </a:lnTo>
                  <a:lnTo>
                    <a:pt x="5650" y="32088"/>
                  </a:lnTo>
                  <a:lnTo>
                    <a:pt x="5558" y="31996"/>
                  </a:lnTo>
                  <a:lnTo>
                    <a:pt x="5435" y="32058"/>
                  </a:lnTo>
                  <a:lnTo>
                    <a:pt x="5374" y="32181"/>
                  </a:lnTo>
                  <a:lnTo>
                    <a:pt x="5128" y="31229"/>
                  </a:lnTo>
                  <a:close/>
                  <a:moveTo>
                    <a:pt x="5374" y="32211"/>
                  </a:moveTo>
                  <a:lnTo>
                    <a:pt x="5558" y="32273"/>
                  </a:lnTo>
                  <a:lnTo>
                    <a:pt x="5773" y="32242"/>
                  </a:lnTo>
                  <a:lnTo>
                    <a:pt x="5865" y="32395"/>
                  </a:lnTo>
                  <a:lnTo>
                    <a:pt x="5957" y="32672"/>
                  </a:lnTo>
                  <a:lnTo>
                    <a:pt x="6172" y="32702"/>
                  </a:lnTo>
                  <a:lnTo>
                    <a:pt x="6357" y="32856"/>
                  </a:lnTo>
                  <a:lnTo>
                    <a:pt x="6357" y="33071"/>
                  </a:lnTo>
                  <a:lnTo>
                    <a:pt x="6541" y="33132"/>
                  </a:lnTo>
                  <a:lnTo>
                    <a:pt x="7186" y="33317"/>
                  </a:lnTo>
                  <a:lnTo>
                    <a:pt x="7278" y="33409"/>
                  </a:lnTo>
                  <a:lnTo>
                    <a:pt x="7493" y="33501"/>
                  </a:lnTo>
                  <a:lnTo>
                    <a:pt x="7708" y="33685"/>
                  </a:lnTo>
                  <a:lnTo>
                    <a:pt x="7892" y="33685"/>
                  </a:lnTo>
                  <a:lnTo>
                    <a:pt x="8199" y="33593"/>
                  </a:lnTo>
                  <a:lnTo>
                    <a:pt x="8322" y="33654"/>
                  </a:lnTo>
                  <a:lnTo>
                    <a:pt x="8353" y="33808"/>
                  </a:lnTo>
                  <a:lnTo>
                    <a:pt x="8138" y="33931"/>
                  </a:lnTo>
                  <a:lnTo>
                    <a:pt x="8076" y="33869"/>
                  </a:lnTo>
                  <a:lnTo>
                    <a:pt x="7892" y="33900"/>
                  </a:lnTo>
                  <a:lnTo>
                    <a:pt x="7861" y="34054"/>
                  </a:lnTo>
                  <a:lnTo>
                    <a:pt x="7708" y="34207"/>
                  </a:lnTo>
                  <a:lnTo>
                    <a:pt x="7524" y="34238"/>
                  </a:lnTo>
                  <a:lnTo>
                    <a:pt x="7339" y="34176"/>
                  </a:lnTo>
                  <a:lnTo>
                    <a:pt x="7155" y="34084"/>
                  </a:lnTo>
                  <a:lnTo>
                    <a:pt x="6817" y="34054"/>
                  </a:lnTo>
                  <a:lnTo>
                    <a:pt x="6572" y="34054"/>
                  </a:lnTo>
                  <a:lnTo>
                    <a:pt x="6234" y="34023"/>
                  </a:lnTo>
                  <a:lnTo>
                    <a:pt x="5957" y="34115"/>
                  </a:lnTo>
                  <a:lnTo>
                    <a:pt x="5865" y="34115"/>
                  </a:lnTo>
                  <a:lnTo>
                    <a:pt x="5773" y="33808"/>
                  </a:lnTo>
                  <a:lnTo>
                    <a:pt x="6172" y="33808"/>
                  </a:lnTo>
                  <a:lnTo>
                    <a:pt x="6387" y="33716"/>
                  </a:lnTo>
                  <a:lnTo>
                    <a:pt x="6510" y="33685"/>
                  </a:lnTo>
                  <a:lnTo>
                    <a:pt x="6541" y="33654"/>
                  </a:lnTo>
                  <a:lnTo>
                    <a:pt x="6326" y="33685"/>
                  </a:lnTo>
                  <a:lnTo>
                    <a:pt x="6111" y="33685"/>
                  </a:lnTo>
                  <a:lnTo>
                    <a:pt x="5804" y="33746"/>
                  </a:lnTo>
                  <a:lnTo>
                    <a:pt x="5743" y="33746"/>
                  </a:lnTo>
                  <a:close/>
                </a:path>
              </a:pathLst>
            </a:custGeom>
            <a:solidFill>
              <a:srgbClr val="EEEEEE"/>
            </a:solidFill>
            <a:ln cap="flat" cmpd="sng" w="9525">
              <a:solidFill>
                <a:srgbClr val="EEEEEE"/>
              </a:solidFill>
              <a:prstDash val="solid"/>
              <a:round/>
              <a:headEnd len="sm" w="sm" type="none"/>
              <a:tailEnd len="sm" w="sm" type="none"/>
            </a:ln>
          </p:spPr>
        </p:sp>
        <p:sp>
          <p:nvSpPr>
            <p:cNvPr id="498" name="Google Shape;498;p68"/>
            <p:cNvSpPr/>
            <p:nvPr/>
          </p:nvSpPr>
          <p:spPr>
            <a:xfrm>
              <a:off x="3082285" y="3525665"/>
              <a:ext cx="172438" cy="748462"/>
            </a:xfrm>
            <a:custGeom>
              <a:rect b="b" l="l" r="r" t="t"/>
              <a:pathLst>
                <a:path extrusionOk="0" h="39243" w="9059">
                  <a:moveTo>
                    <a:pt x="7738" y="37984"/>
                  </a:moveTo>
                  <a:lnTo>
                    <a:pt x="7677" y="37677"/>
                  </a:lnTo>
                  <a:lnTo>
                    <a:pt x="7585" y="37677"/>
                  </a:lnTo>
                  <a:lnTo>
                    <a:pt x="7401" y="37584"/>
                  </a:lnTo>
                  <a:lnTo>
                    <a:pt x="7124" y="37462"/>
                  </a:lnTo>
                  <a:lnTo>
                    <a:pt x="6725" y="37339"/>
                  </a:lnTo>
                  <a:lnTo>
                    <a:pt x="6510" y="37277"/>
                  </a:lnTo>
                  <a:lnTo>
                    <a:pt x="6510" y="37339"/>
                  </a:lnTo>
                  <a:lnTo>
                    <a:pt x="6572" y="37400"/>
                  </a:lnTo>
                  <a:lnTo>
                    <a:pt x="6510" y="37462"/>
                  </a:lnTo>
                  <a:lnTo>
                    <a:pt x="6449" y="37431"/>
                  </a:lnTo>
                  <a:lnTo>
                    <a:pt x="6172" y="37339"/>
                  </a:lnTo>
                  <a:lnTo>
                    <a:pt x="6019" y="37247"/>
                  </a:lnTo>
                  <a:lnTo>
                    <a:pt x="5957" y="37308"/>
                  </a:lnTo>
                  <a:lnTo>
                    <a:pt x="6019" y="37370"/>
                  </a:lnTo>
                  <a:lnTo>
                    <a:pt x="6387" y="37554"/>
                  </a:lnTo>
                  <a:lnTo>
                    <a:pt x="6387" y="37615"/>
                  </a:lnTo>
                  <a:lnTo>
                    <a:pt x="6295" y="37615"/>
                  </a:lnTo>
                  <a:lnTo>
                    <a:pt x="6264" y="37615"/>
                  </a:lnTo>
                  <a:lnTo>
                    <a:pt x="6264" y="37677"/>
                  </a:lnTo>
                  <a:lnTo>
                    <a:pt x="6203" y="37677"/>
                  </a:lnTo>
                  <a:lnTo>
                    <a:pt x="6142" y="37584"/>
                  </a:lnTo>
                  <a:lnTo>
                    <a:pt x="5957" y="37492"/>
                  </a:lnTo>
                  <a:lnTo>
                    <a:pt x="5927" y="37523"/>
                  </a:lnTo>
                  <a:lnTo>
                    <a:pt x="5927" y="37646"/>
                  </a:lnTo>
                  <a:lnTo>
                    <a:pt x="5835" y="37646"/>
                  </a:lnTo>
                  <a:lnTo>
                    <a:pt x="5558" y="37646"/>
                  </a:lnTo>
                  <a:lnTo>
                    <a:pt x="5497" y="37677"/>
                  </a:lnTo>
                  <a:lnTo>
                    <a:pt x="5558" y="37738"/>
                  </a:lnTo>
                  <a:lnTo>
                    <a:pt x="5528" y="37799"/>
                  </a:lnTo>
                  <a:lnTo>
                    <a:pt x="5374" y="37769"/>
                  </a:lnTo>
                  <a:lnTo>
                    <a:pt x="5220" y="37799"/>
                  </a:lnTo>
                  <a:lnTo>
                    <a:pt x="5251" y="37892"/>
                  </a:lnTo>
                  <a:lnTo>
                    <a:pt x="5435" y="37922"/>
                  </a:lnTo>
                  <a:lnTo>
                    <a:pt x="5589" y="37922"/>
                  </a:lnTo>
                  <a:lnTo>
                    <a:pt x="5620" y="37861"/>
                  </a:lnTo>
                  <a:lnTo>
                    <a:pt x="5681" y="37830"/>
                  </a:lnTo>
                  <a:lnTo>
                    <a:pt x="5773" y="37861"/>
                  </a:lnTo>
                  <a:lnTo>
                    <a:pt x="5927" y="37984"/>
                  </a:lnTo>
                  <a:lnTo>
                    <a:pt x="6019" y="37922"/>
                  </a:lnTo>
                  <a:lnTo>
                    <a:pt x="6050" y="37984"/>
                  </a:lnTo>
                  <a:lnTo>
                    <a:pt x="6050" y="38106"/>
                  </a:lnTo>
                  <a:lnTo>
                    <a:pt x="6172" y="38168"/>
                  </a:lnTo>
                  <a:lnTo>
                    <a:pt x="6050" y="38229"/>
                  </a:lnTo>
                  <a:lnTo>
                    <a:pt x="5957" y="38383"/>
                  </a:lnTo>
                  <a:lnTo>
                    <a:pt x="6050" y="38475"/>
                  </a:lnTo>
                  <a:lnTo>
                    <a:pt x="6172" y="38475"/>
                  </a:lnTo>
                  <a:lnTo>
                    <a:pt x="6264" y="38506"/>
                  </a:lnTo>
                  <a:lnTo>
                    <a:pt x="6418" y="38659"/>
                  </a:lnTo>
                  <a:lnTo>
                    <a:pt x="6510" y="38659"/>
                  </a:lnTo>
                  <a:lnTo>
                    <a:pt x="6510" y="38598"/>
                  </a:lnTo>
                  <a:lnTo>
                    <a:pt x="6418" y="38536"/>
                  </a:lnTo>
                  <a:lnTo>
                    <a:pt x="6264" y="38444"/>
                  </a:lnTo>
                  <a:lnTo>
                    <a:pt x="6234" y="38352"/>
                  </a:lnTo>
                  <a:lnTo>
                    <a:pt x="6295" y="38352"/>
                  </a:lnTo>
                  <a:lnTo>
                    <a:pt x="6387" y="38414"/>
                  </a:lnTo>
                  <a:lnTo>
                    <a:pt x="6510" y="38321"/>
                  </a:lnTo>
                  <a:lnTo>
                    <a:pt x="6510" y="38260"/>
                  </a:lnTo>
                  <a:lnTo>
                    <a:pt x="6418" y="38229"/>
                  </a:lnTo>
                  <a:lnTo>
                    <a:pt x="6326" y="38168"/>
                  </a:lnTo>
                  <a:lnTo>
                    <a:pt x="6664" y="38045"/>
                  </a:lnTo>
                  <a:lnTo>
                    <a:pt x="6817" y="37953"/>
                  </a:lnTo>
                  <a:lnTo>
                    <a:pt x="7462" y="38137"/>
                  </a:lnTo>
                  <a:lnTo>
                    <a:pt x="7554" y="38076"/>
                  </a:lnTo>
                  <a:lnTo>
                    <a:pt x="7523" y="37984"/>
                  </a:lnTo>
                  <a:close/>
                  <a:moveTo>
                    <a:pt x="7646" y="37615"/>
                  </a:moveTo>
                  <a:lnTo>
                    <a:pt x="7462" y="37554"/>
                  </a:lnTo>
                  <a:lnTo>
                    <a:pt x="7063" y="37308"/>
                  </a:lnTo>
                  <a:lnTo>
                    <a:pt x="6786" y="37185"/>
                  </a:lnTo>
                  <a:lnTo>
                    <a:pt x="6664" y="37185"/>
                  </a:lnTo>
                  <a:lnTo>
                    <a:pt x="6479" y="37093"/>
                  </a:lnTo>
                  <a:lnTo>
                    <a:pt x="6326" y="36940"/>
                  </a:lnTo>
                  <a:lnTo>
                    <a:pt x="6295" y="36848"/>
                  </a:lnTo>
                  <a:lnTo>
                    <a:pt x="6295" y="36786"/>
                  </a:lnTo>
                  <a:lnTo>
                    <a:pt x="6541" y="36663"/>
                  </a:lnTo>
                  <a:lnTo>
                    <a:pt x="6572" y="36571"/>
                  </a:lnTo>
                  <a:lnTo>
                    <a:pt x="6756" y="36540"/>
                  </a:lnTo>
                  <a:lnTo>
                    <a:pt x="6848" y="36356"/>
                  </a:lnTo>
                  <a:lnTo>
                    <a:pt x="6817" y="36203"/>
                  </a:lnTo>
                  <a:lnTo>
                    <a:pt x="6633" y="36203"/>
                  </a:lnTo>
                  <a:lnTo>
                    <a:pt x="6387" y="36326"/>
                  </a:lnTo>
                  <a:lnTo>
                    <a:pt x="6264" y="36479"/>
                  </a:lnTo>
                  <a:lnTo>
                    <a:pt x="6142" y="36479"/>
                  </a:lnTo>
                  <a:lnTo>
                    <a:pt x="5988" y="36264"/>
                  </a:lnTo>
                  <a:lnTo>
                    <a:pt x="5988" y="36080"/>
                  </a:lnTo>
                  <a:lnTo>
                    <a:pt x="5957" y="35988"/>
                  </a:lnTo>
                  <a:lnTo>
                    <a:pt x="6080" y="35834"/>
                  </a:lnTo>
                  <a:lnTo>
                    <a:pt x="6111" y="35711"/>
                  </a:lnTo>
                  <a:lnTo>
                    <a:pt x="5988" y="35742"/>
                  </a:lnTo>
                  <a:lnTo>
                    <a:pt x="5896" y="35650"/>
                  </a:lnTo>
                  <a:lnTo>
                    <a:pt x="5988" y="35527"/>
                  </a:lnTo>
                  <a:lnTo>
                    <a:pt x="6080" y="35558"/>
                  </a:lnTo>
                  <a:lnTo>
                    <a:pt x="6264" y="35650"/>
                  </a:lnTo>
                  <a:lnTo>
                    <a:pt x="6295" y="35589"/>
                  </a:lnTo>
                  <a:lnTo>
                    <a:pt x="6449" y="35435"/>
                  </a:lnTo>
                  <a:lnTo>
                    <a:pt x="6449" y="35343"/>
                  </a:lnTo>
                  <a:lnTo>
                    <a:pt x="6418" y="35189"/>
                  </a:lnTo>
                  <a:lnTo>
                    <a:pt x="6479" y="35067"/>
                  </a:lnTo>
                  <a:lnTo>
                    <a:pt x="6602" y="35097"/>
                  </a:lnTo>
                  <a:lnTo>
                    <a:pt x="6725" y="35220"/>
                  </a:lnTo>
                  <a:lnTo>
                    <a:pt x="6817" y="35159"/>
                  </a:lnTo>
                  <a:lnTo>
                    <a:pt x="7032" y="35067"/>
                  </a:lnTo>
                  <a:lnTo>
                    <a:pt x="7278" y="36019"/>
                  </a:lnTo>
                  <a:lnTo>
                    <a:pt x="7278" y="36049"/>
                  </a:lnTo>
                  <a:lnTo>
                    <a:pt x="7278" y="36049"/>
                  </a:lnTo>
                  <a:lnTo>
                    <a:pt x="7677" y="37584"/>
                  </a:lnTo>
                  <a:close/>
                  <a:moveTo>
                    <a:pt x="7001" y="34821"/>
                  </a:moveTo>
                  <a:lnTo>
                    <a:pt x="6756" y="34606"/>
                  </a:lnTo>
                  <a:lnTo>
                    <a:pt x="6572" y="34575"/>
                  </a:lnTo>
                  <a:lnTo>
                    <a:pt x="6541" y="34514"/>
                  </a:lnTo>
                  <a:lnTo>
                    <a:pt x="5466" y="34514"/>
                  </a:lnTo>
                  <a:lnTo>
                    <a:pt x="4852" y="34606"/>
                  </a:lnTo>
                  <a:lnTo>
                    <a:pt x="4729" y="34545"/>
                  </a:lnTo>
                  <a:lnTo>
                    <a:pt x="4330" y="34514"/>
                  </a:lnTo>
                  <a:lnTo>
                    <a:pt x="4207" y="34145"/>
                  </a:lnTo>
                  <a:lnTo>
                    <a:pt x="4115" y="33869"/>
                  </a:lnTo>
                  <a:lnTo>
                    <a:pt x="3962" y="33716"/>
                  </a:lnTo>
                  <a:lnTo>
                    <a:pt x="3900" y="33224"/>
                  </a:lnTo>
                  <a:lnTo>
                    <a:pt x="3900" y="33009"/>
                  </a:lnTo>
                  <a:lnTo>
                    <a:pt x="3716" y="33009"/>
                  </a:lnTo>
                  <a:lnTo>
                    <a:pt x="3470" y="33132"/>
                  </a:lnTo>
                  <a:lnTo>
                    <a:pt x="3317" y="33286"/>
                  </a:lnTo>
                  <a:lnTo>
                    <a:pt x="3163" y="33286"/>
                  </a:lnTo>
                  <a:lnTo>
                    <a:pt x="2764" y="32579"/>
                  </a:lnTo>
                  <a:lnTo>
                    <a:pt x="2703" y="32303"/>
                  </a:lnTo>
                  <a:lnTo>
                    <a:pt x="2825" y="31566"/>
                  </a:lnTo>
                  <a:lnTo>
                    <a:pt x="3010" y="31321"/>
                  </a:lnTo>
                  <a:lnTo>
                    <a:pt x="3286" y="31013"/>
                  </a:lnTo>
                  <a:lnTo>
                    <a:pt x="3378" y="30584"/>
                  </a:lnTo>
                  <a:lnTo>
                    <a:pt x="3286" y="30154"/>
                  </a:lnTo>
                  <a:lnTo>
                    <a:pt x="3163" y="29847"/>
                  </a:lnTo>
                  <a:lnTo>
                    <a:pt x="3255" y="29447"/>
                  </a:lnTo>
                  <a:lnTo>
                    <a:pt x="3409" y="29263"/>
                  </a:lnTo>
                  <a:lnTo>
                    <a:pt x="3255" y="28895"/>
                  </a:lnTo>
                  <a:lnTo>
                    <a:pt x="3255" y="28680"/>
                  </a:lnTo>
                  <a:lnTo>
                    <a:pt x="3409" y="28526"/>
                  </a:lnTo>
                  <a:lnTo>
                    <a:pt x="3317" y="28189"/>
                  </a:lnTo>
                  <a:lnTo>
                    <a:pt x="3255" y="27728"/>
                  </a:lnTo>
                  <a:lnTo>
                    <a:pt x="3163" y="27513"/>
                  </a:lnTo>
                  <a:lnTo>
                    <a:pt x="3163" y="27359"/>
                  </a:lnTo>
                  <a:lnTo>
                    <a:pt x="3378" y="27175"/>
                  </a:lnTo>
                  <a:lnTo>
                    <a:pt x="3378" y="26991"/>
                  </a:lnTo>
                  <a:lnTo>
                    <a:pt x="3194" y="26684"/>
                  </a:lnTo>
                  <a:lnTo>
                    <a:pt x="2918" y="26469"/>
                  </a:lnTo>
                  <a:lnTo>
                    <a:pt x="2733" y="26469"/>
                  </a:lnTo>
                  <a:lnTo>
                    <a:pt x="2703" y="26530"/>
                  </a:lnTo>
                  <a:lnTo>
                    <a:pt x="2580" y="26438"/>
                  </a:lnTo>
                  <a:lnTo>
                    <a:pt x="2641" y="26285"/>
                  </a:lnTo>
                  <a:lnTo>
                    <a:pt x="3040" y="26285"/>
                  </a:lnTo>
                  <a:lnTo>
                    <a:pt x="3225" y="26070"/>
                  </a:lnTo>
                  <a:lnTo>
                    <a:pt x="3225" y="25886"/>
                  </a:lnTo>
                  <a:lnTo>
                    <a:pt x="3102" y="25824"/>
                  </a:lnTo>
                  <a:lnTo>
                    <a:pt x="2979" y="25916"/>
                  </a:lnTo>
                  <a:lnTo>
                    <a:pt x="2825" y="25886"/>
                  </a:lnTo>
                  <a:lnTo>
                    <a:pt x="2733" y="25486"/>
                  </a:lnTo>
                  <a:lnTo>
                    <a:pt x="2580" y="25179"/>
                  </a:lnTo>
                  <a:lnTo>
                    <a:pt x="2580" y="24934"/>
                  </a:lnTo>
                  <a:lnTo>
                    <a:pt x="2580" y="24657"/>
                  </a:lnTo>
                  <a:lnTo>
                    <a:pt x="2334" y="24565"/>
                  </a:lnTo>
                  <a:lnTo>
                    <a:pt x="2242" y="24320"/>
                  </a:lnTo>
                  <a:lnTo>
                    <a:pt x="2211" y="23675"/>
                  </a:lnTo>
                  <a:lnTo>
                    <a:pt x="2396" y="23552"/>
                  </a:lnTo>
                  <a:lnTo>
                    <a:pt x="2426" y="23337"/>
                  </a:lnTo>
                  <a:lnTo>
                    <a:pt x="2365" y="23183"/>
                  </a:lnTo>
                  <a:lnTo>
                    <a:pt x="2181" y="23122"/>
                  </a:lnTo>
                  <a:lnTo>
                    <a:pt x="2119" y="22723"/>
                  </a:lnTo>
                  <a:lnTo>
                    <a:pt x="2088" y="22170"/>
                  </a:lnTo>
                  <a:lnTo>
                    <a:pt x="2150" y="21556"/>
                  </a:lnTo>
                  <a:lnTo>
                    <a:pt x="1996" y="21310"/>
                  </a:lnTo>
                  <a:lnTo>
                    <a:pt x="1966" y="21003"/>
                  </a:lnTo>
                  <a:lnTo>
                    <a:pt x="2242" y="20604"/>
                  </a:lnTo>
                  <a:lnTo>
                    <a:pt x="2303" y="20174"/>
                  </a:lnTo>
                  <a:lnTo>
                    <a:pt x="2518" y="20051"/>
                  </a:lnTo>
                  <a:lnTo>
                    <a:pt x="2641" y="19898"/>
                  </a:lnTo>
                  <a:lnTo>
                    <a:pt x="2150" y="18946"/>
                  </a:lnTo>
                  <a:lnTo>
                    <a:pt x="2211" y="18608"/>
                  </a:lnTo>
                  <a:lnTo>
                    <a:pt x="2211" y="18393"/>
                  </a:lnTo>
                  <a:lnTo>
                    <a:pt x="2211" y="17810"/>
                  </a:lnTo>
                  <a:lnTo>
                    <a:pt x="2396" y="17472"/>
                  </a:lnTo>
                  <a:lnTo>
                    <a:pt x="2580" y="17257"/>
                  </a:lnTo>
                  <a:lnTo>
                    <a:pt x="2549" y="16981"/>
                  </a:lnTo>
                  <a:lnTo>
                    <a:pt x="2365" y="16674"/>
                  </a:lnTo>
                  <a:lnTo>
                    <a:pt x="2273" y="16582"/>
                  </a:lnTo>
                  <a:lnTo>
                    <a:pt x="2457" y="16305"/>
                  </a:lnTo>
                  <a:lnTo>
                    <a:pt x="2396" y="15998"/>
                  </a:lnTo>
                  <a:lnTo>
                    <a:pt x="2549" y="15661"/>
                  </a:lnTo>
                  <a:lnTo>
                    <a:pt x="2703" y="15599"/>
                  </a:lnTo>
                  <a:lnTo>
                    <a:pt x="2733" y="15200"/>
                  </a:lnTo>
                  <a:lnTo>
                    <a:pt x="2672" y="14586"/>
                  </a:lnTo>
                  <a:lnTo>
                    <a:pt x="2549" y="14463"/>
                  </a:lnTo>
                  <a:lnTo>
                    <a:pt x="2457" y="13972"/>
                  </a:lnTo>
                  <a:lnTo>
                    <a:pt x="2334" y="13726"/>
                  </a:lnTo>
                  <a:lnTo>
                    <a:pt x="2119" y="13419"/>
                  </a:lnTo>
                  <a:lnTo>
                    <a:pt x="2088" y="13265"/>
                  </a:lnTo>
                  <a:lnTo>
                    <a:pt x="1966" y="13081"/>
                  </a:lnTo>
                  <a:lnTo>
                    <a:pt x="1874" y="12651"/>
                  </a:lnTo>
                  <a:lnTo>
                    <a:pt x="1904" y="12344"/>
                  </a:lnTo>
                  <a:lnTo>
                    <a:pt x="2150" y="12252"/>
                  </a:lnTo>
                  <a:lnTo>
                    <a:pt x="2150" y="11822"/>
                  </a:lnTo>
                  <a:lnTo>
                    <a:pt x="2273" y="11638"/>
                  </a:lnTo>
                  <a:lnTo>
                    <a:pt x="2273" y="11300"/>
                  </a:lnTo>
                  <a:lnTo>
                    <a:pt x="2119" y="11024"/>
                  </a:lnTo>
                  <a:lnTo>
                    <a:pt x="2119" y="10502"/>
                  </a:lnTo>
                  <a:lnTo>
                    <a:pt x="2211" y="10379"/>
                  </a:lnTo>
                  <a:lnTo>
                    <a:pt x="2273" y="9765"/>
                  </a:lnTo>
                  <a:lnTo>
                    <a:pt x="2426" y="9550"/>
                  </a:lnTo>
                  <a:lnTo>
                    <a:pt x="2641" y="8997"/>
                  </a:lnTo>
                  <a:lnTo>
                    <a:pt x="2856" y="8782"/>
                  </a:lnTo>
                  <a:lnTo>
                    <a:pt x="3010" y="8690"/>
                  </a:lnTo>
                  <a:lnTo>
                    <a:pt x="3163" y="8568"/>
                  </a:lnTo>
                  <a:lnTo>
                    <a:pt x="3071" y="8475"/>
                  </a:lnTo>
                  <a:lnTo>
                    <a:pt x="3071" y="8230"/>
                  </a:lnTo>
                  <a:lnTo>
                    <a:pt x="3010" y="8107"/>
                  </a:lnTo>
                  <a:lnTo>
                    <a:pt x="2918" y="8046"/>
                  </a:lnTo>
                  <a:lnTo>
                    <a:pt x="2948" y="7861"/>
                  </a:lnTo>
                  <a:lnTo>
                    <a:pt x="3102" y="7769"/>
                  </a:lnTo>
                  <a:lnTo>
                    <a:pt x="3102" y="7554"/>
                  </a:lnTo>
                  <a:lnTo>
                    <a:pt x="2918" y="7309"/>
                  </a:lnTo>
                  <a:lnTo>
                    <a:pt x="2887" y="7032"/>
                  </a:lnTo>
                  <a:lnTo>
                    <a:pt x="2979" y="6879"/>
                  </a:lnTo>
                  <a:lnTo>
                    <a:pt x="2918" y="6725"/>
                  </a:lnTo>
                  <a:lnTo>
                    <a:pt x="2764" y="6572"/>
                  </a:lnTo>
                  <a:lnTo>
                    <a:pt x="2825" y="6357"/>
                  </a:lnTo>
                  <a:lnTo>
                    <a:pt x="3808" y="5835"/>
                  </a:lnTo>
                  <a:lnTo>
                    <a:pt x="4023" y="4914"/>
                  </a:lnTo>
                  <a:lnTo>
                    <a:pt x="3931" y="4668"/>
                  </a:lnTo>
                  <a:lnTo>
                    <a:pt x="3777" y="4699"/>
                  </a:lnTo>
                  <a:lnTo>
                    <a:pt x="3716" y="4821"/>
                  </a:lnTo>
                  <a:lnTo>
                    <a:pt x="3501" y="4821"/>
                  </a:lnTo>
                  <a:lnTo>
                    <a:pt x="2887" y="3163"/>
                  </a:lnTo>
                  <a:lnTo>
                    <a:pt x="2488" y="2795"/>
                  </a:lnTo>
                  <a:lnTo>
                    <a:pt x="2365" y="2641"/>
                  </a:lnTo>
                  <a:lnTo>
                    <a:pt x="2580" y="2181"/>
                  </a:lnTo>
                  <a:lnTo>
                    <a:pt x="2518" y="2027"/>
                  </a:lnTo>
                  <a:lnTo>
                    <a:pt x="2610" y="1782"/>
                  </a:lnTo>
                  <a:lnTo>
                    <a:pt x="2580" y="1659"/>
                  </a:lnTo>
                  <a:lnTo>
                    <a:pt x="2181" y="1352"/>
                  </a:lnTo>
                  <a:lnTo>
                    <a:pt x="2058" y="1167"/>
                  </a:lnTo>
                  <a:lnTo>
                    <a:pt x="2027" y="891"/>
                  </a:lnTo>
                  <a:lnTo>
                    <a:pt x="1996" y="799"/>
                  </a:lnTo>
                  <a:lnTo>
                    <a:pt x="2027" y="645"/>
                  </a:lnTo>
                  <a:lnTo>
                    <a:pt x="1996" y="492"/>
                  </a:lnTo>
                  <a:lnTo>
                    <a:pt x="1904" y="400"/>
                  </a:lnTo>
                  <a:lnTo>
                    <a:pt x="1751" y="246"/>
                  </a:lnTo>
                  <a:lnTo>
                    <a:pt x="1720" y="31"/>
                  </a:lnTo>
                  <a:lnTo>
                    <a:pt x="1566" y="1"/>
                  </a:lnTo>
                  <a:lnTo>
                    <a:pt x="1505" y="154"/>
                  </a:lnTo>
                  <a:lnTo>
                    <a:pt x="1444" y="277"/>
                  </a:lnTo>
                  <a:lnTo>
                    <a:pt x="1597" y="430"/>
                  </a:lnTo>
                  <a:lnTo>
                    <a:pt x="1536" y="553"/>
                  </a:lnTo>
                  <a:lnTo>
                    <a:pt x="1382" y="676"/>
                  </a:lnTo>
                  <a:lnTo>
                    <a:pt x="1259" y="645"/>
                  </a:lnTo>
                  <a:lnTo>
                    <a:pt x="1075" y="768"/>
                  </a:lnTo>
                  <a:lnTo>
                    <a:pt x="860" y="860"/>
                  </a:lnTo>
                  <a:lnTo>
                    <a:pt x="952" y="922"/>
                  </a:lnTo>
                  <a:lnTo>
                    <a:pt x="952" y="1167"/>
                  </a:lnTo>
                  <a:lnTo>
                    <a:pt x="952" y="1321"/>
                  </a:lnTo>
                  <a:lnTo>
                    <a:pt x="983" y="1567"/>
                  </a:lnTo>
                  <a:lnTo>
                    <a:pt x="1106" y="2181"/>
                  </a:lnTo>
                  <a:lnTo>
                    <a:pt x="1106" y="2426"/>
                  </a:lnTo>
                  <a:lnTo>
                    <a:pt x="1075" y="2580"/>
                  </a:lnTo>
                  <a:lnTo>
                    <a:pt x="983" y="2672"/>
                  </a:lnTo>
                  <a:lnTo>
                    <a:pt x="1044" y="3010"/>
                  </a:lnTo>
                  <a:lnTo>
                    <a:pt x="1137" y="3317"/>
                  </a:lnTo>
                  <a:lnTo>
                    <a:pt x="1259" y="3562"/>
                  </a:lnTo>
                  <a:lnTo>
                    <a:pt x="1259" y="3992"/>
                  </a:lnTo>
                  <a:lnTo>
                    <a:pt x="1198" y="4115"/>
                  </a:lnTo>
                  <a:lnTo>
                    <a:pt x="1167" y="4177"/>
                  </a:lnTo>
                  <a:lnTo>
                    <a:pt x="1198" y="4760"/>
                  </a:lnTo>
                  <a:lnTo>
                    <a:pt x="1198" y="4914"/>
                  </a:lnTo>
                  <a:lnTo>
                    <a:pt x="1075" y="4975"/>
                  </a:lnTo>
                  <a:lnTo>
                    <a:pt x="952" y="5067"/>
                  </a:lnTo>
                  <a:lnTo>
                    <a:pt x="952" y="5405"/>
                  </a:lnTo>
                  <a:lnTo>
                    <a:pt x="1014" y="5466"/>
                  </a:lnTo>
                  <a:lnTo>
                    <a:pt x="1137" y="5405"/>
                  </a:lnTo>
                  <a:lnTo>
                    <a:pt x="1198" y="5466"/>
                  </a:lnTo>
                  <a:lnTo>
                    <a:pt x="1075" y="5558"/>
                  </a:lnTo>
                  <a:lnTo>
                    <a:pt x="1075" y="6418"/>
                  </a:lnTo>
                  <a:lnTo>
                    <a:pt x="1198" y="6756"/>
                  </a:lnTo>
                  <a:lnTo>
                    <a:pt x="1229" y="7002"/>
                  </a:lnTo>
                  <a:lnTo>
                    <a:pt x="1198" y="7216"/>
                  </a:lnTo>
                  <a:lnTo>
                    <a:pt x="1075" y="7431"/>
                  </a:lnTo>
                  <a:lnTo>
                    <a:pt x="1075" y="7646"/>
                  </a:lnTo>
                  <a:lnTo>
                    <a:pt x="1229" y="7923"/>
                  </a:lnTo>
                  <a:lnTo>
                    <a:pt x="1198" y="8107"/>
                  </a:lnTo>
                  <a:lnTo>
                    <a:pt x="1198" y="8506"/>
                  </a:lnTo>
                  <a:lnTo>
                    <a:pt x="1106" y="8690"/>
                  </a:lnTo>
                  <a:lnTo>
                    <a:pt x="1106" y="8905"/>
                  </a:lnTo>
                  <a:lnTo>
                    <a:pt x="1137" y="9028"/>
                  </a:lnTo>
                  <a:lnTo>
                    <a:pt x="1137" y="9120"/>
                  </a:lnTo>
                  <a:lnTo>
                    <a:pt x="1014" y="9335"/>
                  </a:lnTo>
                  <a:lnTo>
                    <a:pt x="1014" y="9550"/>
                  </a:lnTo>
                  <a:lnTo>
                    <a:pt x="922" y="9673"/>
                  </a:lnTo>
                  <a:lnTo>
                    <a:pt x="952" y="9949"/>
                  </a:lnTo>
                  <a:lnTo>
                    <a:pt x="922" y="10041"/>
                  </a:lnTo>
                  <a:lnTo>
                    <a:pt x="799" y="10379"/>
                  </a:lnTo>
                  <a:lnTo>
                    <a:pt x="799" y="10502"/>
                  </a:lnTo>
                  <a:lnTo>
                    <a:pt x="952" y="10717"/>
                  </a:lnTo>
                  <a:lnTo>
                    <a:pt x="983" y="10963"/>
                  </a:lnTo>
                  <a:lnTo>
                    <a:pt x="1075" y="11116"/>
                  </a:lnTo>
                  <a:lnTo>
                    <a:pt x="952" y="11208"/>
                  </a:lnTo>
                  <a:lnTo>
                    <a:pt x="891" y="11392"/>
                  </a:lnTo>
                  <a:lnTo>
                    <a:pt x="983" y="11515"/>
                  </a:lnTo>
                  <a:lnTo>
                    <a:pt x="860" y="11669"/>
                  </a:lnTo>
                  <a:lnTo>
                    <a:pt x="768" y="11730"/>
                  </a:lnTo>
                  <a:lnTo>
                    <a:pt x="768" y="11945"/>
                  </a:lnTo>
                  <a:lnTo>
                    <a:pt x="799" y="12129"/>
                  </a:lnTo>
                  <a:lnTo>
                    <a:pt x="799" y="12283"/>
                  </a:lnTo>
                  <a:lnTo>
                    <a:pt x="983" y="12774"/>
                  </a:lnTo>
                  <a:lnTo>
                    <a:pt x="983" y="13051"/>
                  </a:lnTo>
                  <a:lnTo>
                    <a:pt x="922" y="13143"/>
                  </a:lnTo>
                  <a:lnTo>
                    <a:pt x="922" y="13296"/>
                  </a:lnTo>
                  <a:lnTo>
                    <a:pt x="1075" y="13542"/>
                  </a:lnTo>
                  <a:lnTo>
                    <a:pt x="1075" y="13849"/>
                  </a:lnTo>
                  <a:lnTo>
                    <a:pt x="1014" y="14033"/>
                  </a:lnTo>
                  <a:lnTo>
                    <a:pt x="1014" y="14125"/>
                  </a:lnTo>
                  <a:lnTo>
                    <a:pt x="1075" y="14279"/>
                  </a:lnTo>
                  <a:lnTo>
                    <a:pt x="1044" y="14402"/>
                  </a:lnTo>
                  <a:lnTo>
                    <a:pt x="1014" y="14524"/>
                  </a:lnTo>
                  <a:lnTo>
                    <a:pt x="1044" y="14617"/>
                  </a:lnTo>
                  <a:lnTo>
                    <a:pt x="1229" y="14862"/>
                  </a:lnTo>
                  <a:lnTo>
                    <a:pt x="1259" y="15016"/>
                  </a:lnTo>
                  <a:lnTo>
                    <a:pt x="1167" y="15169"/>
                  </a:lnTo>
                  <a:lnTo>
                    <a:pt x="1044" y="15231"/>
                  </a:lnTo>
                  <a:lnTo>
                    <a:pt x="922" y="15476"/>
                  </a:lnTo>
                  <a:lnTo>
                    <a:pt x="922" y="15538"/>
                  </a:lnTo>
                  <a:lnTo>
                    <a:pt x="983" y="15630"/>
                  </a:lnTo>
                  <a:lnTo>
                    <a:pt x="952" y="15814"/>
                  </a:lnTo>
                  <a:lnTo>
                    <a:pt x="830" y="15937"/>
                  </a:lnTo>
                  <a:lnTo>
                    <a:pt x="830" y="16060"/>
                  </a:lnTo>
                  <a:lnTo>
                    <a:pt x="830" y="16305"/>
                  </a:lnTo>
                  <a:lnTo>
                    <a:pt x="737" y="16459"/>
                  </a:lnTo>
                  <a:lnTo>
                    <a:pt x="737" y="16582"/>
                  </a:lnTo>
                  <a:lnTo>
                    <a:pt x="707" y="16674"/>
                  </a:lnTo>
                  <a:lnTo>
                    <a:pt x="676" y="16858"/>
                  </a:lnTo>
                  <a:lnTo>
                    <a:pt x="584" y="16981"/>
                  </a:lnTo>
                  <a:lnTo>
                    <a:pt x="584" y="17073"/>
                  </a:lnTo>
                  <a:lnTo>
                    <a:pt x="645" y="17165"/>
                  </a:lnTo>
                  <a:lnTo>
                    <a:pt x="553" y="17288"/>
                  </a:lnTo>
                  <a:lnTo>
                    <a:pt x="553" y="17534"/>
                  </a:lnTo>
                  <a:lnTo>
                    <a:pt x="553" y="17656"/>
                  </a:lnTo>
                  <a:lnTo>
                    <a:pt x="430" y="17749"/>
                  </a:lnTo>
                  <a:lnTo>
                    <a:pt x="430" y="17902"/>
                  </a:lnTo>
                  <a:lnTo>
                    <a:pt x="369" y="17994"/>
                  </a:lnTo>
                  <a:lnTo>
                    <a:pt x="369" y="18117"/>
                  </a:lnTo>
                  <a:lnTo>
                    <a:pt x="430" y="18271"/>
                  </a:lnTo>
                  <a:lnTo>
                    <a:pt x="430" y="18424"/>
                  </a:lnTo>
                  <a:lnTo>
                    <a:pt x="338" y="18547"/>
                  </a:lnTo>
                  <a:lnTo>
                    <a:pt x="246" y="18547"/>
                  </a:lnTo>
                  <a:lnTo>
                    <a:pt x="154" y="18485"/>
                  </a:lnTo>
                  <a:lnTo>
                    <a:pt x="31" y="18516"/>
                  </a:lnTo>
                  <a:lnTo>
                    <a:pt x="0" y="18608"/>
                  </a:lnTo>
                  <a:lnTo>
                    <a:pt x="31" y="18793"/>
                  </a:lnTo>
                  <a:lnTo>
                    <a:pt x="31" y="19038"/>
                  </a:lnTo>
                  <a:lnTo>
                    <a:pt x="154" y="19222"/>
                  </a:lnTo>
                  <a:lnTo>
                    <a:pt x="338" y="19345"/>
                  </a:lnTo>
                  <a:lnTo>
                    <a:pt x="369" y="19529"/>
                  </a:lnTo>
                  <a:lnTo>
                    <a:pt x="338" y="19744"/>
                  </a:lnTo>
                  <a:lnTo>
                    <a:pt x="584" y="20174"/>
                  </a:lnTo>
                  <a:lnTo>
                    <a:pt x="615" y="20297"/>
                  </a:lnTo>
                  <a:lnTo>
                    <a:pt x="737" y="20389"/>
                  </a:lnTo>
                  <a:lnTo>
                    <a:pt x="737" y="20666"/>
                  </a:lnTo>
                  <a:lnTo>
                    <a:pt x="645" y="21034"/>
                  </a:lnTo>
                  <a:lnTo>
                    <a:pt x="584" y="21095"/>
                  </a:lnTo>
                  <a:lnTo>
                    <a:pt x="615" y="21218"/>
                  </a:lnTo>
                  <a:lnTo>
                    <a:pt x="584" y="21310"/>
                  </a:lnTo>
                  <a:lnTo>
                    <a:pt x="522" y="21280"/>
                  </a:lnTo>
                  <a:lnTo>
                    <a:pt x="430" y="21280"/>
                  </a:lnTo>
                  <a:lnTo>
                    <a:pt x="369" y="21433"/>
                  </a:lnTo>
                  <a:lnTo>
                    <a:pt x="430" y="21587"/>
                  </a:lnTo>
                  <a:lnTo>
                    <a:pt x="522" y="21679"/>
                  </a:lnTo>
                  <a:lnTo>
                    <a:pt x="430" y="22017"/>
                  </a:lnTo>
                  <a:lnTo>
                    <a:pt x="461" y="22170"/>
                  </a:lnTo>
                  <a:lnTo>
                    <a:pt x="400" y="22262"/>
                  </a:lnTo>
                  <a:lnTo>
                    <a:pt x="492" y="22324"/>
                  </a:lnTo>
                  <a:lnTo>
                    <a:pt x="461" y="22447"/>
                  </a:lnTo>
                  <a:lnTo>
                    <a:pt x="400" y="22508"/>
                  </a:lnTo>
                  <a:lnTo>
                    <a:pt x="461" y="22600"/>
                  </a:lnTo>
                  <a:lnTo>
                    <a:pt x="737" y="22969"/>
                  </a:lnTo>
                  <a:lnTo>
                    <a:pt x="799" y="23061"/>
                  </a:lnTo>
                  <a:lnTo>
                    <a:pt x="860" y="23183"/>
                  </a:lnTo>
                  <a:lnTo>
                    <a:pt x="1106" y="23276"/>
                  </a:lnTo>
                  <a:lnTo>
                    <a:pt x="1321" y="23214"/>
                  </a:lnTo>
                  <a:lnTo>
                    <a:pt x="1321" y="22969"/>
                  </a:lnTo>
                  <a:lnTo>
                    <a:pt x="1352" y="22938"/>
                  </a:lnTo>
                  <a:lnTo>
                    <a:pt x="1505" y="22938"/>
                  </a:lnTo>
                  <a:lnTo>
                    <a:pt x="1628" y="23091"/>
                  </a:lnTo>
                  <a:lnTo>
                    <a:pt x="1689" y="23030"/>
                  </a:lnTo>
                  <a:lnTo>
                    <a:pt x="1812" y="23030"/>
                  </a:lnTo>
                  <a:lnTo>
                    <a:pt x="1720" y="23153"/>
                  </a:lnTo>
                  <a:lnTo>
                    <a:pt x="1536" y="23337"/>
                  </a:lnTo>
                  <a:lnTo>
                    <a:pt x="1536" y="23429"/>
                  </a:lnTo>
                  <a:lnTo>
                    <a:pt x="1689" y="23491"/>
                  </a:lnTo>
                  <a:lnTo>
                    <a:pt x="1781" y="23429"/>
                  </a:lnTo>
                  <a:lnTo>
                    <a:pt x="1781" y="23552"/>
                  </a:lnTo>
                  <a:lnTo>
                    <a:pt x="1781" y="23828"/>
                  </a:lnTo>
                  <a:lnTo>
                    <a:pt x="1874" y="23951"/>
                  </a:lnTo>
                  <a:lnTo>
                    <a:pt x="1812" y="23982"/>
                  </a:lnTo>
                  <a:lnTo>
                    <a:pt x="1751" y="23890"/>
                  </a:lnTo>
                  <a:lnTo>
                    <a:pt x="1689" y="23767"/>
                  </a:lnTo>
                  <a:lnTo>
                    <a:pt x="1597" y="23705"/>
                  </a:lnTo>
                  <a:lnTo>
                    <a:pt x="1536" y="23798"/>
                  </a:lnTo>
                  <a:lnTo>
                    <a:pt x="1536" y="23890"/>
                  </a:lnTo>
                  <a:lnTo>
                    <a:pt x="1689" y="23982"/>
                  </a:lnTo>
                  <a:lnTo>
                    <a:pt x="1720" y="24074"/>
                  </a:lnTo>
                  <a:lnTo>
                    <a:pt x="1628" y="24105"/>
                  </a:lnTo>
                  <a:lnTo>
                    <a:pt x="1566" y="24166"/>
                  </a:lnTo>
                  <a:lnTo>
                    <a:pt x="1566" y="24381"/>
                  </a:lnTo>
                  <a:lnTo>
                    <a:pt x="1689" y="24504"/>
                  </a:lnTo>
                  <a:lnTo>
                    <a:pt x="1566" y="24657"/>
                  </a:lnTo>
                  <a:lnTo>
                    <a:pt x="1566" y="24780"/>
                  </a:lnTo>
                  <a:lnTo>
                    <a:pt x="1628" y="24811"/>
                  </a:lnTo>
                  <a:lnTo>
                    <a:pt x="1474" y="24964"/>
                  </a:lnTo>
                  <a:lnTo>
                    <a:pt x="1505" y="25057"/>
                  </a:lnTo>
                  <a:lnTo>
                    <a:pt x="1689" y="25179"/>
                  </a:lnTo>
                  <a:lnTo>
                    <a:pt x="1628" y="25302"/>
                  </a:lnTo>
                  <a:lnTo>
                    <a:pt x="1597" y="25517"/>
                  </a:lnTo>
                  <a:lnTo>
                    <a:pt x="1505" y="25640"/>
                  </a:lnTo>
                  <a:lnTo>
                    <a:pt x="1505" y="25732"/>
                  </a:lnTo>
                  <a:lnTo>
                    <a:pt x="1597" y="25824"/>
                  </a:lnTo>
                  <a:lnTo>
                    <a:pt x="1751" y="25824"/>
                  </a:lnTo>
                  <a:lnTo>
                    <a:pt x="1843" y="25916"/>
                  </a:lnTo>
                  <a:lnTo>
                    <a:pt x="1874" y="26039"/>
                  </a:lnTo>
                  <a:lnTo>
                    <a:pt x="2027" y="26070"/>
                  </a:lnTo>
                  <a:lnTo>
                    <a:pt x="2088" y="26162"/>
                  </a:lnTo>
                  <a:lnTo>
                    <a:pt x="2058" y="26438"/>
                  </a:lnTo>
                  <a:lnTo>
                    <a:pt x="1935" y="26592"/>
                  </a:lnTo>
                  <a:lnTo>
                    <a:pt x="1720" y="26745"/>
                  </a:lnTo>
                  <a:lnTo>
                    <a:pt x="1628" y="26745"/>
                  </a:lnTo>
                  <a:lnTo>
                    <a:pt x="1628" y="26899"/>
                  </a:lnTo>
                  <a:lnTo>
                    <a:pt x="1689" y="27083"/>
                  </a:lnTo>
                  <a:lnTo>
                    <a:pt x="1628" y="27145"/>
                  </a:lnTo>
                  <a:lnTo>
                    <a:pt x="1628" y="27267"/>
                  </a:lnTo>
                  <a:lnTo>
                    <a:pt x="1689" y="27298"/>
                  </a:lnTo>
                  <a:lnTo>
                    <a:pt x="1566" y="27452"/>
                  </a:lnTo>
                  <a:lnTo>
                    <a:pt x="1566" y="27759"/>
                  </a:lnTo>
                  <a:lnTo>
                    <a:pt x="1566" y="27943"/>
                  </a:lnTo>
                  <a:lnTo>
                    <a:pt x="1659" y="27974"/>
                  </a:lnTo>
                  <a:lnTo>
                    <a:pt x="1597" y="28066"/>
                  </a:lnTo>
                  <a:lnTo>
                    <a:pt x="1597" y="28373"/>
                  </a:lnTo>
                  <a:lnTo>
                    <a:pt x="1474" y="28434"/>
                  </a:lnTo>
                  <a:lnTo>
                    <a:pt x="1474" y="28588"/>
                  </a:lnTo>
                  <a:lnTo>
                    <a:pt x="1413" y="28496"/>
                  </a:lnTo>
                  <a:lnTo>
                    <a:pt x="1474" y="28434"/>
                  </a:lnTo>
                  <a:lnTo>
                    <a:pt x="1505" y="28158"/>
                  </a:lnTo>
                  <a:lnTo>
                    <a:pt x="1474" y="28035"/>
                  </a:lnTo>
                  <a:lnTo>
                    <a:pt x="1505" y="27943"/>
                  </a:lnTo>
                  <a:lnTo>
                    <a:pt x="1444" y="27912"/>
                  </a:lnTo>
                  <a:lnTo>
                    <a:pt x="1229" y="28004"/>
                  </a:lnTo>
                  <a:lnTo>
                    <a:pt x="1075" y="28096"/>
                  </a:lnTo>
                  <a:lnTo>
                    <a:pt x="983" y="28096"/>
                  </a:lnTo>
                  <a:lnTo>
                    <a:pt x="983" y="28035"/>
                  </a:lnTo>
                  <a:lnTo>
                    <a:pt x="1137" y="27974"/>
                  </a:lnTo>
                  <a:lnTo>
                    <a:pt x="1229" y="27912"/>
                  </a:lnTo>
                  <a:lnTo>
                    <a:pt x="1229" y="27667"/>
                  </a:lnTo>
                  <a:lnTo>
                    <a:pt x="1167" y="27636"/>
                  </a:lnTo>
                  <a:lnTo>
                    <a:pt x="1014" y="27697"/>
                  </a:lnTo>
                  <a:lnTo>
                    <a:pt x="707" y="27697"/>
                  </a:lnTo>
                  <a:lnTo>
                    <a:pt x="615" y="27667"/>
                  </a:lnTo>
                  <a:lnTo>
                    <a:pt x="492" y="27697"/>
                  </a:lnTo>
                  <a:lnTo>
                    <a:pt x="492" y="27789"/>
                  </a:lnTo>
                  <a:lnTo>
                    <a:pt x="584" y="27974"/>
                  </a:lnTo>
                  <a:lnTo>
                    <a:pt x="645" y="27974"/>
                  </a:lnTo>
                  <a:lnTo>
                    <a:pt x="676" y="28096"/>
                  </a:lnTo>
                  <a:lnTo>
                    <a:pt x="584" y="28096"/>
                  </a:lnTo>
                  <a:lnTo>
                    <a:pt x="522" y="28250"/>
                  </a:lnTo>
                  <a:lnTo>
                    <a:pt x="400" y="28342"/>
                  </a:lnTo>
                  <a:lnTo>
                    <a:pt x="338" y="28496"/>
                  </a:lnTo>
                  <a:lnTo>
                    <a:pt x="123" y="28588"/>
                  </a:lnTo>
                  <a:lnTo>
                    <a:pt x="123" y="28741"/>
                  </a:lnTo>
                  <a:lnTo>
                    <a:pt x="369" y="28987"/>
                  </a:lnTo>
                  <a:lnTo>
                    <a:pt x="492" y="28987"/>
                  </a:lnTo>
                  <a:lnTo>
                    <a:pt x="553" y="28895"/>
                  </a:lnTo>
                  <a:lnTo>
                    <a:pt x="553" y="28803"/>
                  </a:lnTo>
                  <a:lnTo>
                    <a:pt x="430" y="28772"/>
                  </a:lnTo>
                  <a:lnTo>
                    <a:pt x="400" y="28680"/>
                  </a:lnTo>
                  <a:lnTo>
                    <a:pt x="461" y="28526"/>
                  </a:lnTo>
                  <a:lnTo>
                    <a:pt x="676" y="28526"/>
                  </a:lnTo>
                  <a:lnTo>
                    <a:pt x="737" y="28465"/>
                  </a:lnTo>
                  <a:lnTo>
                    <a:pt x="768" y="28680"/>
                  </a:lnTo>
                  <a:lnTo>
                    <a:pt x="922" y="28772"/>
                  </a:lnTo>
                  <a:lnTo>
                    <a:pt x="1106" y="28772"/>
                  </a:lnTo>
                  <a:lnTo>
                    <a:pt x="1167" y="28680"/>
                  </a:lnTo>
                  <a:lnTo>
                    <a:pt x="1290" y="28711"/>
                  </a:lnTo>
                  <a:lnTo>
                    <a:pt x="1352" y="28833"/>
                  </a:lnTo>
                  <a:lnTo>
                    <a:pt x="1566" y="28925"/>
                  </a:lnTo>
                  <a:lnTo>
                    <a:pt x="1628" y="29018"/>
                  </a:lnTo>
                  <a:lnTo>
                    <a:pt x="1536" y="29048"/>
                  </a:lnTo>
                  <a:lnTo>
                    <a:pt x="1505" y="29110"/>
                  </a:lnTo>
                  <a:lnTo>
                    <a:pt x="1566" y="29202"/>
                  </a:lnTo>
                  <a:lnTo>
                    <a:pt x="1474" y="29294"/>
                  </a:lnTo>
                  <a:lnTo>
                    <a:pt x="1413" y="29417"/>
                  </a:lnTo>
                  <a:lnTo>
                    <a:pt x="1474" y="29509"/>
                  </a:lnTo>
                  <a:lnTo>
                    <a:pt x="1628" y="29601"/>
                  </a:lnTo>
                  <a:lnTo>
                    <a:pt x="1597" y="29632"/>
                  </a:lnTo>
                  <a:lnTo>
                    <a:pt x="1444" y="29570"/>
                  </a:lnTo>
                  <a:lnTo>
                    <a:pt x="1413" y="29509"/>
                  </a:lnTo>
                  <a:lnTo>
                    <a:pt x="1321" y="29509"/>
                  </a:lnTo>
                  <a:lnTo>
                    <a:pt x="1321" y="29632"/>
                  </a:lnTo>
                  <a:lnTo>
                    <a:pt x="1444" y="29755"/>
                  </a:lnTo>
                  <a:lnTo>
                    <a:pt x="1505" y="29847"/>
                  </a:lnTo>
                  <a:lnTo>
                    <a:pt x="1720" y="29908"/>
                  </a:lnTo>
                  <a:lnTo>
                    <a:pt x="1935" y="29785"/>
                  </a:lnTo>
                  <a:lnTo>
                    <a:pt x="2027" y="29877"/>
                  </a:lnTo>
                  <a:lnTo>
                    <a:pt x="2119" y="29877"/>
                  </a:lnTo>
                  <a:lnTo>
                    <a:pt x="2242" y="29816"/>
                  </a:lnTo>
                  <a:lnTo>
                    <a:pt x="2181" y="29908"/>
                  </a:lnTo>
                  <a:lnTo>
                    <a:pt x="2211" y="29969"/>
                  </a:lnTo>
                  <a:lnTo>
                    <a:pt x="2150" y="30000"/>
                  </a:lnTo>
                  <a:lnTo>
                    <a:pt x="1996" y="30000"/>
                  </a:lnTo>
                  <a:lnTo>
                    <a:pt x="1935" y="30062"/>
                  </a:lnTo>
                  <a:lnTo>
                    <a:pt x="1843" y="29969"/>
                  </a:lnTo>
                  <a:lnTo>
                    <a:pt x="1566" y="30062"/>
                  </a:lnTo>
                  <a:lnTo>
                    <a:pt x="1505" y="30154"/>
                  </a:lnTo>
                  <a:lnTo>
                    <a:pt x="1536" y="30246"/>
                  </a:lnTo>
                  <a:lnTo>
                    <a:pt x="1689" y="30338"/>
                  </a:lnTo>
                  <a:lnTo>
                    <a:pt x="1720" y="30491"/>
                  </a:lnTo>
                  <a:lnTo>
                    <a:pt x="1874" y="30522"/>
                  </a:lnTo>
                  <a:lnTo>
                    <a:pt x="1966" y="30461"/>
                  </a:lnTo>
                  <a:lnTo>
                    <a:pt x="1966" y="30553"/>
                  </a:lnTo>
                  <a:lnTo>
                    <a:pt x="1843" y="30676"/>
                  </a:lnTo>
                  <a:lnTo>
                    <a:pt x="1843" y="30737"/>
                  </a:lnTo>
                  <a:lnTo>
                    <a:pt x="1874" y="30829"/>
                  </a:lnTo>
                  <a:lnTo>
                    <a:pt x="1843" y="30921"/>
                  </a:lnTo>
                  <a:lnTo>
                    <a:pt x="1751" y="30921"/>
                  </a:lnTo>
                  <a:lnTo>
                    <a:pt x="1751" y="31013"/>
                  </a:lnTo>
                  <a:lnTo>
                    <a:pt x="1843" y="31413"/>
                  </a:lnTo>
                  <a:lnTo>
                    <a:pt x="1935" y="31535"/>
                  </a:lnTo>
                  <a:lnTo>
                    <a:pt x="1935" y="31720"/>
                  </a:lnTo>
                  <a:lnTo>
                    <a:pt x="2027" y="31873"/>
                  </a:lnTo>
                  <a:lnTo>
                    <a:pt x="2150" y="31935"/>
                  </a:lnTo>
                  <a:lnTo>
                    <a:pt x="2150" y="31658"/>
                  </a:lnTo>
                  <a:lnTo>
                    <a:pt x="2242" y="31351"/>
                  </a:lnTo>
                  <a:lnTo>
                    <a:pt x="2334" y="31259"/>
                  </a:lnTo>
                  <a:lnTo>
                    <a:pt x="2396" y="31321"/>
                  </a:lnTo>
                  <a:lnTo>
                    <a:pt x="2303" y="31321"/>
                  </a:lnTo>
                  <a:lnTo>
                    <a:pt x="2211" y="31658"/>
                  </a:lnTo>
                  <a:lnTo>
                    <a:pt x="2211" y="31750"/>
                  </a:lnTo>
                  <a:lnTo>
                    <a:pt x="2334" y="31843"/>
                  </a:lnTo>
                  <a:lnTo>
                    <a:pt x="2457" y="31843"/>
                  </a:lnTo>
                  <a:lnTo>
                    <a:pt x="2396" y="31873"/>
                  </a:lnTo>
                  <a:lnTo>
                    <a:pt x="2211" y="31935"/>
                  </a:lnTo>
                  <a:lnTo>
                    <a:pt x="2058" y="32057"/>
                  </a:lnTo>
                  <a:lnTo>
                    <a:pt x="2088" y="32150"/>
                  </a:lnTo>
                  <a:lnTo>
                    <a:pt x="2058" y="32303"/>
                  </a:lnTo>
                  <a:lnTo>
                    <a:pt x="2058" y="32426"/>
                  </a:lnTo>
                  <a:lnTo>
                    <a:pt x="1966" y="32487"/>
                  </a:lnTo>
                  <a:lnTo>
                    <a:pt x="1904" y="32641"/>
                  </a:lnTo>
                  <a:lnTo>
                    <a:pt x="1904" y="32733"/>
                  </a:lnTo>
                  <a:lnTo>
                    <a:pt x="2150" y="32917"/>
                  </a:lnTo>
                  <a:lnTo>
                    <a:pt x="2457" y="32979"/>
                  </a:lnTo>
                  <a:lnTo>
                    <a:pt x="2580" y="33071"/>
                  </a:lnTo>
                  <a:lnTo>
                    <a:pt x="2549" y="33163"/>
                  </a:lnTo>
                  <a:lnTo>
                    <a:pt x="2488" y="33163"/>
                  </a:lnTo>
                  <a:lnTo>
                    <a:pt x="2518" y="33316"/>
                  </a:lnTo>
                  <a:lnTo>
                    <a:pt x="2580" y="33378"/>
                  </a:lnTo>
                  <a:lnTo>
                    <a:pt x="2733" y="33255"/>
                  </a:lnTo>
                  <a:lnTo>
                    <a:pt x="2733" y="33378"/>
                  </a:lnTo>
                  <a:lnTo>
                    <a:pt x="2672" y="33470"/>
                  </a:lnTo>
                  <a:lnTo>
                    <a:pt x="2549" y="33501"/>
                  </a:lnTo>
                  <a:lnTo>
                    <a:pt x="2457" y="33654"/>
                  </a:lnTo>
                  <a:lnTo>
                    <a:pt x="2549" y="33685"/>
                  </a:lnTo>
                  <a:lnTo>
                    <a:pt x="2672" y="33685"/>
                  </a:lnTo>
                  <a:lnTo>
                    <a:pt x="2672" y="33808"/>
                  </a:lnTo>
                  <a:lnTo>
                    <a:pt x="2795" y="33961"/>
                  </a:lnTo>
                  <a:lnTo>
                    <a:pt x="2856" y="33961"/>
                  </a:lnTo>
                  <a:lnTo>
                    <a:pt x="2948" y="33869"/>
                  </a:lnTo>
                  <a:lnTo>
                    <a:pt x="2948" y="34023"/>
                  </a:lnTo>
                  <a:lnTo>
                    <a:pt x="3010" y="34176"/>
                  </a:lnTo>
                  <a:lnTo>
                    <a:pt x="2918" y="34176"/>
                  </a:lnTo>
                  <a:lnTo>
                    <a:pt x="2856" y="34115"/>
                  </a:lnTo>
                  <a:lnTo>
                    <a:pt x="2795" y="34115"/>
                  </a:lnTo>
                  <a:lnTo>
                    <a:pt x="2733" y="34207"/>
                  </a:lnTo>
                  <a:lnTo>
                    <a:pt x="2887" y="34391"/>
                  </a:lnTo>
                  <a:lnTo>
                    <a:pt x="2948" y="34391"/>
                  </a:lnTo>
                  <a:lnTo>
                    <a:pt x="3010" y="34545"/>
                  </a:lnTo>
                  <a:lnTo>
                    <a:pt x="3071" y="34667"/>
                  </a:lnTo>
                  <a:lnTo>
                    <a:pt x="3225" y="34790"/>
                  </a:lnTo>
                  <a:lnTo>
                    <a:pt x="3317" y="34760"/>
                  </a:lnTo>
                  <a:lnTo>
                    <a:pt x="3255" y="34545"/>
                  </a:lnTo>
                  <a:lnTo>
                    <a:pt x="3286" y="34453"/>
                  </a:lnTo>
                  <a:lnTo>
                    <a:pt x="3255" y="34330"/>
                  </a:lnTo>
                  <a:lnTo>
                    <a:pt x="3378" y="34422"/>
                  </a:lnTo>
                  <a:lnTo>
                    <a:pt x="3409" y="34545"/>
                  </a:lnTo>
                  <a:lnTo>
                    <a:pt x="3501" y="34698"/>
                  </a:lnTo>
                  <a:lnTo>
                    <a:pt x="3562" y="34514"/>
                  </a:lnTo>
                  <a:lnTo>
                    <a:pt x="3654" y="34422"/>
                  </a:lnTo>
                  <a:lnTo>
                    <a:pt x="3654" y="34299"/>
                  </a:lnTo>
                  <a:lnTo>
                    <a:pt x="3562" y="34268"/>
                  </a:lnTo>
                  <a:lnTo>
                    <a:pt x="3347" y="34238"/>
                  </a:lnTo>
                  <a:lnTo>
                    <a:pt x="3347" y="34176"/>
                  </a:lnTo>
                  <a:lnTo>
                    <a:pt x="3470" y="34176"/>
                  </a:lnTo>
                  <a:lnTo>
                    <a:pt x="3747" y="34268"/>
                  </a:lnTo>
                  <a:lnTo>
                    <a:pt x="3777" y="34330"/>
                  </a:lnTo>
                  <a:lnTo>
                    <a:pt x="3931" y="34330"/>
                  </a:lnTo>
                  <a:lnTo>
                    <a:pt x="3900" y="34176"/>
                  </a:lnTo>
                  <a:lnTo>
                    <a:pt x="3747" y="34084"/>
                  </a:lnTo>
                  <a:lnTo>
                    <a:pt x="3440" y="34084"/>
                  </a:lnTo>
                  <a:lnTo>
                    <a:pt x="3440" y="34023"/>
                  </a:lnTo>
                  <a:lnTo>
                    <a:pt x="3532" y="33961"/>
                  </a:lnTo>
                  <a:lnTo>
                    <a:pt x="3808" y="34053"/>
                  </a:lnTo>
                  <a:lnTo>
                    <a:pt x="4054" y="34207"/>
                  </a:lnTo>
                  <a:lnTo>
                    <a:pt x="4115" y="34422"/>
                  </a:lnTo>
                  <a:lnTo>
                    <a:pt x="3992" y="34545"/>
                  </a:lnTo>
                  <a:lnTo>
                    <a:pt x="3992" y="34667"/>
                  </a:lnTo>
                  <a:lnTo>
                    <a:pt x="4115" y="34882"/>
                  </a:lnTo>
                  <a:lnTo>
                    <a:pt x="4115" y="35005"/>
                  </a:lnTo>
                  <a:lnTo>
                    <a:pt x="3992" y="35097"/>
                  </a:lnTo>
                  <a:lnTo>
                    <a:pt x="4054" y="34882"/>
                  </a:lnTo>
                  <a:lnTo>
                    <a:pt x="3931" y="34637"/>
                  </a:lnTo>
                  <a:lnTo>
                    <a:pt x="3808" y="34545"/>
                  </a:lnTo>
                  <a:lnTo>
                    <a:pt x="3747" y="34637"/>
                  </a:lnTo>
                  <a:lnTo>
                    <a:pt x="3747" y="34760"/>
                  </a:lnTo>
                  <a:lnTo>
                    <a:pt x="3808" y="34852"/>
                  </a:lnTo>
                  <a:lnTo>
                    <a:pt x="3747" y="35005"/>
                  </a:lnTo>
                  <a:lnTo>
                    <a:pt x="3716" y="34913"/>
                  </a:lnTo>
                  <a:lnTo>
                    <a:pt x="3654" y="34790"/>
                  </a:lnTo>
                  <a:lnTo>
                    <a:pt x="3562" y="34790"/>
                  </a:lnTo>
                  <a:lnTo>
                    <a:pt x="3440" y="34882"/>
                  </a:lnTo>
                  <a:lnTo>
                    <a:pt x="3255" y="34882"/>
                  </a:lnTo>
                  <a:lnTo>
                    <a:pt x="3102" y="34944"/>
                  </a:lnTo>
                  <a:lnTo>
                    <a:pt x="3255" y="35036"/>
                  </a:lnTo>
                  <a:lnTo>
                    <a:pt x="3255" y="35251"/>
                  </a:lnTo>
                  <a:lnTo>
                    <a:pt x="3317" y="35374"/>
                  </a:lnTo>
                  <a:lnTo>
                    <a:pt x="3347" y="35466"/>
                  </a:lnTo>
                  <a:lnTo>
                    <a:pt x="3286" y="35558"/>
                  </a:lnTo>
                  <a:lnTo>
                    <a:pt x="3317" y="35619"/>
                  </a:lnTo>
                  <a:lnTo>
                    <a:pt x="3440" y="35619"/>
                  </a:lnTo>
                  <a:lnTo>
                    <a:pt x="3501" y="35497"/>
                  </a:lnTo>
                  <a:lnTo>
                    <a:pt x="3562" y="35527"/>
                  </a:lnTo>
                  <a:lnTo>
                    <a:pt x="3716" y="35558"/>
                  </a:lnTo>
                  <a:lnTo>
                    <a:pt x="3716" y="35619"/>
                  </a:lnTo>
                  <a:lnTo>
                    <a:pt x="3593" y="35650"/>
                  </a:lnTo>
                  <a:lnTo>
                    <a:pt x="3470" y="35773"/>
                  </a:lnTo>
                  <a:lnTo>
                    <a:pt x="3501" y="35865"/>
                  </a:lnTo>
                  <a:lnTo>
                    <a:pt x="3685" y="35865"/>
                  </a:lnTo>
                  <a:lnTo>
                    <a:pt x="3931" y="35988"/>
                  </a:lnTo>
                  <a:lnTo>
                    <a:pt x="3992" y="35957"/>
                  </a:lnTo>
                  <a:lnTo>
                    <a:pt x="4084" y="35834"/>
                  </a:lnTo>
                  <a:lnTo>
                    <a:pt x="4023" y="35681"/>
                  </a:lnTo>
                  <a:lnTo>
                    <a:pt x="4054" y="35558"/>
                  </a:lnTo>
                  <a:lnTo>
                    <a:pt x="3992" y="35435"/>
                  </a:lnTo>
                  <a:lnTo>
                    <a:pt x="3931" y="35466"/>
                  </a:lnTo>
                  <a:lnTo>
                    <a:pt x="3808" y="35435"/>
                  </a:lnTo>
                  <a:lnTo>
                    <a:pt x="3869" y="35404"/>
                  </a:lnTo>
                  <a:lnTo>
                    <a:pt x="3962" y="35343"/>
                  </a:lnTo>
                  <a:lnTo>
                    <a:pt x="3962" y="35220"/>
                  </a:lnTo>
                  <a:lnTo>
                    <a:pt x="4023" y="35189"/>
                  </a:lnTo>
                  <a:lnTo>
                    <a:pt x="4207" y="35251"/>
                  </a:lnTo>
                  <a:lnTo>
                    <a:pt x="4299" y="35220"/>
                  </a:lnTo>
                  <a:lnTo>
                    <a:pt x="4330" y="35282"/>
                  </a:lnTo>
                  <a:lnTo>
                    <a:pt x="4391" y="35343"/>
                  </a:lnTo>
                  <a:lnTo>
                    <a:pt x="4453" y="35251"/>
                  </a:lnTo>
                  <a:lnTo>
                    <a:pt x="4606" y="35220"/>
                  </a:lnTo>
                  <a:lnTo>
                    <a:pt x="4760" y="35251"/>
                  </a:lnTo>
                  <a:lnTo>
                    <a:pt x="4913" y="35251"/>
                  </a:lnTo>
                  <a:lnTo>
                    <a:pt x="5036" y="35251"/>
                  </a:lnTo>
                  <a:lnTo>
                    <a:pt x="5036" y="35312"/>
                  </a:lnTo>
                  <a:lnTo>
                    <a:pt x="4944" y="35343"/>
                  </a:lnTo>
                  <a:lnTo>
                    <a:pt x="4883" y="35435"/>
                  </a:lnTo>
                  <a:lnTo>
                    <a:pt x="4791" y="35435"/>
                  </a:lnTo>
                  <a:lnTo>
                    <a:pt x="4698" y="35343"/>
                  </a:lnTo>
                  <a:lnTo>
                    <a:pt x="4576" y="35374"/>
                  </a:lnTo>
                  <a:lnTo>
                    <a:pt x="4330" y="35589"/>
                  </a:lnTo>
                  <a:lnTo>
                    <a:pt x="4269" y="35589"/>
                  </a:lnTo>
                  <a:lnTo>
                    <a:pt x="4176" y="35589"/>
                  </a:lnTo>
                  <a:lnTo>
                    <a:pt x="4084" y="35711"/>
                  </a:lnTo>
                  <a:lnTo>
                    <a:pt x="4115" y="35804"/>
                  </a:lnTo>
                  <a:lnTo>
                    <a:pt x="4054" y="35926"/>
                  </a:lnTo>
                  <a:lnTo>
                    <a:pt x="4023" y="35988"/>
                  </a:lnTo>
                  <a:lnTo>
                    <a:pt x="4023" y="36049"/>
                  </a:lnTo>
                  <a:lnTo>
                    <a:pt x="4084" y="36080"/>
                  </a:lnTo>
                  <a:lnTo>
                    <a:pt x="4023" y="36172"/>
                  </a:lnTo>
                  <a:lnTo>
                    <a:pt x="4023" y="36233"/>
                  </a:lnTo>
                  <a:lnTo>
                    <a:pt x="4269" y="36295"/>
                  </a:lnTo>
                  <a:lnTo>
                    <a:pt x="4453" y="36448"/>
                  </a:lnTo>
                  <a:lnTo>
                    <a:pt x="4484" y="36448"/>
                  </a:lnTo>
                  <a:lnTo>
                    <a:pt x="4514" y="36387"/>
                  </a:lnTo>
                  <a:lnTo>
                    <a:pt x="4484" y="36264"/>
                  </a:lnTo>
                  <a:lnTo>
                    <a:pt x="4576" y="36141"/>
                  </a:lnTo>
                  <a:lnTo>
                    <a:pt x="4698" y="36111"/>
                  </a:lnTo>
                  <a:lnTo>
                    <a:pt x="4698" y="36049"/>
                  </a:lnTo>
                  <a:lnTo>
                    <a:pt x="4576" y="35896"/>
                  </a:lnTo>
                  <a:lnTo>
                    <a:pt x="4791" y="35865"/>
                  </a:lnTo>
                  <a:lnTo>
                    <a:pt x="4913" y="35742"/>
                  </a:lnTo>
                  <a:lnTo>
                    <a:pt x="5067" y="35527"/>
                  </a:lnTo>
                  <a:lnTo>
                    <a:pt x="5159" y="35466"/>
                  </a:lnTo>
                  <a:lnTo>
                    <a:pt x="5190" y="35527"/>
                  </a:lnTo>
                  <a:lnTo>
                    <a:pt x="5313" y="35589"/>
                  </a:lnTo>
                  <a:lnTo>
                    <a:pt x="5405" y="35589"/>
                  </a:lnTo>
                  <a:lnTo>
                    <a:pt x="5405" y="35619"/>
                  </a:lnTo>
                  <a:lnTo>
                    <a:pt x="5282" y="35681"/>
                  </a:lnTo>
                  <a:lnTo>
                    <a:pt x="5190" y="35804"/>
                  </a:lnTo>
                  <a:lnTo>
                    <a:pt x="5190" y="35896"/>
                  </a:lnTo>
                  <a:lnTo>
                    <a:pt x="5036" y="36049"/>
                  </a:lnTo>
                  <a:lnTo>
                    <a:pt x="5036" y="36203"/>
                  </a:lnTo>
                  <a:lnTo>
                    <a:pt x="5067" y="36326"/>
                  </a:lnTo>
                  <a:lnTo>
                    <a:pt x="5006" y="36418"/>
                  </a:lnTo>
                  <a:lnTo>
                    <a:pt x="4852" y="36479"/>
                  </a:lnTo>
                  <a:lnTo>
                    <a:pt x="4852" y="36418"/>
                  </a:lnTo>
                  <a:lnTo>
                    <a:pt x="4944" y="36356"/>
                  </a:lnTo>
                  <a:lnTo>
                    <a:pt x="4944" y="36141"/>
                  </a:lnTo>
                  <a:lnTo>
                    <a:pt x="4883" y="36111"/>
                  </a:lnTo>
                  <a:lnTo>
                    <a:pt x="4791" y="36172"/>
                  </a:lnTo>
                  <a:lnTo>
                    <a:pt x="4791" y="36295"/>
                  </a:lnTo>
                  <a:lnTo>
                    <a:pt x="4729" y="36264"/>
                  </a:lnTo>
                  <a:lnTo>
                    <a:pt x="4637" y="36264"/>
                  </a:lnTo>
                  <a:lnTo>
                    <a:pt x="4576" y="36356"/>
                  </a:lnTo>
                  <a:lnTo>
                    <a:pt x="4637" y="36479"/>
                  </a:lnTo>
                  <a:lnTo>
                    <a:pt x="4913" y="36725"/>
                  </a:lnTo>
                  <a:lnTo>
                    <a:pt x="5159" y="36786"/>
                  </a:lnTo>
                  <a:lnTo>
                    <a:pt x="5313" y="36848"/>
                  </a:lnTo>
                  <a:lnTo>
                    <a:pt x="5405" y="36848"/>
                  </a:lnTo>
                  <a:lnTo>
                    <a:pt x="5528" y="36909"/>
                  </a:lnTo>
                  <a:lnTo>
                    <a:pt x="5589" y="36848"/>
                  </a:lnTo>
                  <a:lnTo>
                    <a:pt x="5681" y="36663"/>
                  </a:lnTo>
                  <a:lnTo>
                    <a:pt x="5589" y="36387"/>
                  </a:lnTo>
                  <a:lnTo>
                    <a:pt x="5620" y="36264"/>
                  </a:lnTo>
                  <a:lnTo>
                    <a:pt x="5620" y="36172"/>
                  </a:lnTo>
                  <a:lnTo>
                    <a:pt x="5650" y="35957"/>
                  </a:lnTo>
                  <a:lnTo>
                    <a:pt x="5650" y="35711"/>
                  </a:lnTo>
                  <a:lnTo>
                    <a:pt x="5620" y="35527"/>
                  </a:lnTo>
                  <a:lnTo>
                    <a:pt x="5650" y="35435"/>
                  </a:lnTo>
                  <a:lnTo>
                    <a:pt x="5835" y="35312"/>
                  </a:lnTo>
                  <a:lnTo>
                    <a:pt x="6019" y="35097"/>
                  </a:lnTo>
                  <a:lnTo>
                    <a:pt x="6142" y="35036"/>
                  </a:lnTo>
                  <a:lnTo>
                    <a:pt x="6295" y="35036"/>
                  </a:lnTo>
                  <a:lnTo>
                    <a:pt x="6387" y="34975"/>
                  </a:lnTo>
                  <a:lnTo>
                    <a:pt x="6357" y="34760"/>
                  </a:lnTo>
                  <a:lnTo>
                    <a:pt x="6449" y="34667"/>
                  </a:lnTo>
                  <a:lnTo>
                    <a:pt x="6633" y="34637"/>
                  </a:lnTo>
                  <a:lnTo>
                    <a:pt x="6848" y="34760"/>
                  </a:lnTo>
                  <a:lnTo>
                    <a:pt x="6940" y="34698"/>
                  </a:lnTo>
                  <a:lnTo>
                    <a:pt x="6971" y="34698"/>
                  </a:lnTo>
                  <a:close/>
                  <a:moveTo>
                    <a:pt x="8660" y="39212"/>
                  </a:moveTo>
                  <a:lnTo>
                    <a:pt x="8721" y="39243"/>
                  </a:lnTo>
                  <a:lnTo>
                    <a:pt x="8844" y="39150"/>
                  </a:lnTo>
                  <a:lnTo>
                    <a:pt x="8752" y="39150"/>
                  </a:lnTo>
                  <a:cubicBezTo>
                    <a:pt x="8752" y="39150"/>
                    <a:pt x="8660" y="39212"/>
                    <a:pt x="8660" y="39212"/>
                  </a:cubicBezTo>
                  <a:close/>
                  <a:moveTo>
                    <a:pt x="1167" y="24197"/>
                  </a:moveTo>
                  <a:lnTo>
                    <a:pt x="1014" y="24105"/>
                  </a:lnTo>
                  <a:lnTo>
                    <a:pt x="922" y="24105"/>
                  </a:lnTo>
                  <a:lnTo>
                    <a:pt x="922" y="24197"/>
                  </a:lnTo>
                  <a:lnTo>
                    <a:pt x="1106" y="24381"/>
                  </a:lnTo>
                  <a:lnTo>
                    <a:pt x="1014" y="24442"/>
                  </a:lnTo>
                  <a:lnTo>
                    <a:pt x="1198" y="24627"/>
                  </a:lnTo>
                  <a:lnTo>
                    <a:pt x="1167" y="24688"/>
                  </a:lnTo>
                  <a:lnTo>
                    <a:pt x="1014" y="24627"/>
                  </a:lnTo>
                  <a:lnTo>
                    <a:pt x="952" y="24749"/>
                  </a:lnTo>
                  <a:lnTo>
                    <a:pt x="952" y="24903"/>
                  </a:lnTo>
                  <a:lnTo>
                    <a:pt x="952" y="24995"/>
                  </a:lnTo>
                  <a:lnTo>
                    <a:pt x="676" y="24995"/>
                  </a:lnTo>
                  <a:lnTo>
                    <a:pt x="461" y="24934"/>
                  </a:lnTo>
                  <a:lnTo>
                    <a:pt x="553" y="24749"/>
                  </a:lnTo>
                  <a:lnTo>
                    <a:pt x="522" y="24227"/>
                  </a:lnTo>
                  <a:lnTo>
                    <a:pt x="461" y="24043"/>
                  </a:lnTo>
                  <a:lnTo>
                    <a:pt x="400" y="23982"/>
                  </a:lnTo>
                  <a:lnTo>
                    <a:pt x="369" y="23890"/>
                  </a:lnTo>
                  <a:lnTo>
                    <a:pt x="400" y="23767"/>
                  </a:lnTo>
                  <a:lnTo>
                    <a:pt x="492" y="23705"/>
                  </a:lnTo>
                  <a:lnTo>
                    <a:pt x="492" y="23552"/>
                  </a:lnTo>
                  <a:lnTo>
                    <a:pt x="430" y="23491"/>
                  </a:lnTo>
                  <a:lnTo>
                    <a:pt x="430" y="23398"/>
                  </a:lnTo>
                  <a:lnTo>
                    <a:pt x="553" y="23276"/>
                  </a:lnTo>
                  <a:lnTo>
                    <a:pt x="799" y="23276"/>
                  </a:lnTo>
                  <a:lnTo>
                    <a:pt x="952" y="23337"/>
                  </a:lnTo>
                  <a:lnTo>
                    <a:pt x="1075" y="23552"/>
                  </a:lnTo>
                  <a:lnTo>
                    <a:pt x="1075" y="23767"/>
                  </a:lnTo>
                  <a:lnTo>
                    <a:pt x="1106" y="23828"/>
                  </a:lnTo>
                  <a:lnTo>
                    <a:pt x="1106" y="24013"/>
                  </a:lnTo>
                  <a:lnTo>
                    <a:pt x="922" y="23951"/>
                  </a:lnTo>
                  <a:lnTo>
                    <a:pt x="1137" y="24074"/>
                  </a:lnTo>
                  <a:lnTo>
                    <a:pt x="1198" y="24166"/>
                  </a:lnTo>
                  <a:lnTo>
                    <a:pt x="1198" y="24197"/>
                  </a:lnTo>
                  <a:close/>
                  <a:moveTo>
                    <a:pt x="1290" y="23798"/>
                  </a:moveTo>
                  <a:lnTo>
                    <a:pt x="1382" y="23736"/>
                  </a:lnTo>
                  <a:lnTo>
                    <a:pt x="1474" y="23828"/>
                  </a:lnTo>
                  <a:lnTo>
                    <a:pt x="1413" y="23890"/>
                  </a:lnTo>
                  <a:close/>
                  <a:moveTo>
                    <a:pt x="308" y="25333"/>
                  </a:moveTo>
                  <a:lnTo>
                    <a:pt x="369" y="25271"/>
                  </a:lnTo>
                  <a:lnTo>
                    <a:pt x="492" y="25271"/>
                  </a:lnTo>
                  <a:lnTo>
                    <a:pt x="615" y="25333"/>
                  </a:lnTo>
                  <a:lnTo>
                    <a:pt x="400" y="25456"/>
                  </a:lnTo>
                  <a:lnTo>
                    <a:pt x="308" y="25364"/>
                  </a:lnTo>
                  <a:close/>
                  <a:moveTo>
                    <a:pt x="1474" y="25517"/>
                  </a:moveTo>
                  <a:lnTo>
                    <a:pt x="1597" y="25425"/>
                  </a:lnTo>
                  <a:lnTo>
                    <a:pt x="1597" y="25517"/>
                  </a:lnTo>
                  <a:lnTo>
                    <a:pt x="1505" y="25609"/>
                  </a:lnTo>
                  <a:close/>
                  <a:moveTo>
                    <a:pt x="1229" y="25486"/>
                  </a:moveTo>
                  <a:lnTo>
                    <a:pt x="1352" y="25517"/>
                  </a:lnTo>
                  <a:lnTo>
                    <a:pt x="1352" y="25701"/>
                  </a:lnTo>
                  <a:lnTo>
                    <a:pt x="1229" y="25763"/>
                  </a:lnTo>
                  <a:lnTo>
                    <a:pt x="1229" y="25640"/>
                  </a:lnTo>
                  <a:lnTo>
                    <a:pt x="1137" y="25548"/>
                  </a:lnTo>
                  <a:lnTo>
                    <a:pt x="1198" y="25486"/>
                  </a:lnTo>
                  <a:close/>
                  <a:moveTo>
                    <a:pt x="830" y="25456"/>
                  </a:moveTo>
                  <a:lnTo>
                    <a:pt x="860" y="25394"/>
                  </a:lnTo>
                  <a:lnTo>
                    <a:pt x="1075" y="25425"/>
                  </a:lnTo>
                  <a:lnTo>
                    <a:pt x="922" y="25548"/>
                  </a:lnTo>
                  <a:close/>
                  <a:moveTo>
                    <a:pt x="891" y="25763"/>
                  </a:moveTo>
                  <a:lnTo>
                    <a:pt x="922" y="25701"/>
                  </a:lnTo>
                  <a:lnTo>
                    <a:pt x="1014" y="25763"/>
                  </a:lnTo>
                  <a:lnTo>
                    <a:pt x="983" y="25855"/>
                  </a:lnTo>
                  <a:close/>
                  <a:moveTo>
                    <a:pt x="676" y="25978"/>
                  </a:moveTo>
                  <a:lnTo>
                    <a:pt x="737" y="25855"/>
                  </a:lnTo>
                  <a:lnTo>
                    <a:pt x="860" y="25855"/>
                  </a:lnTo>
                  <a:lnTo>
                    <a:pt x="952" y="25947"/>
                  </a:lnTo>
                  <a:lnTo>
                    <a:pt x="952" y="26008"/>
                  </a:lnTo>
                  <a:lnTo>
                    <a:pt x="830" y="26070"/>
                  </a:lnTo>
                  <a:lnTo>
                    <a:pt x="737" y="26039"/>
                  </a:lnTo>
                  <a:lnTo>
                    <a:pt x="707" y="25947"/>
                  </a:lnTo>
                  <a:close/>
                  <a:moveTo>
                    <a:pt x="553" y="26254"/>
                  </a:moveTo>
                  <a:lnTo>
                    <a:pt x="645" y="26315"/>
                  </a:lnTo>
                  <a:lnTo>
                    <a:pt x="522" y="26408"/>
                  </a:lnTo>
                  <a:lnTo>
                    <a:pt x="461" y="26346"/>
                  </a:lnTo>
                  <a:close/>
                  <a:moveTo>
                    <a:pt x="1321" y="26193"/>
                  </a:moveTo>
                  <a:lnTo>
                    <a:pt x="1382" y="26377"/>
                  </a:lnTo>
                  <a:lnTo>
                    <a:pt x="1259" y="26377"/>
                  </a:lnTo>
                  <a:lnTo>
                    <a:pt x="1321" y="26193"/>
                  </a:lnTo>
                  <a:close/>
                  <a:moveTo>
                    <a:pt x="1044" y="26131"/>
                  </a:moveTo>
                  <a:lnTo>
                    <a:pt x="1198" y="26070"/>
                  </a:lnTo>
                  <a:lnTo>
                    <a:pt x="1198" y="26285"/>
                  </a:lnTo>
                  <a:close/>
                  <a:moveTo>
                    <a:pt x="707" y="27421"/>
                  </a:moveTo>
                  <a:lnTo>
                    <a:pt x="799" y="27421"/>
                  </a:lnTo>
                  <a:lnTo>
                    <a:pt x="799" y="27544"/>
                  </a:lnTo>
                  <a:lnTo>
                    <a:pt x="737" y="27544"/>
                  </a:lnTo>
                  <a:lnTo>
                    <a:pt x="737" y="27421"/>
                  </a:lnTo>
                  <a:close/>
                  <a:moveTo>
                    <a:pt x="707" y="26346"/>
                  </a:moveTo>
                  <a:lnTo>
                    <a:pt x="707" y="26223"/>
                  </a:lnTo>
                  <a:lnTo>
                    <a:pt x="676" y="26101"/>
                  </a:lnTo>
                  <a:lnTo>
                    <a:pt x="830" y="26101"/>
                  </a:lnTo>
                  <a:lnTo>
                    <a:pt x="922" y="26285"/>
                  </a:lnTo>
                  <a:lnTo>
                    <a:pt x="799" y="26285"/>
                  </a:lnTo>
                  <a:lnTo>
                    <a:pt x="707" y="26346"/>
                  </a:lnTo>
                  <a:close/>
                  <a:moveTo>
                    <a:pt x="369" y="26623"/>
                  </a:moveTo>
                  <a:lnTo>
                    <a:pt x="154" y="26530"/>
                  </a:lnTo>
                  <a:lnTo>
                    <a:pt x="154" y="26408"/>
                  </a:lnTo>
                  <a:lnTo>
                    <a:pt x="308" y="26408"/>
                  </a:lnTo>
                  <a:lnTo>
                    <a:pt x="400" y="26530"/>
                  </a:lnTo>
                  <a:lnTo>
                    <a:pt x="338" y="26623"/>
                  </a:lnTo>
                  <a:close/>
                  <a:moveTo>
                    <a:pt x="952" y="27175"/>
                  </a:moveTo>
                  <a:lnTo>
                    <a:pt x="1106" y="27175"/>
                  </a:lnTo>
                  <a:lnTo>
                    <a:pt x="1106" y="27329"/>
                  </a:lnTo>
                  <a:lnTo>
                    <a:pt x="952" y="27175"/>
                  </a:lnTo>
                  <a:close/>
                  <a:moveTo>
                    <a:pt x="1167" y="27359"/>
                  </a:moveTo>
                  <a:lnTo>
                    <a:pt x="1352" y="27359"/>
                  </a:lnTo>
                  <a:lnTo>
                    <a:pt x="1259" y="27452"/>
                  </a:lnTo>
                  <a:lnTo>
                    <a:pt x="1167" y="27359"/>
                  </a:lnTo>
                  <a:close/>
                  <a:moveTo>
                    <a:pt x="1474" y="25916"/>
                  </a:moveTo>
                  <a:lnTo>
                    <a:pt x="1536" y="25886"/>
                  </a:lnTo>
                  <a:lnTo>
                    <a:pt x="1689" y="25978"/>
                  </a:lnTo>
                  <a:lnTo>
                    <a:pt x="1505" y="25978"/>
                  </a:lnTo>
                  <a:lnTo>
                    <a:pt x="1474" y="25916"/>
                  </a:lnTo>
                  <a:close/>
                  <a:moveTo>
                    <a:pt x="1720" y="26039"/>
                  </a:moveTo>
                  <a:lnTo>
                    <a:pt x="1904" y="26070"/>
                  </a:lnTo>
                  <a:lnTo>
                    <a:pt x="1935" y="26193"/>
                  </a:lnTo>
                  <a:lnTo>
                    <a:pt x="2058" y="26346"/>
                  </a:lnTo>
                  <a:lnTo>
                    <a:pt x="1966" y="26469"/>
                  </a:lnTo>
                  <a:lnTo>
                    <a:pt x="1935" y="26592"/>
                  </a:lnTo>
                  <a:lnTo>
                    <a:pt x="1843" y="26623"/>
                  </a:lnTo>
                  <a:lnTo>
                    <a:pt x="1751" y="26561"/>
                  </a:lnTo>
                  <a:lnTo>
                    <a:pt x="1659" y="26561"/>
                  </a:lnTo>
                  <a:lnTo>
                    <a:pt x="1536" y="26684"/>
                  </a:lnTo>
                  <a:lnTo>
                    <a:pt x="1536" y="26500"/>
                  </a:lnTo>
                  <a:lnTo>
                    <a:pt x="1505" y="26377"/>
                  </a:lnTo>
                  <a:lnTo>
                    <a:pt x="1597" y="26131"/>
                  </a:lnTo>
                  <a:lnTo>
                    <a:pt x="1751" y="26070"/>
                  </a:lnTo>
                  <a:close/>
                  <a:moveTo>
                    <a:pt x="799" y="26530"/>
                  </a:moveTo>
                  <a:lnTo>
                    <a:pt x="860" y="26408"/>
                  </a:lnTo>
                  <a:lnTo>
                    <a:pt x="1198" y="26408"/>
                  </a:lnTo>
                  <a:lnTo>
                    <a:pt x="1137" y="26500"/>
                  </a:lnTo>
                  <a:lnTo>
                    <a:pt x="922" y="26530"/>
                  </a:lnTo>
                  <a:lnTo>
                    <a:pt x="891" y="26592"/>
                  </a:lnTo>
                  <a:cubicBezTo>
                    <a:pt x="860" y="26592"/>
                    <a:pt x="830" y="26561"/>
                    <a:pt x="799" y="26530"/>
                  </a:cubicBezTo>
                  <a:close/>
                  <a:moveTo>
                    <a:pt x="1014" y="26868"/>
                  </a:moveTo>
                  <a:lnTo>
                    <a:pt x="922" y="26776"/>
                  </a:lnTo>
                  <a:lnTo>
                    <a:pt x="1106" y="26715"/>
                  </a:lnTo>
                  <a:lnTo>
                    <a:pt x="1229" y="26715"/>
                  </a:lnTo>
                  <a:lnTo>
                    <a:pt x="1229" y="26868"/>
                  </a:lnTo>
                  <a:close/>
                  <a:moveTo>
                    <a:pt x="1075" y="26960"/>
                  </a:moveTo>
                  <a:lnTo>
                    <a:pt x="1198" y="26899"/>
                  </a:lnTo>
                  <a:lnTo>
                    <a:pt x="1382" y="26899"/>
                  </a:lnTo>
                  <a:lnTo>
                    <a:pt x="1413" y="27145"/>
                  </a:lnTo>
                  <a:lnTo>
                    <a:pt x="1321" y="27267"/>
                  </a:lnTo>
                  <a:lnTo>
                    <a:pt x="1198" y="27206"/>
                  </a:lnTo>
                  <a:lnTo>
                    <a:pt x="1167" y="27022"/>
                  </a:lnTo>
                  <a:close/>
                  <a:moveTo>
                    <a:pt x="830" y="27421"/>
                  </a:moveTo>
                  <a:lnTo>
                    <a:pt x="891" y="27329"/>
                  </a:lnTo>
                  <a:lnTo>
                    <a:pt x="952" y="27390"/>
                  </a:lnTo>
                  <a:lnTo>
                    <a:pt x="1075" y="27421"/>
                  </a:lnTo>
                  <a:lnTo>
                    <a:pt x="1167" y="27544"/>
                  </a:lnTo>
                  <a:lnTo>
                    <a:pt x="983" y="27574"/>
                  </a:lnTo>
                  <a:close/>
                  <a:moveTo>
                    <a:pt x="1259" y="30614"/>
                  </a:moveTo>
                  <a:lnTo>
                    <a:pt x="1382" y="30522"/>
                  </a:lnTo>
                  <a:lnTo>
                    <a:pt x="1290" y="30461"/>
                  </a:lnTo>
                  <a:lnTo>
                    <a:pt x="1259" y="30522"/>
                  </a:lnTo>
                  <a:lnTo>
                    <a:pt x="1075" y="30215"/>
                  </a:lnTo>
                  <a:lnTo>
                    <a:pt x="922" y="30092"/>
                  </a:lnTo>
                  <a:lnTo>
                    <a:pt x="983" y="30000"/>
                  </a:lnTo>
                  <a:lnTo>
                    <a:pt x="1106" y="29969"/>
                  </a:lnTo>
                  <a:lnTo>
                    <a:pt x="1259" y="29908"/>
                  </a:lnTo>
                  <a:lnTo>
                    <a:pt x="1259" y="30154"/>
                  </a:lnTo>
                  <a:lnTo>
                    <a:pt x="1413" y="30215"/>
                  </a:lnTo>
                  <a:lnTo>
                    <a:pt x="1413" y="30399"/>
                  </a:lnTo>
                  <a:lnTo>
                    <a:pt x="1536" y="30522"/>
                  </a:lnTo>
                  <a:lnTo>
                    <a:pt x="1628" y="30799"/>
                  </a:lnTo>
                  <a:lnTo>
                    <a:pt x="1474" y="30799"/>
                  </a:lnTo>
                  <a:lnTo>
                    <a:pt x="1290" y="30799"/>
                  </a:lnTo>
                  <a:lnTo>
                    <a:pt x="1259" y="30614"/>
                  </a:lnTo>
                  <a:close/>
                  <a:moveTo>
                    <a:pt x="645" y="30307"/>
                  </a:moveTo>
                  <a:lnTo>
                    <a:pt x="645" y="30184"/>
                  </a:lnTo>
                  <a:lnTo>
                    <a:pt x="707" y="30154"/>
                  </a:lnTo>
                  <a:lnTo>
                    <a:pt x="860" y="30184"/>
                  </a:lnTo>
                  <a:lnTo>
                    <a:pt x="1075" y="30522"/>
                  </a:lnTo>
                  <a:lnTo>
                    <a:pt x="1198" y="30737"/>
                  </a:lnTo>
                  <a:lnTo>
                    <a:pt x="1198" y="30921"/>
                  </a:lnTo>
                  <a:lnTo>
                    <a:pt x="1167" y="30983"/>
                  </a:lnTo>
                  <a:lnTo>
                    <a:pt x="1014" y="30921"/>
                  </a:lnTo>
                  <a:lnTo>
                    <a:pt x="952" y="30676"/>
                  </a:lnTo>
                  <a:lnTo>
                    <a:pt x="983" y="30614"/>
                  </a:lnTo>
                  <a:lnTo>
                    <a:pt x="860" y="30522"/>
                  </a:lnTo>
                  <a:lnTo>
                    <a:pt x="707" y="30491"/>
                  </a:lnTo>
                  <a:lnTo>
                    <a:pt x="676" y="30307"/>
                  </a:lnTo>
                  <a:close/>
                  <a:moveTo>
                    <a:pt x="676" y="30584"/>
                  </a:moveTo>
                  <a:lnTo>
                    <a:pt x="737" y="30584"/>
                  </a:lnTo>
                  <a:lnTo>
                    <a:pt x="860" y="30645"/>
                  </a:lnTo>
                  <a:lnTo>
                    <a:pt x="922" y="30799"/>
                  </a:lnTo>
                  <a:lnTo>
                    <a:pt x="891" y="30921"/>
                  </a:lnTo>
                  <a:lnTo>
                    <a:pt x="799" y="30921"/>
                  </a:lnTo>
                  <a:lnTo>
                    <a:pt x="799" y="30860"/>
                  </a:lnTo>
                  <a:lnTo>
                    <a:pt x="707" y="30799"/>
                  </a:lnTo>
                  <a:lnTo>
                    <a:pt x="707" y="30553"/>
                  </a:lnTo>
                  <a:close/>
                  <a:moveTo>
                    <a:pt x="983" y="31566"/>
                  </a:moveTo>
                  <a:lnTo>
                    <a:pt x="922" y="31505"/>
                  </a:lnTo>
                  <a:lnTo>
                    <a:pt x="922" y="31382"/>
                  </a:lnTo>
                  <a:lnTo>
                    <a:pt x="860" y="31106"/>
                  </a:lnTo>
                  <a:lnTo>
                    <a:pt x="922" y="31013"/>
                  </a:lnTo>
                  <a:lnTo>
                    <a:pt x="983" y="31075"/>
                  </a:lnTo>
                  <a:lnTo>
                    <a:pt x="1167" y="31167"/>
                  </a:lnTo>
                  <a:lnTo>
                    <a:pt x="1229" y="31290"/>
                  </a:lnTo>
                  <a:lnTo>
                    <a:pt x="1137" y="31321"/>
                  </a:lnTo>
                  <a:lnTo>
                    <a:pt x="983" y="31566"/>
                  </a:lnTo>
                  <a:close/>
                  <a:moveTo>
                    <a:pt x="1229" y="32180"/>
                  </a:moveTo>
                  <a:lnTo>
                    <a:pt x="1106" y="32242"/>
                  </a:lnTo>
                  <a:lnTo>
                    <a:pt x="1014" y="32150"/>
                  </a:lnTo>
                  <a:lnTo>
                    <a:pt x="1044" y="32057"/>
                  </a:lnTo>
                  <a:lnTo>
                    <a:pt x="983" y="31965"/>
                  </a:lnTo>
                  <a:lnTo>
                    <a:pt x="1167" y="31873"/>
                  </a:lnTo>
                  <a:lnTo>
                    <a:pt x="1259" y="32057"/>
                  </a:lnTo>
                  <a:close/>
                  <a:moveTo>
                    <a:pt x="1628" y="32088"/>
                  </a:moveTo>
                  <a:lnTo>
                    <a:pt x="1597" y="32272"/>
                  </a:lnTo>
                  <a:lnTo>
                    <a:pt x="1505" y="32334"/>
                  </a:lnTo>
                  <a:lnTo>
                    <a:pt x="1382" y="32180"/>
                  </a:lnTo>
                  <a:lnTo>
                    <a:pt x="1321" y="31996"/>
                  </a:lnTo>
                  <a:lnTo>
                    <a:pt x="1137" y="31658"/>
                  </a:lnTo>
                  <a:lnTo>
                    <a:pt x="1321" y="31628"/>
                  </a:lnTo>
                  <a:lnTo>
                    <a:pt x="1444" y="31535"/>
                  </a:lnTo>
                  <a:lnTo>
                    <a:pt x="1444" y="31413"/>
                  </a:lnTo>
                  <a:lnTo>
                    <a:pt x="1382" y="31505"/>
                  </a:lnTo>
                  <a:lnTo>
                    <a:pt x="1290" y="31505"/>
                  </a:lnTo>
                  <a:lnTo>
                    <a:pt x="1290" y="31413"/>
                  </a:lnTo>
                  <a:lnTo>
                    <a:pt x="1321" y="31290"/>
                  </a:lnTo>
                  <a:lnTo>
                    <a:pt x="1229" y="31198"/>
                  </a:lnTo>
                  <a:lnTo>
                    <a:pt x="1229" y="31013"/>
                  </a:lnTo>
                  <a:lnTo>
                    <a:pt x="1321" y="30921"/>
                  </a:lnTo>
                  <a:lnTo>
                    <a:pt x="1566" y="30921"/>
                  </a:lnTo>
                  <a:lnTo>
                    <a:pt x="1659" y="31013"/>
                  </a:lnTo>
                  <a:lnTo>
                    <a:pt x="1751" y="31351"/>
                  </a:lnTo>
                  <a:lnTo>
                    <a:pt x="1843" y="31535"/>
                  </a:lnTo>
                  <a:lnTo>
                    <a:pt x="1874" y="31843"/>
                  </a:lnTo>
                  <a:lnTo>
                    <a:pt x="1843" y="31904"/>
                  </a:lnTo>
                  <a:lnTo>
                    <a:pt x="1935" y="32119"/>
                  </a:lnTo>
                  <a:lnTo>
                    <a:pt x="1935" y="32395"/>
                  </a:lnTo>
                  <a:lnTo>
                    <a:pt x="1812" y="32457"/>
                  </a:lnTo>
                  <a:lnTo>
                    <a:pt x="1720" y="32426"/>
                  </a:lnTo>
                  <a:lnTo>
                    <a:pt x="1689" y="32242"/>
                  </a:lnTo>
                  <a:lnTo>
                    <a:pt x="1628" y="32088"/>
                  </a:lnTo>
                  <a:close/>
                  <a:moveTo>
                    <a:pt x="1505" y="32948"/>
                  </a:moveTo>
                  <a:lnTo>
                    <a:pt x="1444" y="32825"/>
                  </a:lnTo>
                  <a:lnTo>
                    <a:pt x="1352" y="32733"/>
                  </a:lnTo>
                  <a:lnTo>
                    <a:pt x="1413" y="32672"/>
                  </a:lnTo>
                  <a:lnTo>
                    <a:pt x="1413" y="32579"/>
                  </a:lnTo>
                  <a:lnTo>
                    <a:pt x="1474" y="32518"/>
                  </a:lnTo>
                  <a:lnTo>
                    <a:pt x="1536" y="32579"/>
                  </a:lnTo>
                  <a:lnTo>
                    <a:pt x="1720" y="32610"/>
                  </a:lnTo>
                  <a:lnTo>
                    <a:pt x="1659" y="32733"/>
                  </a:lnTo>
                  <a:lnTo>
                    <a:pt x="1659" y="32887"/>
                  </a:lnTo>
                  <a:lnTo>
                    <a:pt x="1566" y="32948"/>
                  </a:lnTo>
                  <a:close/>
                  <a:moveTo>
                    <a:pt x="1413" y="33194"/>
                  </a:moveTo>
                  <a:lnTo>
                    <a:pt x="1413" y="33040"/>
                  </a:lnTo>
                  <a:lnTo>
                    <a:pt x="1597" y="33040"/>
                  </a:lnTo>
                  <a:lnTo>
                    <a:pt x="1474" y="33132"/>
                  </a:lnTo>
                  <a:close/>
                  <a:moveTo>
                    <a:pt x="1720" y="33101"/>
                  </a:moveTo>
                  <a:lnTo>
                    <a:pt x="1781" y="33194"/>
                  </a:lnTo>
                  <a:lnTo>
                    <a:pt x="1781" y="33316"/>
                  </a:lnTo>
                  <a:lnTo>
                    <a:pt x="1720" y="33378"/>
                  </a:lnTo>
                  <a:lnTo>
                    <a:pt x="1689" y="33224"/>
                  </a:lnTo>
                  <a:close/>
                  <a:moveTo>
                    <a:pt x="1843" y="33009"/>
                  </a:moveTo>
                  <a:lnTo>
                    <a:pt x="1843" y="32948"/>
                  </a:lnTo>
                  <a:lnTo>
                    <a:pt x="1935" y="32948"/>
                  </a:lnTo>
                  <a:lnTo>
                    <a:pt x="2058" y="33040"/>
                  </a:lnTo>
                  <a:lnTo>
                    <a:pt x="2150" y="33040"/>
                  </a:lnTo>
                  <a:lnTo>
                    <a:pt x="2303" y="33255"/>
                  </a:lnTo>
                  <a:lnTo>
                    <a:pt x="2365" y="33439"/>
                  </a:lnTo>
                  <a:lnTo>
                    <a:pt x="2150" y="33255"/>
                  </a:lnTo>
                  <a:lnTo>
                    <a:pt x="1996" y="33194"/>
                  </a:lnTo>
                  <a:lnTo>
                    <a:pt x="1874" y="33009"/>
                  </a:lnTo>
                  <a:close/>
                  <a:moveTo>
                    <a:pt x="1843" y="33286"/>
                  </a:moveTo>
                  <a:lnTo>
                    <a:pt x="1935" y="33286"/>
                  </a:lnTo>
                  <a:lnTo>
                    <a:pt x="2119" y="33378"/>
                  </a:lnTo>
                  <a:lnTo>
                    <a:pt x="2273" y="33623"/>
                  </a:lnTo>
                  <a:lnTo>
                    <a:pt x="2211" y="33716"/>
                  </a:lnTo>
                  <a:lnTo>
                    <a:pt x="2058" y="33716"/>
                  </a:lnTo>
                  <a:lnTo>
                    <a:pt x="1904" y="33501"/>
                  </a:lnTo>
                  <a:lnTo>
                    <a:pt x="1843" y="33286"/>
                  </a:lnTo>
                  <a:close/>
                  <a:moveTo>
                    <a:pt x="1996" y="34115"/>
                  </a:moveTo>
                  <a:lnTo>
                    <a:pt x="1781" y="34145"/>
                  </a:lnTo>
                  <a:lnTo>
                    <a:pt x="1720" y="34084"/>
                  </a:lnTo>
                  <a:lnTo>
                    <a:pt x="1781" y="34023"/>
                  </a:lnTo>
                  <a:lnTo>
                    <a:pt x="1874" y="33869"/>
                  </a:lnTo>
                  <a:lnTo>
                    <a:pt x="1781" y="33716"/>
                  </a:lnTo>
                  <a:lnTo>
                    <a:pt x="1874" y="33685"/>
                  </a:lnTo>
                  <a:lnTo>
                    <a:pt x="1996" y="33808"/>
                  </a:lnTo>
                  <a:lnTo>
                    <a:pt x="2088" y="33808"/>
                  </a:lnTo>
                  <a:lnTo>
                    <a:pt x="2334" y="33961"/>
                  </a:lnTo>
                  <a:lnTo>
                    <a:pt x="2334" y="34053"/>
                  </a:lnTo>
                  <a:lnTo>
                    <a:pt x="2211" y="34053"/>
                  </a:lnTo>
                  <a:lnTo>
                    <a:pt x="2211" y="34084"/>
                  </a:lnTo>
                  <a:lnTo>
                    <a:pt x="2027" y="34084"/>
                  </a:lnTo>
                  <a:close/>
                  <a:moveTo>
                    <a:pt x="2211" y="34790"/>
                  </a:moveTo>
                  <a:lnTo>
                    <a:pt x="2119" y="34790"/>
                  </a:lnTo>
                  <a:lnTo>
                    <a:pt x="2027" y="34729"/>
                  </a:lnTo>
                  <a:lnTo>
                    <a:pt x="1996" y="34606"/>
                  </a:lnTo>
                  <a:lnTo>
                    <a:pt x="2027" y="34514"/>
                  </a:lnTo>
                  <a:lnTo>
                    <a:pt x="2088" y="34453"/>
                  </a:lnTo>
                  <a:lnTo>
                    <a:pt x="2058" y="34422"/>
                  </a:lnTo>
                  <a:lnTo>
                    <a:pt x="2027" y="34360"/>
                  </a:lnTo>
                  <a:lnTo>
                    <a:pt x="2150" y="34360"/>
                  </a:lnTo>
                  <a:lnTo>
                    <a:pt x="2211" y="34453"/>
                  </a:lnTo>
                  <a:lnTo>
                    <a:pt x="2211" y="34606"/>
                  </a:lnTo>
                  <a:lnTo>
                    <a:pt x="2150" y="34698"/>
                  </a:lnTo>
                  <a:lnTo>
                    <a:pt x="2211" y="34821"/>
                  </a:lnTo>
                  <a:close/>
                  <a:moveTo>
                    <a:pt x="2242" y="34514"/>
                  </a:moveTo>
                  <a:lnTo>
                    <a:pt x="2273" y="34453"/>
                  </a:lnTo>
                  <a:lnTo>
                    <a:pt x="2334" y="34422"/>
                  </a:lnTo>
                  <a:lnTo>
                    <a:pt x="2396" y="34483"/>
                  </a:lnTo>
                  <a:lnTo>
                    <a:pt x="2488" y="34575"/>
                  </a:lnTo>
                  <a:lnTo>
                    <a:pt x="2488" y="34729"/>
                  </a:lnTo>
                  <a:lnTo>
                    <a:pt x="2396" y="34790"/>
                  </a:lnTo>
                  <a:lnTo>
                    <a:pt x="2303" y="34790"/>
                  </a:lnTo>
                  <a:lnTo>
                    <a:pt x="2303" y="34698"/>
                  </a:lnTo>
                  <a:lnTo>
                    <a:pt x="2303" y="34667"/>
                  </a:lnTo>
                  <a:lnTo>
                    <a:pt x="2242" y="34545"/>
                  </a:lnTo>
                  <a:close/>
                  <a:moveTo>
                    <a:pt x="2518" y="34606"/>
                  </a:moveTo>
                  <a:lnTo>
                    <a:pt x="2703" y="34698"/>
                  </a:lnTo>
                  <a:lnTo>
                    <a:pt x="2733" y="34790"/>
                  </a:lnTo>
                  <a:lnTo>
                    <a:pt x="2672" y="34790"/>
                  </a:lnTo>
                  <a:lnTo>
                    <a:pt x="2549" y="34698"/>
                  </a:lnTo>
                  <a:lnTo>
                    <a:pt x="2518" y="34606"/>
                  </a:lnTo>
                  <a:close/>
                  <a:moveTo>
                    <a:pt x="2457" y="35159"/>
                  </a:moveTo>
                  <a:lnTo>
                    <a:pt x="2396" y="35189"/>
                  </a:lnTo>
                  <a:lnTo>
                    <a:pt x="2365" y="35128"/>
                  </a:lnTo>
                  <a:lnTo>
                    <a:pt x="2426" y="35067"/>
                  </a:lnTo>
                  <a:lnTo>
                    <a:pt x="2426" y="34913"/>
                  </a:lnTo>
                  <a:lnTo>
                    <a:pt x="2488" y="34882"/>
                  </a:lnTo>
                  <a:lnTo>
                    <a:pt x="2549" y="34975"/>
                  </a:lnTo>
                  <a:lnTo>
                    <a:pt x="2457" y="35159"/>
                  </a:lnTo>
                  <a:close/>
                  <a:moveTo>
                    <a:pt x="2918" y="34729"/>
                  </a:moveTo>
                  <a:lnTo>
                    <a:pt x="2733" y="34637"/>
                  </a:lnTo>
                  <a:lnTo>
                    <a:pt x="2641" y="34545"/>
                  </a:lnTo>
                  <a:lnTo>
                    <a:pt x="2641" y="34268"/>
                  </a:lnTo>
                  <a:lnTo>
                    <a:pt x="2703" y="34268"/>
                  </a:lnTo>
                  <a:lnTo>
                    <a:pt x="2795" y="34453"/>
                  </a:lnTo>
                  <a:lnTo>
                    <a:pt x="2948" y="34606"/>
                  </a:lnTo>
                  <a:lnTo>
                    <a:pt x="2979" y="34698"/>
                  </a:lnTo>
                  <a:close/>
                  <a:moveTo>
                    <a:pt x="2887" y="34975"/>
                  </a:moveTo>
                  <a:lnTo>
                    <a:pt x="2764" y="34852"/>
                  </a:lnTo>
                  <a:lnTo>
                    <a:pt x="2825" y="34821"/>
                  </a:lnTo>
                  <a:lnTo>
                    <a:pt x="2948" y="34852"/>
                  </a:lnTo>
                  <a:lnTo>
                    <a:pt x="2979" y="34975"/>
                  </a:lnTo>
                  <a:lnTo>
                    <a:pt x="2887" y="34975"/>
                  </a:lnTo>
                  <a:close/>
                  <a:moveTo>
                    <a:pt x="2979" y="35282"/>
                  </a:moveTo>
                  <a:lnTo>
                    <a:pt x="2795" y="35097"/>
                  </a:lnTo>
                  <a:lnTo>
                    <a:pt x="2733" y="35005"/>
                  </a:lnTo>
                  <a:lnTo>
                    <a:pt x="2795" y="34944"/>
                  </a:lnTo>
                  <a:lnTo>
                    <a:pt x="3040" y="35159"/>
                  </a:lnTo>
                  <a:lnTo>
                    <a:pt x="3040" y="35282"/>
                  </a:lnTo>
                  <a:lnTo>
                    <a:pt x="2979" y="35282"/>
                  </a:lnTo>
                  <a:close/>
                  <a:moveTo>
                    <a:pt x="3163" y="35681"/>
                  </a:moveTo>
                  <a:lnTo>
                    <a:pt x="3102" y="35650"/>
                  </a:lnTo>
                  <a:lnTo>
                    <a:pt x="3010" y="35558"/>
                  </a:lnTo>
                  <a:lnTo>
                    <a:pt x="2979" y="35466"/>
                  </a:lnTo>
                  <a:lnTo>
                    <a:pt x="2825" y="35466"/>
                  </a:lnTo>
                  <a:lnTo>
                    <a:pt x="2764" y="35435"/>
                  </a:lnTo>
                  <a:lnTo>
                    <a:pt x="2887" y="35374"/>
                  </a:lnTo>
                  <a:lnTo>
                    <a:pt x="3010" y="35404"/>
                  </a:lnTo>
                  <a:lnTo>
                    <a:pt x="3194" y="35374"/>
                  </a:lnTo>
                  <a:lnTo>
                    <a:pt x="3255" y="35527"/>
                  </a:lnTo>
                  <a:lnTo>
                    <a:pt x="3163" y="35681"/>
                  </a:lnTo>
                  <a:close/>
                  <a:moveTo>
                    <a:pt x="3654" y="36510"/>
                  </a:moveTo>
                  <a:lnTo>
                    <a:pt x="3440" y="36418"/>
                  </a:lnTo>
                  <a:lnTo>
                    <a:pt x="3378" y="36479"/>
                  </a:lnTo>
                  <a:lnTo>
                    <a:pt x="3255" y="36479"/>
                  </a:lnTo>
                  <a:lnTo>
                    <a:pt x="3163" y="36356"/>
                  </a:lnTo>
                  <a:lnTo>
                    <a:pt x="2948" y="36233"/>
                  </a:lnTo>
                  <a:lnTo>
                    <a:pt x="2764" y="36233"/>
                  </a:lnTo>
                  <a:lnTo>
                    <a:pt x="2672" y="36019"/>
                  </a:lnTo>
                  <a:lnTo>
                    <a:pt x="2641" y="35865"/>
                  </a:lnTo>
                  <a:lnTo>
                    <a:pt x="2672" y="35773"/>
                  </a:lnTo>
                  <a:lnTo>
                    <a:pt x="2764" y="35834"/>
                  </a:lnTo>
                  <a:lnTo>
                    <a:pt x="2948" y="36049"/>
                  </a:lnTo>
                  <a:lnTo>
                    <a:pt x="3040" y="36111"/>
                  </a:lnTo>
                  <a:lnTo>
                    <a:pt x="3194" y="36111"/>
                  </a:lnTo>
                  <a:lnTo>
                    <a:pt x="3317" y="36172"/>
                  </a:lnTo>
                  <a:lnTo>
                    <a:pt x="3470" y="36233"/>
                  </a:lnTo>
                  <a:lnTo>
                    <a:pt x="3654" y="36233"/>
                  </a:lnTo>
                  <a:lnTo>
                    <a:pt x="3716" y="36326"/>
                  </a:lnTo>
                  <a:lnTo>
                    <a:pt x="3900" y="36448"/>
                  </a:lnTo>
                  <a:lnTo>
                    <a:pt x="3962" y="36448"/>
                  </a:lnTo>
                  <a:lnTo>
                    <a:pt x="3992" y="36510"/>
                  </a:lnTo>
                  <a:lnTo>
                    <a:pt x="3962" y="36540"/>
                  </a:lnTo>
                  <a:lnTo>
                    <a:pt x="3808" y="36540"/>
                  </a:lnTo>
                  <a:lnTo>
                    <a:pt x="3654" y="36510"/>
                  </a:lnTo>
                  <a:close/>
                  <a:moveTo>
                    <a:pt x="3132" y="36571"/>
                  </a:moveTo>
                  <a:cubicBezTo>
                    <a:pt x="3163" y="36602"/>
                    <a:pt x="3194" y="36663"/>
                    <a:pt x="3225" y="36694"/>
                  </a:cubicBezTo>
                  <a:lnTo>
                    <a:pt x="3071" y="36633"/>
                  </a:lnTo>
                  <a:close/>
                  <a:moveTo>
                    <a:pt x="4269" y="37339"/>
                  </a:moveTo>
                  <a:lnTo>
                    <a:pt x="4361" y="37370"/>
                  </a:lnTo>
                  <a:lnTo>
                    <a:pt x="4422" y="37308"/>
                  </a:lnTo>
                  <a:lnTo>
                    <a:pt x="4330" y="37247"/>
                  </a:lnTo>
                  <a:lnTo>
                    <a:pt x="4238" y="37308"/>
                  </a:lnTo>
                  <a:close/>
                  <a:moveTo>
                    <a:pt x="4698" y="37400"/>
                  </a:moveTo>
                  <a:lnTo>
                    <a:pt x="4576" y="37462"/>
                  </a:lnTo>
                  <a:lnTo>
                    <a:pt x="4484" y="37339"/>
                  </a:lnTo>
                  <a:lnTo>
                    <a:pt x="4453" y="37247"/>
                  </a:lnTo>
                  <a:lnTo>
                    <a:pt x="4391" y="37185"/>
                  </a:lnTo>
                  <a:lnTo>
                    <a:pt x="4207" y="37216"/>
                  </a:lnTo>
                  <a:lnTo>
                    <a:pt x="4084" y="37185"/>
                  </a:lnTo>
                  <a:lnTo>
                    <a:pt x="3900" y="37001"/>
                  </a:lnTo>
                  <a:lnTo>
                    <a:pt x="3747" y="36970"/>
                  </a:lnTo>
                  <a:lnTo>
                    <a:pt x="3685" y="36817"/>
                  </a:lnTo>
                  <a:lnTo>
                    <a:pt x="3532" y="36725"/>
                  </a:lnTo>
                  <a:lnTo>
                    <a:pt x="3532" y="36633"/>
                  </a:lnTo>
                  <a:lnTo>
                    <a:pt x="3593" y="36571"/>
                  </a:lnTo>
                  <a:lnTo>
                    <a:pt x="3716" y="36571"/>
                  </a:lnTo>
                  <a:lnTo>
                    <a:pt x="3808" y="36663"/>
                  </a:lnTo>
                  <a:lnTo>
                    <a:pt x="3869" y="36694"/>
                  </a:lnTo>
                  <a:lnTo>
                    <a:pt x="4023" y="36633"/>
                  </a:lnTo>
                  <a:lnTo>
                    <a:pt x="4207" y="36633"/>
                  </a:lnTo>
                  <a:lnTo>
                    <a:pt x="4422" y="36817"/>
                  </a:lnTo>
                  <a:lnTo>
                    <a:pt x="4545" y="36848"/>
                  </a:lnTo>
                  <a:lnTo>
                    <a:pt x="4576" y="36940"/>
                  </a:lnTo>
                  <a:lnTo>
                    <a:pt x="4760" y="36878"/>
                  </a:lnTo>
                  <a:lnTo>
                    <a:pt x="4852" y="36940"/>
                  </a:lnTo>
                  <a:lnTo>
                    <a:pt x="4913" y="37062"/>
                  </a:lnTo>
                  <a:lnTo>
                    <a:pt x="4791" y="37062"/>
                  </a:lnTo>
                  <a:lnTo>
                    <a:pt x="4729" y="37093"/>
                  </a:lnTo>
                  <a:lnTo>
                    <a:pt x="4791" y="37155"/>
                  </a:lnTo>
                  <a:lnTo>
                    <a:pt x="4791" y="37216"/>
                  </a:lnTo>
                  <a:lnTo>
                    <a:pt x="4668" y="37339"/>
                  </a:lnTo>
                  <a:lnTo>
                    <a:pt x="4698" y="37431"/>
                  </a:lnTo>
                  <a:close/>
                  <a:moveTo>
                    <a:pt x="4883" y="37339"/>
                  </a:moveTo>
                  <a:lnTo>
                    <a:pt x="4791" y="37462"/>
                  </a:lnTo>
                  <a:lnTo>
                    <a:pt x="4791" y="37554"/>
                  </a:lnTo>
                  <a:lnTo>
                    <a:pt x="4913" y="37523"/>
                  </a:lnTo>
                  <a:lnTo>
                    <a:pt x="4975" y="37400"/>
                  </a:lnTo>
                  <a:lnTo>
                    <a:pt x="5006" y="37339"/>
                  </a:lnTo>
                  <a:lnTo>
                    <a:pt x="4944" y="37308"/>
                  </a:lnTo>
                  <a:lnTo>
                    <a:pt x="4883" y="37339"/>
                  </a:lnTo>
                  <a:close/>
                  <a:moveTo>
                    <a:pt x="5804" y="37216"/>
                  </a:moveTo>
                  <a:lnTo>
                    <a:pt x="5742" y="37339"/>
                  </a:lnTo>
                  <a:lnTo>
                    <a:pt x="5804" y="37431"/>
                  </a:lnTo>
                  <a:lnTo>
                    <a:pt x="5712" y="37492"/>
                  </a:lnTo>
                  <a:lnTo>
                    <a:pt x="5558" y="37462"/>
                  </a:lnTo>
                  <a:lnTo>
                    <a:pt x="5528" y="37370"/>
                  </a:lnTo>
                  <a:lnTo>
                    <a:pt x="5435" y="37462"/>
                  </a:lnTo>
                  <a:lnTo>
                    <a:pt x="5343" y="37370"/>
                  </a:lnTo>
                  <a:lnTo>
                    <a:pt x="5190" y="37339"/>
                  </a:lnTo>
                  <a:lnTo>
                    <a:pt x="5128" y="37400"/>
                  </a:lnTo>
                  <a:lnTo>
                    <a:pt x="5067" y="37277"/>
                  </a:lnTo>
                  <a:lnTo>
                    <a:pt x="4975" y="37216"/>
                  </a:lnTo>
                  <a:lnTo>
                    <a:pt x="4975" y="37155"/>
                  </a:lnTo>
                  <a:lnTo>
                    <a:pt x="5190" y="37124"/>
                  </a:lnTo>
                  <a:lnTo>
                    <a:pt x="5251" y="37062"/>
                  </a:lnTo>
                  <a:lnTo>
                    <a:pt x="5528" y="37155"/>
                  </a:lnTo>
                  <a:lnTo>
                    <a:pt x="5620" y="37247"/>
                  </a:lnTo>
                  <a:lnTo>
                    <a:pt x="5681" y="37185"/>
                  </a:lnTo>
                  <a:lnTo>
                    <a:pt x="5773" y="37185"/>
                  </a:lnTo>
                  <a:lnTo>
                    <a:pt x="5835" y="37216"/>
                  </a:lnTo>
                  <a:close/>
                  <a:moveTo>
                    <a:pt x="6264" y="37155"/>
                  </a:moveTo>
                  <a:lnTo>
                    <a:pt x="6111" y="37032"/>
                  </a:lnTo>
                  <a:lnTo>
                    <a:pt x="6203" y="36909"/>
                  </a:lnTo>
                  <a:lnTo>
                    <a:pt x="6142" y="36817"/>
                  </a:lnTo>
                  <a:lnTo>
                    <a:pt x="6142" y="36755"/>
                  </a:lnTo>
                  <a:lnTo>
                    <a:pt x="6019" y="36602"/>
                  </a:lnTo>
                  <a:lnTo>
                    <a:pt x="5988" y="36418"/>
                  </a:lnTo>
                  <a:lnTo>
                    <a:pt x="5896" y="36356"/>
                  </a:lnTo>
                  <a:lnTo>
                    <a:pt x="5865" y="36540"/>
                  </a:lnTo>
                  <a:lnTo>
                    <a:pt x="5835" y="36694"/>
                  </a:lnTo>
                  <a:lnTo>
                    <a:pt x="5896" y="36817"/>
                  </a:lnTo>
                  <a:lnTo>
                    <a:pt x="5835" y="36940"/>
                  </a:lnTo>
                  <a:lnTo>
                    <a:pt x="5835" y="37062"/>
                  </a:lnTo>
                  <a:lnTo>
                    <a:pt x="5988" y="37124"/>
                  </a:lnTo>
                  <a:lnTo>
                    <a:pt x="6142" y="37185"/>
                  </a:lnTo>
                  <a:lnTo>
                    <a:pt x="6203" y="37216"/>
                  </a:lnTo>
                  <a:lnTo>
                    <a:pt x="6264" y="37155"/>
                  </a:lnTo>
                  <a:close/>
                  <a:moveTo>
                    <a:pt x="5650" y="38383"/>
                  </a:moveTo>
                  <a:lnTo>
                    <a:pt x="5804" y="38321"/>
                  </a:lnTo>
                  <a:lnTo>
                    <a:pt x="5865" y="38383"/>
                  </a:lnTo>
                  <a:lnTo>
                    <a:pt x="5773" y="38506"/>
                  </a:lnTo>
                  <a:lnTo>
                    <a:pt x="5681" y="38383"/>
                  </a:lnTo>
                  <a:close/>
                  <a:moveTo>
                    <a:pt x="5712" y="38229"/>
                  </a:moveTo>
                  <a:lnTo>
                    <a:pt x="5650" y="38168"/>
                  </a:lnTo>
                  <a:lnTo>
                    <a:pt x="5712" y="38076"/>
                  </a:lnTo>
                  <a:lnTo>
                    <a:pt x="5835" y="38137"/>
                  </a:lnTo>
                  <a:lnTo>
                    <a:pt x="5835" y="38229"/>
                  </a:lnTo>
                  <a:close/>
                  <a:moveTo>
                    <a:pt x="8936" y="39089"/>
                  </a:moveTo>
                  <a:lnTo>
                    <a:pt x="8875" y="39028"/>
                  </a:lnTo>
                  <a:lnTo>
                    <a:pt x="8967" y="38905"/>
                  </a:lnTo>
                  <a:lnTo>
                    <a:pt x="8905" y="38813"/>
                  </a:lnTo>
                  <a:lnTo>
                    <a:pt x="9028" y="38843"/>
                  </a:lnTo>
                  <a:lnTo>
                    <a:pt x="9059" y="38966"/>
                  </a:lnTo>
                  <a:lnTo>
                    <a:pt x="9059" y="39120"/>
                  </a:lnTo>
                  <a:lnTo>
                    <a:pt x="8967" y="39120"/>
                  </a:lnTo>
                  <a:close/>
                  <a:moveTo>
                    <a:pt x="6909" y="38260"/>
                  </a:moveTo>
                  <a:lnTo>
                    <a:pt x="7032" y="38229"/>
                  </a:lnTo>
                  <a:lnTo>
                    <a:pt x="7155" y="38229"/>
                  </a:lnTo>
                  <a:lnTo>
                    <a:pt x="7247" y="38229"/>
                  </a:lnTo>
                  <a:lnTo>
                    <a:pt x="7431" y="38260"/>
                  </a:lnTo>
                  <a:lnTo>
                    <a:pt x="7800" y="38168"/>
                  </a:lnTo>
                  <a:lnTo>
                    <a:pt x="8015" y="38076"/>
                  </a:lnTo>
                  <a:lnTo>
                    <a:pt x="8291" y="38076"/>
                  </a:lnTo>
                  <a:lnTo>
                    <a:pt x="8475" y="38076"/>
                  </a:lnTo>
                  <a:lnTo>
                    <a:pt x="8721" y="38076"/>
                  </a:lnTo>
                  <a:lnTo>
                    <a:pt x="8875" y="38106"/>
                  </a:lnTo>
                  <a:lnTo>
                    <a:pt x="8905" y="38260"/>
                  </a:lnTo>
                  <a:lnTo>
                    <a:pt x="8997" y="38321"/>
                  </a:lnTo>
                  <a:lnTo>
                    <a:pt x="8905" y="38414"/>
                  </a:lnTo>
                  <a:lnTo>
                    <a:pt x="8782" y="38506"/>
                  </a:lnTo>
                  <a:lnTo>
                    <a:pt x="8690" y="38414"/>
                  </a:lnTo>
                  <a:lnTo>
                    <a:pt x="8598" y="38352"/>
                  </a:lnTo>
                  <a:lnTo>
                    <a:pt x="8445" y="38475"/>
                  </a:lnTo>
                  <a:lnTo>
                    <a:pt x="8260" y="38475"/>
                  </a:lnTo>
                  <a:lnTo>
                    <a:pt x="8199" y="38352"/>
                  </a:lnTo>
                  <a:lnTo>
                    <a:pt x="8138" y="38199"/>
                  </a:lnTo>
                  <a:lnTo>
                    <a:pt x="7984" y="38199"/>
                  </a:lnTo>
                  <a:lnTo>
                    <a:pt x="7861" y="38352"/>
                  </a:lnTo>
                  <a:lnTo>
                    <a:pt x="7769" y="38352"/>
                  </a:lnTo>
                  <a:lnTo>
                    <a:pt x="7585" y="38352"/>
                  </a:lnTo>
                  <a:lnTo>
                    <a:pt x="7738" y="38475"/>
                  </a:lnTo>
                  <a:lnTo>
                    <a:pt x="7769" y="38475"/>
                  </a:lnTo>
                  <a:lnTo>
                    <a:pt x="7984" y="38536"/>
                  </a:lnTo>
                  <a:lnTo>
                    <a:pt x="8045" y="38598"/>
                  </a:lnTo>
                  <a:lnTo>
                    <a:pt x="7984" y="38659"/>
                  </a:lnTo>
                  <a:lnTo>
                    <a:pt x="8138" y="38690"/>
                  </a:lnTo>
                  <a:lnTo>
                    <a:pt x="8291" y="38843"/>
                  </a:lnTo>
                  <a:lnTo>
                    <a:pt x="8291" y="38997"/>
                  </a:lnTo>
                  <a:lnTo>
                    <a:pt x="8230" y="38997"/>
                  </a:lnTo>
                  <a:lnTo>
                    <a:pt x="8045" y="38843"/>
                  </a:lnTo>
                  <a:lnTo>
                    <a:pt x="7923" y="38813"/>
                  </a:lnTo>
                  <a:lnTo>
                    <a:pt x="7800" y="38874"/>
                  </a:lnTo>
                  <a:lnTo>
                    <a:pt x="7677" y="38782"/>
                  </a:lnTo>
                  <a:lnTo>
                    <a:pt x="7646" y="38628"/>
                  </a:lnTo>
                  <a:lnTo>
                    <a:pt x="7462" y="38659"/>
                  </a:lnTo>
                  <a:lnTo>
                    <a:pt x="7462" y="38721"/>
                  </a:lnTo>
                  <a:lnTo>
                    <a:pt x="7585" y="38813"/>
                  </a:lnTo>
                  <a:lnTo>
                    <a:pt x="7554" y="38936"/>
                  </a:lnTo>
                  <a:lnTo>
                    <a:pt x="7493" y="38936"/>
                  </a:lnTo>
                  <a:lnTo>
                    <a:pt x="7278" y="38843"/>
                  </a:lnTo>
                  <a:lnTo>
                    <a:pt x="7186" y="38874"/>
                  </a:lnTo>
                  <a:lnTo>
                    <a:pt x="7155" y="38813"/>
                  </a:lnTo>
                  <a:lnTo>
                    <a:pt x="7032" y="38751"/>
                  </a:lnTo>
                  <a:lnTo>
                    <a:pt x="7094" y="38628"/>
                  </a:lnTo>
                  <a:lnTo>
                    <a:pt x="6971" y="38721"/>
                  </a:lnTo>
                  <a:lnTo>
                    <a:pt x="6817" y="38628"/>
                  </a:lnTo>
                  <a:lnTo>
                    <a:pt x="6817" y="38567"/>
                  </a:lnTo>
                  <a:lnTo>
                    <a:pt x="6971" y="38506"/>
                  </a:lnTo>
                  <a:lnTo>
                    <a:pt x="7186" y="38414"/>
                  </a:lnTo>
                  <a:lnTo>
                    <a:pt x="7063" y="38352"/>
                  </a:lnTo>
                  <a:lnTo>
                    <a:pt x="6971" y="38383"/>
                  </a:lnTo>
                  <a:close/>
                </a:path>
              </a:pathLst>
            </a:cu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68"/>
            <p:cNvSpPr/>
            <p:nvPr/>
          </p:nvSpPr>
          <p:spPr>
            <a:xfrm>
              <a:off x="3222685" y="2966945"/>
              <a:ext cx="2160" cy="2520"/>
            </a:xfrm>
            <a:custGeom>
              <a:rect b="b" l="l" r="r" t="t"/>
              <a:pathLst>
                <a:path extrusionOk="0" h="154" w="124">
                  <a:moveTo>
                    <a:pt x="62" y="0"/>
                  </a:moveTo>
                  <a:lnTo>
                    <a:pt x="1" y="154"/>
                  </a:lnTo>
                  <a:lnTo>
                    <a:pt x="124" y="154"/>
                  </a:lnTo>
                  <a:close/>
                </a:path>
              </a:pathLst>
            </a:custGeom>
            <a:solidFill>
              <a:srgbClr val="EEEEEE"/>
            </a:solidFill>
            <a:ln cap="flat" cmpd="sng" w="9525">
              <a:solidFill>
                <a:srgbClr val="EEEEEE"/>
              </a:solidFill>
              <a:prstDash val="solid"/>
              <a:round/>
              <a:headEnd len="sm" w="sm" type="none"/>
              <a:tailEnd len="sm" w="sm" type="none"/>
            </a:ln>
          </p:spPr>
        </p:sp>
        <p:sp>
          <p:nvSpPr>
            <p:cNvPr id="500" name="Google Shape;500;p68"/>
            <p:cNvSpPr/>
            <p:nvPr/>
          </p:nvSpPr>
          <p:spPr>
            <a:xfrm>
              <a:off x="3229885" y="2969825"/>
              <a:ext cx="10800" cy="13681"/>
            </a:xfrm>
            <a:custGeom>
              <a:rect b="b" l="l" r="r" t="t"/>
              <a:pathLst>
                <a:path extrusionOk="0" h="738" w="584">
                  <a:moveTo>
                    <a:pt x="553" y="584"/>
                  </a:moveTo>
                  <a:lnTo>
                    <a:pt x="400" y="676"/>
                  </a:lnTo>
                  <a:lnTo>
                    <a:pt x="522" y="738"/>
                  </a:lnTo>
                  <a:close/>
                  <a:moveTo>
                    <a:pt x="461" y="31"/>
                  </a:moveTo>
                  <a:lnTo>
                    <a:pt x="307" y="185"/>
                  </a:lnTo>
                  <a:lnTo>
                    <a:pt x="400" y="369"/>
                  </a:lnTo>
                  <a:lnTo>
                    <a:pt x="584" y="369"/>
                  </a:lnTo>
                  <a:lnTo>
                    <a:pt x="461" y="1"/>
                  </a:lnTo>
                  <a:close/>
                  <a:moveTo>
                    <a:pt x="154" y="185"/>
                  </a:moveTo>
                  <a:lnTo>
                    <a:pt x="307" y="369"/>
                  </a:lnTo>
                  <a:lnTo>
                    <a:pt x="215" y="676"/>
                  </a:lnTo>
                  <a:lnTo>
                    <a:pt x="0" y="369"/>
                  </a:lnTo>
                  <a:lnTo>
                    <a:pt x="31" y="216"/>
                  </a:lnTo>
                  <a:close/>
                </a:path>
              </a:pathLst>
            </a:custGeom>
            <a:solidFill>
              <a:srgbClr val="EEEEEE"/>
            </a:solidFill>
            <a:ln cap="flat" cmpd="sng" w="9525">
              <a:solidFill>
                <a:srgbClr val="EEEEEE"/>
              </a:solidFill>
              <a:prstDash val="solid"/>
              <a:round/>
              <a:headEnd len="sm" w="sm" type="none"/>
              <a:tailEnd len="sm" w="sm" type="none"/>
            </a:ln>
          </p:spPr>
        </p:sp>
        <p:sp>
          <p:nvSpPr>
            <p:cNvPr id="501" name="Google Shape;501;p68"/>
            <p:cNvSpPr/>
            <p:nvPr/>
          </p:nvSpPr>
          <p:spPr>
            <a:xfrm>
              <a:off x="3234565" y="2987465"/>
              <a:ext cx="3600" cy="7200"/>
            </a:xfrm>
            <a:custGeom>
              <a:rect b="b" l="l" r="r" t="t"/>
              <a:pathLst>
                <a:path extrusionOk="0" h="401" w="215">
                  <a:moveTo>
                    <a:pt x="92" y="1"/>
                  </a:moveTo>
                  <a:lnTo>
                    <a:pt x="215" y="124"/>
                  </a:lnTo>
                  <a:lnTo>
                    <a:pt x="215" y="339"/>
                  </a:lnTo>
                  <a:lnTo>
                    <a:pt x="61" y="400"/>
                  </a:lnTo>
                  <a:lnTo>
                    <a:pt x="0" y="124"/>
                  </a:lnTo>
                  <a:close/>
                </a:path>
              </a:pathLst>
            </a:custGeom>
            <a:solidFill>
              <a:srgbClr val="EEEEEE"/>
            </a:solidFill>
            <a:ln cap="flat" cmpd="sng" w="9525">
              <a:solidFill>
                <a:srgbClr val="EEEEEE"/>
              </a:solidFill>
              <a:prstDash val="solid"/>
              <a:round/>
              <a:headEnd len="sm" w="sm" type="none"/>
              <a:tailEnd len="sm" w="sm" type="none"/>
            </a:ln>
          </p:spPr>
        </p:sp>
        <p:sp>
          <p:nvSpPr>
            <p:cNvPr id="502" name="Google Shape;502;p68"/>
            <p:cNvSpPr/>
            <p:nvPr/>
          </p:nvSpPr>
          <p:spPr>
            <a:xfrm>
              <a:off x="3236365" y="2998985"/>
              <a:ext cx="7920" cy="22681"/>
            </a:xfrm>
            <a:custGeom>
              <a:rect b="b" l="l" r="r" t="t"/>
              <a:pathLst>
                <a:path extrusionOk="0" h="1198" w="431">
                  <a:moveTo>
                    <a:pt x="338" y="706"/>
                  </a:moveTo>
                  <a:lnTo>
                    <a:pt x="154" y="952"/>
                  </a:lnTo>
                  <a:lnTo>
                    <a:pt x="184" y="1136"/>
                  </a:lnTo>
                  <a:lnTo>
                    <a:pt x="307" y="1198"/>
                  </a:lnTo>
                  <a:lnTo>
                    <a:pt x="399" y="952"/>
                  </a:lnTo>
                  <a:close/>
                  <a:moveTo>
                    <a:pt x="0" y="0"/>
                  </a:moveTo>
                  <a:lnTo>
                    <a:pt x="338" y="92"/>
                  </a:lnTo>
                  <a:lnTo>
                    <a:pt x="430" y="399"/>
                  </a:lnTo>
                  <a:lnTo>
                    <a:pt x="430" y="522"/>
                  </a:lnTo>
                  <a:lnTo>
                    <a:pt x="277" y="461"/>
                  </a:lnTo>
                  <a:lnTo>
                    <a:pt x="184" y="461"/>
                  </a:lnTo>
                  <a:lnTo>
                    <a:pt x="215" y="338"/>
                  </a:lnTo>
                  <a:lnTo>
                    <a:pt x="0" y="123"/>
                  </a:lnTo>
                  <a:close/>
                </a:path>
              </a:pathLst>
            </a:custGeom>
            <a:solidFill>
              <a:srgbClr val="EEEEEE"/>
            </a:solidFill>
            <a:ln cap="flat" cmpd="sng" w="9525">
              <a:solidFill>
                <a:srgbClr val="EEEEEE"/>
              </a:solidFill>
              <a:prstDash val="solid"/>
              <a:round/>
              <a:headEnd len="sm" w="sm" type="none"/>
              <a:tailEnd len="sm" w="sm" type="none"/>
            </a:ln>
          </p:spPr>
        </p:sp>
        <p:sp>
          <p:nvSpPr>
            <p:cNvPr id="503" name="Google Shape;503;p68"/>
            <p:cNvSpPr/>
            <p:nvPr/>
          </p:nvSpPr>
          <p:spPr>
            <a:xfrm>
              <a:off x="3262645" y="3024185"/>
              <a:ext cx="5400" cy="5400"/>
            </a:xfrm>
            <a:custGeom>
              <a:rect b="b" l="l" r="r" t="t"/>
              <a:pathLst>
                <a:path extrusionOk="0" h="308" w="308">
                  <a:moveTo>
                    <a:pt x="154" y="0"/>
                  </a:moveTo>
                  <a:lnTo>
                    <a:pt x="1" y="185"/>
                  </a:lnTo>
                  <a:lnTo>
                    <a:pt x="93" y="307"/>
                  </a:lnTo>
                  <a:lnTo>
                    <a:pt x="308" y="307"/>
                  </a:lnTo>
                  <a:lnTo>
                    <a:pt x="308" y="154"/>
                  </a:lnTo>
                  <a:close/>
                </a:path>
              </a:pathLst>
            </a:custGeom>
            <a:solidFill>
              <a:srgbClr val="EEEEEE"/>
            </a:solidFill>
            <a:ln cap="flat" cmpd="sng" w="9525">
              <a:solidFill>
                <a:srgbClr val="EEEEEE"/>
              </a:solidFill>
              <a:prstDash val="solid"/>
              <a:round/>
              <a:headEnd len="sm" w="sm" type="none"/>
              <a:tailEnd len="sm" w="sm" type="none"/>
            </a:ln>
          </p:spPr>
        </p:sp>
        <p:sp>
          <p:nvSpPr>
            <p:cNvPr id="504" name="Google Shape;504;p68"/>
            <p:cNvSpPr/>
            <p:nvPr/>
          </p:nvSpPr>
          <p:spPr>
            <a:xfrm>
              <a:off x="3228805" y="3023105"/>
              <a:ext cx="10801" cy="23760"/>
            </a:xfrm>
            <a:custGeom>
              <a:rect b="b" l="l" r="r" t="t"/>
              <a:pathLst>
                <a:path extrusionOk="0" h="1260" w="585">
                  <a:moveTo>
                    <a:pt x="308" y="1137"/>
                  </a:moveTo>
                  <a:lnTo>
                    <a:pt x="247" y="1014"/>
                  </a:lnTo>
                  <a:lnTo>
                    <a:pt x="62" y="1045"/>
                  </a:lnTo>
                  <a:lnTo>
                    <a:pt x="1" y="1260"/>
                  </a:lnTo>
                  <a:lnTo>
                    <a:pt x="185" y="1260"/>
                  </a:lnTo>
                  <a:lnTo>
                    <a:pt x="308" y="1106"/>
                  </a:lnTo>
                  <a:close/>
                  <a:moveTo>
                    <a:pt x="369" y="738"/>
                  </a:moveTo>
                  <a:lnTo>
                    <a:pt x="431" y="891"/>
                  </a:lnTo>
                  <a:lnTo>
                    <a:pt x="308" y="891"/>
                  </a:lnTo>
                  <a:cubicBezTo>
                    <a:pt x="339" y="830"/>
                    <a:pt x="339" y="799"/>
                    <a:pt x="369" y="738"/>
                  </a:cubicBezTo>
                  <a:close/>
                  <a:moveTo>
                    <a:pt x="492" y="1"/>
                  </a:moveTo>
                  <a:lnTo>
                    <a:pt x="584" y="185"/>
                  </a:lnTo>
                  <a:lnTo>
                    <a:pt x="462" y="431"/>
                  </a:lnTo>
                  <a:close/>
                </a:path>
              </a:pathLst>
            </a:cu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68"/>
            <p:cNvSpPr/>
            <p:nvPr/>
          </p:nvSpPr>
          <p:spPr>
            <a:xfrm>
              <a:off x="3225565" y="3060545"/>
              <a:ext cx="20881" cy="18360"/>
            </a:xfrm>
            <a:custGeom>
              <a:rect b="b" l="l" r="r" t="t"/>
              <a:pathLst>
                <a:path extrusionOk="0" h="983" w="1106">
                  <a:moveTo>
                    <a:pt x="952" y="62"/>
                  </a:moveTo>
                  <a:lnTo>
                    <a:pt x="1106" y="0"/>
                  </a:lnTo>
                  <a:lnTo>
                    <a:pt x="1075" y="123"/>
                  </a:lnTo>
                  <a:close/>
                  <a:moveTo>
                    <a:pt x="860" y="215"/>
                  </a:moveTo>
                  <a:lnTo>
                    <a:pt x="553" y="338"/>
                  </a:lnTo>
                  <a:lnTo>
                    <a:pt x="400" y="277"/>
                  </a:lnTo>
                  <a:lnTo>
                    <a:pt x="215" y="338"/>
                  </a:lnTo>
                  <a:lnTo>
                    <a:pt x="185" y="430"/>
                  </a:lnTo>
                  <a:lnTo>
                    <a:pt x="338" y="553"/>
                  </a:lnTo>
                  <a:lnTo>
                    <a:pt x="338" y="706"/>
                  </a:lnTo>
                  <a:lnTo>
                    <a:pt x="154" y="860"/>
                  </a:lnTo>
                  <a:lnTo>
                    <a:pt x="0" y="921"/>
                  </a:lnTo>
                  <a:lnTo>
                    <a:pt x="185" y="983"/>
                  </a:lnTo>
                  <a:lnTo>
                    <a:pt x="584" y="921"/>
                  </a:lnTo>
                  <a:lnTo>
                    <a:pt x="768" y="768"/>
                  </a:lnTo>
                  <a:lnTo>
                    <a:pt x="768" y="614"/>
                  </a:lnTo>
                  <a:lnTo>
                    <a:pt x="676" y="461"/>
                  </a:lnTo>
                  <a:lnTo>
                    <a:pt x="860" y="277"/>
                  </a:lnTo>
                  <a:close/>
                </a:path>
              </a:pathLst>
            </a:custGeom>
            <a:solidFill>
              <a:srgbClr val="EEEEEE"/>
            </a:solidFill>
            <a:ln cap="flat" cmpd="sng" w="9525">
              <a:solidFill>
                <a:srgbClr val="EEEEEE"/>
              </a:solidFill>
              <a:prstDash val="solid"/>
              <a:round/>
              <a:headEnd len="sm" w="sm" type="none"/>
              <a:tailEnd len="sm" w="sm" type="none"/>
            </a:ln>
          </p:spPr>
        </p:sp>
      </p:grpSp>
      <p:sp>
        <p:nvSpPr>
          <p:cNvPr id="506" name="Google Shape;506;p68"/>
          <p:cNvSpPr txBox="1"/>
          <p:nvPr/>
        </p:nvSpPr>
        <p:spPr>
          <a:xfrm>
            <a:off x="7913188" y="3564900"/>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38761D"/>
                </a:highlight>
                <a:latin typeface="Open Sans ExtraBold"/>
                <a:ea typeface="Open Sans ExtraBold"/>
                <a:cs typeface="Open Sans ExtraBold"/>
                <a:sym typeface="Open Sans ExtraBold"/>
              </a:rPr>
              <a:t>RWANDA</a:t>
            </a:r>
            <a:endParaRPr b="0" i="0" sz="1000" u="none" cap="none" strike="noStrike">
              <a:solidFill>
                <a:schemeClr val="lt1"/>
              </a:solidFill>
              <a:highlight>
                <a:srgbClr val="38761D"/>
              </a:highlight>
              <a:latin typeface="Open Sans ExtraBold"/>
              <a:ea typeface="Open Sans ExtraBold"/>
              <a:cs typeface="Open Sans ExtraBold"/>
              <a:sym typeface="Open Sans ExtraBold"/>
            </a:endParaRPr>
          </a:p>
        </p:txBody>
      </p:sp>
      <p:sp>
        <p:nvSpPr>
          <p:cNvPr id="507" name="Google Shape;507;p68"/>
          <p:cNvSpPr txBox="1"/>
          <p:nvPr/>
        </p:nvSpPr>
        <p:spPr>
          <a:xfrm>
            <a:off x="7913188" y="3710938"/>
            <a:ext cx="1493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Ministry of Education</a:t>
            </a:r>
            <a:endParaRPr b="0" i="0" sz="800" u="none" cap="none" strike="noStrike">
              <a:solidFill>
                <a:srgbClr val="000000"/>
              </a:solidFill>
              <a:latin typeface="Open Sans Light"/>
              <a:ea typeface="Open Sans Light"/>
              <a:cs typeface="Open Sans Light"/>
              <a:sym typeface="Open Sans Light"/>
            </a:endParaRPr>
          </a:p>
        </p:txBody>
      </p:sp>
      <p:grpSp>
        <p:nvGrpSpPr>
          <p:cNvPr id="508" name="Google Shape;508;p68"/>
          <p:cNvGrpSpPr/>
          <p:nvPr/>
        </p:nvGrpSpPr>
        <p:grpSpPr>
          <a:xfrm>
            <a:off x="6054571" y="623900"/>
            <a:ext cx="830664" cy="747950"/>
            <a:chOff x="5673581" y="1254125"/>
            <a:chExt cx="1127395" cy="747950"/>
          </a:xfrm>
        </p:grpSpPr>
        <p:sp>
          <p:nvSpPr>
            <p:cNvPr id="509" name="Google Shape;509;p68"/>
            <p:cNvSpPr txBox="1"/>
            <p:nvPr/>
          </p:nvSpPr>
          <p:spPr>
            <a:xfrm>
              <a:off x="5673581" y="1254125"/>
              <a:ext cx="1021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38761D"/>
                  </a:highlight>
                  <a:latin typeface="Open Sans ExtraBold"/>
                  <a:ea typeface="Open Sans ExtraBold"/>
                  <a:cs typeface="Open Sans ExtraBold"/>
                  <a:sym typeface="Open Sans ExtraBold"/>
                </a:rPr>
                <a:t>GHANA</a:t>
              </a:r>
              <a:endParaRPr b="0" i="0" sz="1000" u="none" cap="none" strike="noStrike">
                <a:solidFill>
                  <a:schemeClr val="lt1"/>
                </a:solidFill>
                <a:highlight>
                  <a:srgbClr val="38761D"/>
                </a:highlight>
                <a:latin typeface="Open Sans ExtraBold"/>
                <a:ea typeface="Open Sans ExtraBold"/>
                <a:cs typeface="Open Sans ExtraBold"/>
                <a:sym typeface="Open Sans ExtraBold"/>
              </a:endParaRPr>
            </a:p>
          </p:txBody>
        </p:sp>
        <p:sp>
          <p:nvSpPr>
            <p:cNvPr id="510" name="Google Shape;510;p68"/>
            <p:cNvSpPr txBox="1"/>
            <p:nvPr/>
          </p:nvSpPr>
          <p:spPr>
            <a:xfrm>
              <a:off x="5694875" y="1447975"/>
              <a:ext cx="1106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Ministry of Education</a:t>
              </a:r>
              <a:endParaRPr b="0" i="0" sz="800" u="none" cap="none" strike="noStrike">
                <a:solidFill>
                  <a:srgbClr val="000000"/>
                </a:solidFill>
                <a:latin typeface="Open Sans Light"/>
                <a:ea typeface="Open Sans Light"/>
                <a:cs typeface="Open Sans Light"/>
                <a:sym typeface="Open Sans Light"/>
              </a:endParaRPr>
            </a:p>
          </p:txBody>
        </p:sp>
      </p:grpSp>
      <p:sp>
        <p:nvSpPr>
          <p:cNvPr id="511" name="Google Shape;511;p68"/>
          <p:cNvSpPr txBox="1"/>
          <p:nvPr/>
        </p:nvSpPr>
        <p:spPr>
          <a:xfrm>
            <a:off x="6920900" y="4122338"/>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38761D"/>
                </a:highlight>
                <a:latin typeface="Open Sans ExtraBold"/>
                <a:ea typeface="Open Sans ExtraBold"/>
                <a:cs typeface="Open Sans ExtraBold"/>
                <a:sym typeface="Open Sans ExtraBold"/>
              </a:rPr>
              <a:t>ZAMBIA</a:t>
            </a:r>
            <a:endParaRPr b="0" i="0" sz="1000" u="none" cap="none" strike="noStrike">
              <a:solidFill>
                <a:schemeClr val="lt1"/>
              </a:solidFill>
              <a:highlight>
                <a:srgbClr val="38761D"/>
              </a:highlight>
              <a:latin typeface="Open Sans ExtraBold"/>
              <a:ea typeface="Open Sans ExtraBold"/>
              <a:cs typeface="Open Sans ExtraBold"/>
              <a:sym typeface="Open Sans ExtraBold"/>
            </a:endParaRPr>
          </a:p>
        </p:txBody>
      </p:sp>
      <p:sp>
        <p:nvSpPr>
          <p:cNvPr id="512" name="Google Shape;512;p68"/>
          <p:cNvSpPr txBox="1"/>
          <p:nvPr/>
        </p:nvSpPr>
        <p:spPr>
          <a:xfrm>
            <a:off x="6830900" y="4274000"/>
            <a:ext cx="1007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Ministry of Education</a:t>
            </a:r>
            <a:endParaRPr b="0" i="0" sz="800" u="none" cap="none" strike="noStrike">
              <a:solidFill>
                <a:srgbClr val="000000"/>
              </a:solidFill>
              <a:latin typeface="Open Sans Light"/>
              <a:ea typeface="Open Sans Light"/>
              <a:cs typeface="Open Sans Light"/>
              <a:sym typeface="Open Sans Light"/>
            </a:endParaRPr>
          </a:p>
        </p:txBody>
      </p:sp>
      <p:sp>
        <p:nvSpPr>
          <p:cNvPr id="513" name="Google Shape;513;p68"/>
          <p:cNvSpPr txBox="1"/>
          <p:nvPr/>
        </p:nvSpPr>
        <p:spPr>
          <a:xfrm>
            <a:off x="6305613" y="1436875"/>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38761D"/>
                </a:highlight>
                <a:latin typeface="Open Sans ExtraBold"/>
                <a:ea typeface="Open Sans ExtraBold"/>
                <a:cs typeface="Open Sans ExtraBold"/>
                <a:sym typeface="Open Sans ExtraBold"/>
              </a:rPr>
              <a:t>NIGERIA</a:t>
            </a:r>
            <a:endParaRPr b="0" i="0" sz="1000" u="none" cap="none" strike="noStrike">
              <a:solidFill>
                <a:schemeClr val="lt1"/>
              </a:solidFill>
              <a:highlight>
                <a:srgbClr val="38761D"/>
              </a:highlight>
              <a:latin typeface="Open Sans ExtraBold"/>
              <a:ea typeface="Open Sans ExtraBold"/>
              <a:cs typeface="Open Sans ExtraBold"/>
              <a:sym typeface="Open Sans ExtraBold"/>
            </a:endParaRPr>
          </a:p>
        </p:txBody>
      </p:sp>
      <p:sp>
        <p:nvSpPr>
          <p:cNvPr id="514" name="Google Shape;514;p68"/>
          <p:cNvSpPr txBox="1"/>
          <p:nvPr/>
        </p:nvSpPr>
        <p:spPr>
          <a:xfrm>
            <a:off x="6305613" y="1619825"/>
            <a:ext cx="1737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Central Bank of Nigeria</a:t>
            </a:r>
            <a:endParaRPr b="0" i="0" sz="800" u="none" cap="none" strike="noStrike">
              <a:solidFill>
                <a:srgbClr val="000000"/>
              </a:solidFill>
              <a:latin typeface="Open Sans Light"/>
              <a:ea typeface="Open Sans Light"/>
              <a:cs typeface="Open Sans Light"/>
              <a:sym typeface="Open Sans Light"/>
            </a:endParaRPr>
          </a:p>
        </p:txBody>
      </p:sp>
      <p:sp>
        <p:nvSpPr>
          <p:cNvPr id="515" name="Google Shape;515;p68"/>
          <p:cNvSpPr txBox="1"/>
          <p:nvPr/>
        </p:nvSpPr>
        <p:spPr>
          <a:xfrm>
            <a:off x="83275" y="4807250"/>
            <a:ext cx="4250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*IPA has exited, and these labs function mostly independently at this time.</a:t>
            </a:r>
            <a:endParaRPr b="0" i="0" sz="1400" u="none" cap="none" strike="noStrike">
              <a:solidFill>
                <a:srgbClr val="000000"/>
              </a:solidFill>
              <a:latin typeface="Arial"/>
              <a:ea typeface="Arial"/>
              <a:cs typeface="Arial"/>
              <a:sym typeface="Arial"/>
            </a:endParaRPr>
          </a:p>
        </p:txBody>
      </p:sp>
      <p:sp>
        <p:nvSpPr>
          <p:cNvPr id="516" name="Google Shape;516;p68"/>
          <p:cNvSpPr txBox="1"/>
          <p:nvPr/>
        </p:nvSpPr>
        <p:spPr>
          <a:xfrm>
            <a:off x="5144700" y="3815150"/>
            <a:ext cx="11061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38761D"/>
                </a:highlight>
                <a:latin typeface="Open Sans ExtraBold"/>
                <a:ea typeface="Open Sans ExtraBold"/>
                <a:cs typeface="Open Sans ExtraBold"/>
                <a:sym typeface="Open Sans ExtraBold"/>
              </a:rPr>
              <a:t>CÔTE D’IVOIRE</a:t>
            </a:r>
            <a:endParaRPr b="0" i="0" sz="1000" u="none" cap="none" strike="noStrike">
              <a:solidFill>
                <a:schemeClr val="lt1"/>
              </a:solidFill>
              <a:highlight>
                <a:srgbClr val="38761D"/>
              </a:highlight>
              <a:latin typeface="Open Sans ExtraBold"/>
              <a:ea typeface="Open Sans ExtraBold"/>
              <a:cs typeface="Open Sans ExtraBold"/>
              <a:sym typeface="Open Sans ExtraBold"/>
            </a:endParaRPr>
          </a:p>
        </p:txBody>
      </p:sp>
      <p:sp>
        <p:nvSpPr>
          <p:cNvPr id="517" name="Google Shape;517;p68"/>
          <p:cNvSpPr txBox="1"/>
          <p:nvPr/>
        </p:nvSpPr>
        <p:spPr>
          <a:xfrm>
            <a:off x="4724400" y="3975275"/>
            <a:ext cx="1526400" cy="431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Ministry of Employment</a:t>
            </a:r>
            <a:endParaRPr b="0" i="0" sz="800" u="none" cap="none" strike="noStrike">
              <a:solidFill>
                <a:srgbClr val="000000"/>
              </a:solidFill>
              <a:latin typeface="Open Sans Light"/>
              <a:ea typeface="Open Sans Light"/>
              <a:cs typeface="Open Sans Light"/>
              <a:sym typeface="Open Sans Light"/>
            </a:endParaRPr>
          </a:p>
        </p:txBody>
      </p:sp>
      <p:cxnSp>
        <p:nvCxnSpPr>
          <p:cNvPr id="518" name="Google Shape;518;p68"/>
          <p:cNvCxnSpPr/>
          <p:nvPr/>
        </p:nvCxnSpPr>
        <p:spPr>
          <a:xfrm rot="5400000">
            <a:off x="5177575" y="1707250"/>
            <a:ext cx="1402200" cy="594300"/>
          </a:xfrm>
          <a:prstGeom prst="bentConnector3">
            <a:avLst>
              <a:gd fmla="val 50000" name="adj1"/>
            </a:avLst>
          </a:prstGeom>
          <a:noFill/>
          <a:ln cap="flat" cmpd="sng" w="9525">
            <a:solidFill>
              <a:srgbClr val="38761D"/>
            </a:solidFill>
            <a:prstDash val="solid"/>
            <a:round/>
            <a:headEnd len="med" w="med" type="oval"/>
            <a:tailEnd len="sm" w="sm" type="none"/>
          </a:ln>
        </p:spPr>
      </p:cxnSp>
      <p:sp>
        <p:nvSpPr>
          <p:cNvPr id="519" name="Google Shape;519;p68"/>
          <p:cNvSpPr txBox="1"/>
          <p:nvPr/>
        </p:nvSpPr>
        <p:spPr>
          <a:xfrm>
            <a:off x="3406275" y="1977250"/>
            <a:ext cx="107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155420"/>
                </a:highlight>
                <a:latin typeface="Open Sans ExtraBold"/>
                <a:ea typeface="Open Sans ExtraBold"/>
                <a:cs typeface="Open Sans ExtraBold"/>
                <a:sym typeface="Open Sans ExtraBold"/>
              </a:rPr>
              <a:t>COLOMBIA</a:t>
            </a:r>
            <a:endParaRPr b="0" i="0" sz="1000" u="none" cap="none" strike="noStrike">
              <a:solidFill>
                <a:schemeClr val="lt1"/>
              </a:solidFill>
              <a:highlight>
                <a:srgbClr val="155420"/>
              </a:highlight>
              <a:latin typeface="Open Sans ExtraBold"/>
              <a:ea typeface="Open Sans ExtraBold"/>
              <a:cs typeface="Open Sans ExtraBold"/>
              <a:sym typeface="Open Sans ExtraBold"/>
            </a:endParaRPr>
          </a:p>
        </p:txBody>
      </p:sp>
      <p:sp>
        <p:nvSpPr>
          <p:cNvPr id="520" name="Google Shape;520;p68"/>
          <p:cNvSpPr txBox="1"/>
          <p:nvPr/>
        </p:nvSpPr>
        <p:spPr>
          <a:xfrm>
            <a:off x="3406275" y="2125313"/>
            <a:ext cx="10794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Inspector Attorney General Office*</a:t>
            </a:r>
            <a:endParaRPr b="0" i="0" sz="800" u="none" cap="none" strike="noStrike">
              <a:solidFill>
                <a:schemeClr val="dk1"/>
              </a:solidFill>
              <a:latin typeface="Open Sans Light"/>
              <a:ea typeface="Open Sans Light"/>
              <a:cs typeface="Open Sans Light"/>
              <a:sym typeface="Open Sans Light"/>
            </a:endParaRPr>
          </a:p>
        </p:txBody>
      </p:sp>
      <p:sp>
        <p:nvSpPr>
          <p:cNvPr id="521" name="Google Shape;521;p68"/>
          <p:cNvSpPr txBox="1"/>
          <p:nvPr/>
        </p:nvSpPr>
        <p:spPr>
          <a:xfrm>
            <a:off x="5087875" y="4303100"/>
            <a:ext cx="1162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CÔTE D’IVOIRE</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sp>
        <p:nvSpPr>
          <p:cNvPr id="522" name="Google Shape;522;p68"/>
          <p:cNvSpPr txBox="1"/>
          <p:nvPr/>
        </p:nvSpPr>
        <p:spPr>
          <a:xfrm>
            <a:off x="4795925" y="4462750"/>
            <a:ext cx="1455000" cy="431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Ministry of Education</a:t>
            </a:r>
            <a:endParaRPr b="0" i="0" sz="800" u="none" cap="none" strike="noStrike">
              <a:solidFill>
                <a:schemeClr val="dk1"/>
              </a:solidFill>
              <a:latin typeface="Open Sans Light"/>
              <a:ea typeface="Open Sans Light"/>
              <a:cs typeface="Open Sans Light"/>
              <a:sym typeface="Open Sans Light"/>
            </a:endParaRPr>
          </a:p>
        </p:txBody>
      </p:sp>
      <p:sp>
        <p:nvSpPr>
          <p:cNvPr id="523" name="Google Shape;523;p68"/>
          <p:cNvSpPr txBox="1"/>
          <p:nvPr/>
        </p:nvSpPr>
        <p:spPr>
          <a:xfrm>
            <a:off x="6920900" y="4613963"/>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38761D"/>
                </a:highlight>
                <a:latin typeface="Open Sans ExtraBold"/>
                <a:ea typeface="Open Sans ExtraBold"/>
                <a:cs typeface="Open Sans ExtraBold"/>
                <a:sym typeface="Open Sans ExtraBold"/>
              </a:rPr>
              <a:t>ZAMBIA</a:t>
            </a:r>
            <a:endParaRPr b="0" i="0" sz="1000" u="none" cap="none" strike="noStrike">
              <a:solidFill>
                <a:schemeClr val="lt1"/>
              </a:solidFill>
              <a:highlight>
                <a:srgbClr val="38761D"/>
              </a:highlight>
              <a:latin typeface="Open Sans ExtraBold"/>
              <a:ea typeface="Open Sans ExtraBold"/>
              <a:cs typeface="Open Sans ExtraBold"/>
              <a:sym typeface="Open Sans ExtraBold"/>
            </a:endParaRPr>
          </a:p>
        </p:txBody>
      </p:sp>
      <p:sp>
        <p:nvSpPr>
          <p:cNvPr id="524" name="Google Shape;524;p68"/>
          <p:cNvSpPr txBox="1"/>
          <p:nvPr/>
        </p:nvSpPr>
        <p:spPr>
          <a:xfrm>
            <a:off x="6920900" y="4765625"/>
            <a:ext cx="1430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Ministry of Community Development </a:t>
            </a:r>
            <a:endParaRPr b="0" i="0" sz="800" u="none" cap="none" strike="noStrike">
              <a:solidFill>
                <a:schemeClr val="dk1"/>
              </a:solidFill>
              <a:latin typeface="Open Sans Light"/>
              <a:ea typeface="Open Sans Light"/>
              <a:cs typeface="Open Sans Light"/>
              <a:sym typeface="Open Sans Light"/>
            </a:endParaRPr>
          </a:p>
        </p:txBody>
      </p:sp>
      <p:sp>
        <p:nvSpPr>
          <p:cNvPr id="525" name="Google Shape;525;p68"/>
          <p:cNvSpPr txBox="1"/>
          <p:nvPr/>
        </p:nvSpPr>
        <p:spPr>
          <a:xfrm>
            <a:off x="7054551" y="621000"/>
            <a:ext cx="1162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PHILIPPINES</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sp>
        <p:nvSpPr>
          <p:cNvPr id="526" name="Google Shape;526;p68"/>
          <p:cNvSpPr txBox="1"/>
          <p:nvPr/>
        </p:nvSpPr>
        <p:spPr>
          <a:xfrm>
            <a:off x="6501651" y="833275"/>
            <a:ext cx="17370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Supreme Court</a:t>
            </a:r>
            <a:endParaRPr b="0" i="0" sz="800" u="none" cap="none" strike="noStrike">
              <a:solidFill>
                <a:srgbClr val="000000"/>
              </a:solidFill>
              <a:latin typeface="Open Sans Light"/>
              <a:ea typeface="Open Sans Light"/>
              <a:cs typeface="Open Sans Light"/>
              <a:sym typeface="Open Sans Light"/>
            </a:endParaRPr>
          </a:p>
        </p:txBody>
      </p:sp>
      <p:sp>
        <p:nvSpPr>
          <p:cNvPr id="527" name="Google Shape;527;p68"/>
          <p:cNvSpPr txBox="1"/>
          <p:nvPr/>
        </p:nvSpPr>
        <p:spPr>
          <a:xfrm>
            <a:off x="7985450" y="2678825"/>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KENYA</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cxnSp>
        <p:nvCxnSpPr>
          <p:cNvPr id="528" name="Google Shape;528;p68"/>
          <p:cNvCxnSpPr/>
          <p:nvPr/>
        </p:nvCxnSpPr>
        <p:spPr>
          <a:xfrm flipH="1" rot="10800000">
            <a:off x="7439150" y="2747825"/>
            <a:ext cx="871500" cy="366900"/>
          </a:xfrm>
          <a:prstGeom prst="bentConnector3">
            <a:avLst>
              <a:gd fmla="val 50000" name="adj1"/>
            </a:avLst>
          </a:prstGeom>
          <a:noFill/>
          <a:ln cap="flat" cmpd="sng" w="9525">
            <a:solidFill>
              <a:srgbClr val="49AC57"/>
            </a:solidFill>
            <a:prstDash val="solid"/>
            <a:round/>
            <a:headEnd len="sm" w="sm" type="none"/>
            <a:tailEnd len="med" w="med" type="oval"/>
          </a:ln>
        </p:spPr>
      </p:cxnSp>
      <p:cxnSp>
        <p:nvCxnSpPr>
          <p:cNvPr id="529" name="Google Shape;529;p68"/>
          <p:cNvCxnSpPr/>
          <p:nvPr/>
        </p:nvCxnSpPr>
        <p:spPr>
          <a:xfrm>
            <a:off x="7053275" y="3314700"/>
            <a:ext cx="917100" cy="421200"/>
          </a:xfrm>
          <a:prstGeom prst="bentConnector3">
            <a:avLst>
              <a:gd fmla="val 20772" name="adj1"/>
            </a:avLst>
          </a:prstGeom>
          <a:noFill/>
          <a:ln cap="flat" cmpd="sng" w="9525">
            <a:solidFill>
              <a:srgbClr val="38761D"/>
            </a:solidFill>
            <a:prstDash val="solid"/>
            <a:round/>
            <a:headEnd len="sm" w="sm" type="none"/>
            <a:tailEnd len="med" w="med" type="oval"/>
          </a:ln>
        </p:spPr>
      </p:cxnSp>
      <p:sp>
        <p:nvSpPr>
          <p:cNvPr id="530" name="Google Shape;530;p68"/>
          <p:cNvSpPr txBox="1"/>
          <p:nvPr/>
        </p:nvSpPr>
        <p:spPr>
          <a:xfrm>
            <a:off x="4209825" y="3878775"/>
            <a:ext cx="765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LIBERIA</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531" name="Google Shape;531;p68"/>
          <p:cNvSpPr txBox="1"/>
          <p:nvPr/>
        </p:nvSpPr>
        <p:spPr>
          <a:xfrm>
            <a:off x="6305613" y="2202625"/>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NIGERIA</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532" name="Google Shape;532;p68"/>
          <p:cNvSpPr txBox="1"/>
          <p:nvPr/>
        </p:nvSpPr>
        <p:spPr>
          <a:xfrm>
            <a:off x="6305626" y="2406550"/>
            <a:ext cx="1902900" cy="32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National Social Investment Programme</a:t>
            </a:r>
            <a:endParaRPr b="0" i="0" sz="800" u="none" cap="none" strike="noStrike">
              <a:solidFill>
                <a:srgbClr val="000000"/>
              </a:solidFill>
              <a:latin typeface="Open Sans Light"/>
              <a:ea typeface="Open Sans Light"/>
              <a:cs typeface="Open Sans Light"/>
              <a:sym typeface="Open Sans Light"/>
            </a:endParaRPr>
          </a:p>
        </p:txBody>
      </p:sp>
      <p:sp>
        <p:nvSpPr>
          <p:cNvPr id="533" name="Google Shape;533;p68"/>
          <p:cNvSpPr txBox="1"/>
          <p:nvPr/>
        </p:nvSpPr>
        <p:spPr>
          <a:xfrm>
            <a:off x="3406275" y="2699888"/>
            <a:ext cx="10794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Instituto Colombiano de Bienestar Familiar</a:t>
            </a:r>
            <a:endParaRPr b="0" i="0" sz="800" u="none" cap="none" strike="noStrike">
              <a:solidFill>
                <a:schemeClr val="dk1"/>
              </a:solidFill>
              <a:latin typeface="Open Sans Light"/>
              <a:ea typeface="Open Sans Light"/>
              <a:cs typeface="Open Sans Light"/>
              <a:sym typeface="Open Sans Light"/>
            </a:endParaRPr>
          </a:p>
        </p:txBody>
      </p:sp>
      <p:sp>
        <p:nvSpPr>
          <p:cNvPr id="534" name="Google Shape;534;p68"/>
          <p:cNvSpPr txBox="1"/>
          <p:nvPr/>
        </p:nvSpPr>
        <p:spPr>
          <a:xfrm>
            <a:off x="3406275" y="2540050"/>
            <a:ext cx="107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38761D"/>
                </a:highlight>
                <a:latin typeface="Open Sans ExtraBold"/>
                <a:ea typeface="Open Sans ExtraBold"/>
                <a:cs typeface="Open Sans ExtraBold"/>
                <a:sym typeface="Open Sans ExtraBold"/>
              </a:rPr>
              <a:t>COLOMBIA</a:t>
            </a:r>
            <a:endParaRPr b="0" i="0" sz="1000" u="none" cap="none" strike="noStrike">
              <a:solidFill>
                <a:schemeClr val="lt1"/>
              </a:solidFill>
              <a:highlight>
                <a:srgbClr val="38761D"/>
              </a:highlight>
              <a:latin typeface="Open Sans ExtraBold"/>
              <a:ea typeface="Open Sans ExtraBold"/>
              <a:cs typeface="Open Sans ExtraBold"/>
              <a:sym typeface="Open Sans ExtraBold"/>
            </a:endParaRPr>
          </a:p>
        </p:txBody>
      </p:sp>
      <p:sp>
        <p:nvSpPr>
          <p:cNvPr id="535" name="Google Shape;535;p68"/>
          <p:cNvSpPr txBox="1"/>
          <p:nvPr/>
        </p:nvSpPr>
        <p:spPr>
          <a:xfrm>
            <a:off x="1464925" y="2460113"/>
            <a:ext cx="963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COSTA </a:t>
            </a: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R</a:t>
            </a: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ICA</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536" name="Google Shape;536;p68"/>
          <p:cNvSpPr txBox="1"/>
          <p:nvPr/>
        </p:nvSpPr>
        <p:spPr>
          <a:xfrm>
            <a:off x="913025" y="2606813"/>
            <a:ext cx="1687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Ministry of Education</a:t>
            </a:r>
            <a:endParaRPr b="0" i="0" sz="800" u="none" cap="none" strike="noStrike">
              <a:solidFill>
                <a:srgbClr val="000000"/>
              </a:solidFill>
              <a:latin typeface="Open Sans Light"/>
              <a:ea typeface="Open Sans Light"/>
              <a:cs typeface="Open Sans Light"/>
              <a:sym typeface="Open Sans Light"/>
            </a:endParaRPr>
          </a:p>
        </p:txBody>
      </p:sp>
      <p:cxnSp>
        <p:nvCxnSpPr>
          <p:cNvPr id="537" name="Google Shape;537;p68"/>
          <p:cNvCxnSpPr/>
          <p:nvPr/>
        </p:nvCxnSpPr>
        <p:spPr>
          <a:xfrm flipH="1">
            <a:off x="2436875" y="2513263"/>
            <a:ext cx="396300" cy="252900"/>
          </a:xfrm>
          <a:prstGeom prst="bentConnector3">
            <a:avLst>
              <a:gd fmla="val 50000" name="adj1"/>
            </a:avLst>
          </a:prstGeom>
          <a:noFill/>
          <a:ln cap="flat" cmpd="sng" w="9525">
            <a:solidFill>
              <a:schemeClr val="dk2"/>
            </a:solidFill>
            <a:prstDash val="solid"/>
            <a:round/>
            <a:headEnd len="sm" w="sm" type="none"/>
            <a:tailEnd len="med" w="med" type="oval"/>
          </a:ln>
        </p:spPr>
      </p:cxnSp>
      <p:sp>
        <p:nvSpPr>
          <p:cNvPr id="538" name="Google Shape;538;p68"/>
          <p:cNvSpPr txBox="1"/>
          <p:nvPr/>
        </p:nvSpPr>
        <p:spPr>
          <a:xfrm>
            <a:off x="7075851" y="1010200"/>
            <a:ext cx="1162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PHILIPPINES</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539" name="Google Shape;539;p68"/>
          <p:cNvSpPr txBox="1"/>
          <p:nvPr/>
        </p:nvSpPr>
        <p:spPr>
          <a:xfrm>
            <a:off x="7231551" y="1175600"/>
            <a:ext cx="1007100" cy="554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Department of Education</a:t>
            </a:r>
            <a:endParaRPr b="0" i="0" sz="800" u="none" cap="none" strike="noStrike">
              <a:solidFill>
                <a:srgbClr val="000000"/>
              </a:solidFill>
              <a:latin typeface="Open Sans Light"/>
              <a:ea typeface="Open Sans Light"/>
              <a:cs typeface="Open Sans Light"/>
              <a:sym typeface="Open Sans Light"/>
            </a:endParaRPr>
          </a:p>
        </p:txBody>
      </p:sp>
      <p:sp>
        <p:nvSpPr>
          <p:cNvPr id="540" name="Google Shape;540;p68"/>
          <p:cNvSpPr txBox="1"/>
          <p:nvPr/>
        </p:nvSpPr>
        <p:spPr>
          <a:xfrm>
            <a:off x="5590363" y="3074963"/>
            <a:ext cx="1162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TOGO</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sp>
        <p:nvSpPr>
          <p:cNvPr id="541" name="Google Shape;541;p68"/>
          <p:cNvSpPr txBox="1"/>
          <p:nvPr/>
        </p:nvSpPr>
        <p:spPr>
          <a:xfrm>
            <a:off x="5554101" y="3235100"/>
            <a:ext cx="1430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Ministry of Digital Economy </a:t>
            </a:r>
            <a:endParaRPr b="0" i="0" sz="800" u="none" cap="none" strike="noStrike">
              <a:solidFill>
                <a:schemeClr val="dk1"/>
              </a:solidFill>
              <a:latin typeface="Open Sans Light"/>
              <a:ea typeface="Open Sans Light"/>
              <a:cs typeface="Open Sans Light"/>
              <a:sym typeface="Open Sans Light"/>
            </a:endParaRPr>
          </a:p>
        </p:txBody>
      </p:sp>
      <p:cxnSp>
        <p:nvCxnSpPr>
          <p:cNvPr id="542" name="Google Shape;542;p68"/>
          <p:cNvCxnSpPr/>
          <p:nvPr/>
        </p:nvCxnSpPr>
        <p:spPr>
          <a:xfrm flipH="1" rot="-5400000">
            <a:off x="5615850" y="2917850"/>
            <a:ext cx="345600" cy="143400"/>
          </a:xfrm>
          <a:prstGeom prst="bentConnector3">
            <a:avLst>
              <a:gd fmla="val 50000" name="adj1"/>
            </a:avLst>
          </a:prstGeom>
          <a:noFill/>
          <a:ln cap="flat" cmpd="sng" w="9525">
            <a:solidFill>
              <a:srgbClr val="9E9E9E"/>
            </a:solidFill>
            <a:prstDash val="solid"/>
            <a:round/>
            <a:headEnd len="sm" w="sm" type="none"/>
            <a:tailEnd len="med" w="med" type="oval"/>
          </a:ln>
        </p:spPr>
      </p:cxnSp>
      <p:sp>
        <p:nvSpPr>
          <p:cNvPr id="543" name="Google Shape;543;p68"/>
          <p:cNvSpPr txBox="1"/>
          <p:nvPr/>
        </p:nvSpPr>
        <p:spPr>
          <a:xfrm>
            <a:off x="6305613" y="1984750"/>
            <a:ext cx="1737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NAPTIP</a:t>
            </a:r>
            <a:endParaRPr b="0" i="0" sz="800" u="none" cap="none" strike="noStrike">
              <a:solidFill>
                <a:srgbClr val="000000"/>
              </a:solidFill>
              <a:latin typeface="Open Sans Light"/>
              <a:ea typeface="Open Sans Light"/>
              <a:cs typeface="Open Sans Light"/>
              <a:sym typeface="Open Sans Light"/>
            </a:endParaRPr>
          </a:p>
        </p:txBody>
      </p:sp>
      <p:cxnSp>
        <p:nvCxnSpPr>
          <p:cNvPr id="544" name="Google Shape;544;p68"/>
          <p:cNvCxnSpPr>
            <a:endCxn id="530" idx="0"/>
          </p:cNvCxnSpPr>
          <p:nvPr/>
        </p:nvCxnSpPr>
        <p:spPr>
          <a:xfrm rot="5400000">
            <a:off x="4457475" y="3111675"/>
            <a:ext cx="902100" cy="632100"/>
          </a:xfrm>
          <a:prstGeom prst="bentConnector3">
            <a:avLst>
              <a:gd fmla="val 50000" name="adj1"/>
            </a:avLst>
          </a:prstGeom>
          <a:noFill/>
          <a:ln cap="flat" cmpd="sng" w="9525">
            <a:solidFill>
              <a:schemeClr val="dk2"/>
            </a:solidFill>
            <a:prstDash val="solid"/>
            <a:round/>
            <a:headEnd len="sm" w="sm" type="none"/>
            <a:tailEnd len="med" w="med" type="oval"/>
          </a:ln>
        </p:spPr>
      </p:cxnSp>
      <p:sp>
        <p:nvSpPr>
          <p:cNvPr id="545" name="Google Shape;545;p68"/>
          <p:cNvSpPr/>
          <p:nvPr/>
        </p:nvSpPr>
        <p:spPr>
          <a:xfrm>
            <a:off x="8332881" y="629950"/>
            <a:ext cx="653707" cy="745524"/>
          </a:xfrm>
          <a:custGeom>
            <a:rect b="b" l="l" r="r" t="t"/>
            <a:pathLst>
              <a:path extrusionOk="0" h="28545" w="18809">
                <a:moveTo>
                  <a:pt x="6711" y="1355"/>
                </a:moveTo>
                <a:lnTo>
                  <a:pt x="7172" y="1355"/>
                </a:lnTo>
                <a:lnTo>
                  <a:pt x="6884" y="1499"/>
                </a:lnTo>
                <a:close/>
                <a:moveTo>
                  <a:pt x="6452" y="519"/>
                </a:moveTo>
                <a:lnTo>
                  <a:pt x="6711" y="779"/>
                </a:lnTo>
                <a:lnTo>
                  <a:pt x="6366" y="836"/>
                </a:lnTo>
                <a:lnTo>
                  <a:pt x="6452" y="519"/>
                </a:lnTo>
                <a:close/>
                <a:moveTo>
                  <a:pt x="7259" y="1"/>
                </a:moveTo>
                <a:lnTo>
                  <a:pt x="6971" y="203"/>
                </a:lnTo>
                <a:lnTo>
                  <a:pt x="7201" y="404"/>
                </a:lnTo>
                <a:close/>
                <a:moveTo>
                  <a:pt x="8065" y="951"/>
                </a:moveTo>
                <a:lnTo>
                  <a:pt x="7863" y="1239"/>
                </a:lnTo>
                <a:lnTo>
                  <a:pt x="8065" y="1412"/>
                </a:lnTo>
                <a:lnTo>
                  <a:pt x="8209" y="1124"/>
                </a:lnTo>
                <a:cubicBezTo>
                  <a:pt x="8180" y="1067"/>
                  <a:pt x="8123" y="1009"/>
                  <a:pt x="8065" y="951"/>
                </a:cubicBezTo>
                <a:close/>
                <a:moveTo>
                  <a:pt x="8238" y="10600"/>
                </a:moveTo>
                <a:lnTo>
                  <a:pt x="8555" y="10831"/>
                </a:lnTo>
                <a:lnTo>
                  <a:pt x="8727" y="11205"/>
                </a:lnTo>
                <a:lnTo>
                  <a:pt x="9160" y="11349"/>
                </a:lnTo>
                <a:lnTo>
                  <a:pt x="9448" y="11234"/>
                </a:lnTo>
                <a:lnTo>
                  <a:pt x="9534" y="10946"/>
                </a:lnTo>
                <a:lnTo>
                  <a:pt x="10052" y="10543"/>
                </a:lnTo>
                <a:lnTo>
                  <a:pt x="10398" y="10543"/>
                </a:lnTo>
                <a:lnTo>
                  <a:pt x="10974" y="10888"/>
                </a:lnTo>
                <a:lnTo>
                  <a:pt x="11204" y="11349"/>
                </a:lnTo>
                <a:lnTo>
                  <a:pt x="11147" y="11752"/>
                </a:lnTo>
                <a:lnTo>
                  <a:pt x="11320" y="11925"/>
                </a:lnTo>
                <a:lnTo>
                  <a:pt x="11579" y="11781"/>
                </a:lnTo>
                <a:lnTo>
                  <a:pt x="11550" y="11407"/>
                </a:lnTo>
                <a:lnTo>
                  <a:pt x="11723" y="11263"/>
                </a:lnTo>
                <a:lnTo>
                  <a:pt x="11925" y="11637"/>
                </a:lnTo>
                <a:lnTo>
                  <a:pt x="12385" y="11666"/>
                </a:lnTo>
                <a:lnTo>
                  <a:pt x="12760" y="11896"/>
                </a:lnTo>
                <a:lnTo>
                  <a:pt x="12817" y="12040"/>
                </a:lnTo>
                <a:lnTo>
                  <a:pt x="12558" y="12069"/>
                </a:lnTo>
                <a:lnTo>
                  <a:pt x="12357" y="11954"/>
                </a:lnTo>
                <a:lnTo>
                  <a:pt x="12184" y="12098"/>
                </a:lnTo>
                <a:lnTo>
                  <a:pt x="12241" y="12415"/>
                </a:lnTo>
                <a:lnTo>
                  <a:pt x="12501" y="13077"/>
                </a:lnTo>
                <a:lnTo>
                  <a:pt x="12501" y="13336"/>
                </a:lnTo>
                <a:lnTo>
                  <a:pt x="12904" y="13336"/>
                </a:lnTo>
                <a:lnTo>
                  <a:pt x="13163" y="13480"/>
                </a:lnTo>
                <a:lnTo>
                  <a:pt x="13480" y="13480"/>
                </a:lnTo>
                <a:lnTo>
                  <a:pt x="13624" y="13682"/>
                </a:lnTo>
                <a:lnTo>
                  <a:pt x="13480" y="13826"/>
                </a:lnTo>
                <a:lnTo>
                  <a:pt x="13509" y="14085"/>
                </a:lnTo>
                <a:lnTo>
                  <a:pt x="13365" y="14633"/>
                </a:lnTo>
                <a:lnTo>
                  <a:pt x="13048" y="14517"/>
                </a:lnTo>
                <a:lnTo>
                  <a:pt x="12731" y="14114"/>
                </a:lnTo>
                <a:lnTo>
                  <a:pt x="13019" y="13941"/>
                </a:lnTo>
                <a:lnTo>
                  <a:pt x="13048" y="13768"/>
                </a:lnTo>
                <a:lnTo>
                  <a:pt x="12731" y="13682"/>
                </a:lnTo>
                <a:lnTo>
                  <a:pt x="12731" y="13826"/>
                </a:lnTo>
                <a:lnTo>
                  <a:pt x="12414" y="13912"/>
                </a:lnTo>
                <a:lnTo>
                  <a:pt x="11982" y="13423"/>
                </a:lnTo>
                <a:lnTo>
                  <a:pt x="11694" y="13336"/>
                </a:lnTo>
                <a:lnTo>
                  <a:pt x="11694" y="12933"/>
                </a:lnTo>
                <a:lnTo>
                  <a:pt x="11550" y="12559"/>
                </a:lnTo>
                <a:lnTo>
                  <a:pt x="11003" y="12357"/>
                </a:lnTo>
                <a:lnTo>
                  <a:pt x="10744" y="11925"/>
                </a:lnTo>
                <a:lnTo>
                  <a:pt x="10513" y="11810"/>
                </a:lnTo>
                <a:lnTo>
                  <a:pt x="10283" y="11579"/>
                </a:lnTo>
                <a:lnTo>
                  <a:pt x="10081" y="11551"/>
                </a:lnTo>
                <a:lnTo>
                  <a:pt x="10024" y="11724"/>
                </a:lnTo>
                <a:lnTo>
                  <a:pt x="10427" y="12415"/>
                </a:lnTo>
                <a:lnTo>
                  <a:pt x="10542" y="13048"/>
                </a:lnTo>
                <a:lnTo>
                  <a:pt x="10398" y="13077"/>
                </a:lnTo>
                <a:lnTo>
                  <a:pt x="10052" y="12444"/>
                </a:lnTo>
                <a:lnTo>
                  <a:pt x="9620" y="12156"/>
                </a:lnTo>
                <a:lnTo>
                  <a:pt x="9476" y="11868"/>
                </a:lnTo>
                <a:lnTo>
                  <a:pt x="8670" y="11551"/>
                </a:lnTo>
                <a:lnTo>
                  <a:pt x="8238" y="11579"/>
                </a:lnTo>
                <a:lnTo>
                  <a:pt x="8094" y="11839"/>
                </a:lnTo>
                <a:lnTo>
                  <a:pt x="8151" y="12098"/>
                </a:lnTo>
                <a:lnTo>
                  <a:pt x="7806" y="12328"/>
                </a:lnTo>
                <a:lnTo>
                  <a:pt x="7403" y="11868"/>
                </a:lnTo>
                <a:lnTo>
                  <a:pt x="7143" y="12098"/>
                </a:lnTo>
                <a:lnTo>
                  <a:pt x="6827" y="12156"/>
                </a:lnTo>
                <a:lnTo>
                  <a:pt x="6999" y="11839"/>
                </a:lnTo>
                <a:lnTo>
                  <a:pt x="6855" y="11522"/>
                </a:lnTo>
                <a:lnTo>
                  <a:pt x="6625" y="11608"/>
                </a:lnTo>
                <a:lnTo>
                  <a:pt x="6538" y="11983"/>
                </a:lnTo>
                <a:lnTo>
                  <a:pt x="6279" y="11551"/>
                </a:lnTo>
                <a:lnTo>
                  <a:pt x="6308" y="11119"/>
                </a:lnTo>
                <a:lnTo>
                  <a:pt x="6279" y="10888"/>
                </a:lnTo>
                <a:lnTo>
                  <a:pt x="6481" y="10629"/>
                </a:lnTo>
                <a:lnTo>
                  <a:pt x="6884" y="10111"/>
                </a:lnTo>
                <a:lnTo>
                  <a:pt x="6567" y="9851"/>
                </a:lnTo>
                <a:lnTo>
                  <a:pt x="6164" y="9823"/>
                </a:lnTo>
                <a:lnTo>
                  <a:pt x="6164" y="10053"/>
                </a:lnTo>
                <a:lnTo>
                  <a:pt x="6366" y="10283"/>
                </a:lnTo>
                <a:lnTo>
                  <a:pt x="6135" y="10571"/>
                </a:lnTo>
                <a:lnTo>
                  <a:pt x="5905" y="10571"/>
                </a:lnTo>
                <a:lnTo>
                  <a:pt x="5530" y="10082"/>
                </a:lnTo>
                <a:lnTo>
                  <a:pt x="5530" y="9707"/>
                </a:lnTo>
                <a:lnTo>
                  <a:pt x="5386" y="9650"/>
                </a:lnTo>
                <a:lnTo>
                  <a:pt x="5242" y="9765"/>
                </a:lnTo>
                <a:lnTo>
                  <a:pt x="5098" y="9621"/>
                </a:lnTo>
                <a:lnTo>
                  <a:pt x="5098" y="8958"/>
                </a:lnTo>
                <a:lnTo>
                  <a:pt x="4810" y="8440"/>
                </a:lnTo>
                <a:lnTo>
                  <a:pt x="4666" y="7893"/>
                </a:lnTo>
                <a:lnTo>
                  <a:pt x="4810" y="7634"/>
                </a:lnTo>
                <a:lnTo>
                  <a:pt x="4724" y="7490"/>
                </a:lnTo>
                <a:lnTo>
                  <a:pt x="4522" y="7490"/>
                </a:lnTo>
                <a:lnTo>
                  <a:pt x="4407" y="7086"/>
                </a:lnTo>
                <a:lnTo>
                  <a:pt x="4465" y="6597"/>
                </a:lnTo>
                <a:lnTo>
                  <a:pt x="4724" y="6913"/>
                </a:lnTo>
                <a:lnTo>
                  <a:pt x="5070" y="6971"/>
                </a:lnTo>
                <a:lnTo>
                  <a:pt x="5329" y="6827"/>
                </a:lnTo>
                <a:lnTo>
                  <a:pt x="5329" y="6568"/>
                </a:lnTo>
                <a:lnTo>
                  <a:pt x="5041" y="5963"/>
                </a:lnTo>
                <a:lnTo>
                  <a:pt x="5214" y="5502"/>
                </a:lnTo>
                <a:lnTo>
                  <a:pt x="5444" y="4552"/>
                </a:lnTo>
                <a:lnTo>
                  <a:pt x="5444" y="3774"/>
                </a:lnTo>
                <a:lnTo>
                  <a:pt x="5329" y="3313"/>
                </a:lnTo>
                <a:lnTo>
                  <a:pt x="5703" y="2536"/>
                </a:lnTo>
                <a:lnTo>
                  <a:pt x="5761" y="2103"/>
                </a:lnTo>
                <a:lnTo>
                  <a:pt x="6337" y="1931"/>
                </a:lnTo>
                <a:lnTo>
                  <a:pt x="7057" y="2075"/>
                </a:lnTo>
                <a:lnTo>
                  <a:pt x="7345" y="2420"/>
                </a:lnTo>
                <a:lnTo>
                  <a:pt x="7633" y="2593"/>
                </a:lnTo>
                <a:lnTo>
                  <a:pt x="7719" y="2420"/>
                </a:lnTo>
                <a:lnTo>
                  <a:pt x="8267" y="2420"/>
                </a:lnTo>
                <a:lnTo>
                  <a:pt x="8526" y="2190"/>
                </a:lnTo>
                <a:lnTo>
                  <a:pt x="8555" y="2017"/>
                </a:lnTo>
                <a:lnTo>
                  <a:pt x="8727" y="1959"/>
                </a:lnTo>
                <a:lnTo>
                  <a:pt x="8987" y="2276"/>
                </a:lnTo>
                <a:lnTo>
                  <a:pt x="8958" y="2536"/>
                </a:lnTo>
                <a:lnTo>
                  <a:pt x="8727" y="2795"/>
                </a:lnTo>
                <a:lnTo>
                  <a:pt x="8641" y="3544"/>
                </a:lnTo>
                <a:lnTo>
                  <a:pt x="9015" y="4148"/>
                </a:lnTo>
                <a:lnTo>
                  <a:pt x="9217" y="4206"/>
                </a:lnTo>
                <a:lnTo>
                  <a:pt x="9332" y="4696"/>
                </a:lnTo>
                <a:lnTo>
                  <a:pt x="9534" y="4926"/>
                </a:lnTo>
                <a:lnTo>
                  <a:pt x="9361" y="5819"/>
                </a:lnTo>
                <a:lnTo>
                  <a:pt x="9131" y="6366"/>
                </a:lnTo>
                <a:lnTo>
                  <a:pt x="9246" y="6827"/>
                </a:lnTo>
                <a:lnTo>
                  <a:pt x="8929" y="7317"/>
                </a:lnTo>
                <a:lnTo>
                  <a:pt x="8900" y="7144"/>
                </a:lnTo>
                <a:lnTo>
                  <a:pt x="9015" y="6856"/>
                </a:lnTo>
                <a:lnTo>
                  <a:pt x="8785" y="7000"/>
                </a:lnTo>
                <a:lnTo>
                  <a:pt x="8123" y="7518"/>
                </a:lnTo>
                <a:lnTo>
                  <a:pt x="7979" y="7864"/>
                </a:lnTo>
                <a:lnTo>
                  <a:pt x="8007" y="8296"/>
                </a:lnTo>
                <a:lnTo>
                  <a:pt x="7835" y="8584"/>
                </a:lnTo>
                <a:lnTo>
                  <a:pt x="7748" y="9045"/>
                </a:lnTo>
                <a:lnTo>
                  <a:pt x="7950" y="9189"/>
                </a:lnTo>
                <a:lnTo>
                  <a:pt x="8151" y="9679"/>
                </a:lnTo>
                <a:lnTo>
                  <a:pt x="8382" y="9967"/>
                </a:lnTo>
                <a:lnTo>
                  <a:pt x="8238" y="10197"/>
                </a:lnTo>
                <a:lnTo>
                  <a:pt x="8238" y="10600"/>
                </a:lnTo>
                <a:close/>
                <a:moveTo>
                  <a:pt x="8958" y="10744"/>
                </a:moveTo>
                <a:lnTo>
                  <a:pt x="9015" y="11061"/>
                </a:lnTo>
                <a:lnTo>
                  <a:pt x="9304" y="11205"/>
                </a:lnTo>
                <a:lnTo>
                  <a:pt x="9217" y="10917"/>
                </a:lnTo>
                <a:close/>
                <a:moveTo>
                  <a:pt x="8641" y="9304"/>
                </a:moveTo>
                <a:lnTo>
                  <a:pt x="8814" y="9794"/>
                </a:lnTo>
                <a:lnTo>
                  <a:pt x="8785" y="9967"/>
                </a:lnTo>
                <a:lnTo>
                  <a:pt x="8843" y="10226"/>
                </a:lnTo>
                <a:lnTo>
                  <a:pt x="9102" y="9995"/>
                </a:lnTo>
                <a:lnTo>
                  <a:pt x="9131" y="9419"/>
                </a:lnTo>
                <a:lnTo>
                  <a:pt x="9332" y="9218"/>
                </a:lnTo>
                <a:lnTo>
                  <a:pt x="9073" y="9045"/>
                </a:lnTo>
                <a:close/>
                <a:moveTo>
                  <a:pt x="5271" y="11695"/>
                </a:moveTo>
                <a:lnTo>
                  <a:pt x="5300" y="11983"/>
                </a:lnTo>
                <a:lnTo>
                  <a:pt x="5790" y="12156"/>
                </a:lnTo>
                <a:lnTo>
                  <a:pt x="5876" y="12069"/>
                </a:lnTo>
                <a:lnTo>
                  <a:pt x="5502" y="11724"/>
                </a:lnTo>
                <a:close/>
                <a:moveTo>
                  <a:pt x="5934" y="12530"/>
                </a:moveTo>
                <a:lnTo>
                  <a:pt x="6020" y="12703"/>
                </a:lnTo>
                <a:lnTo>
                  <a:pt x="6279" y="12703"/>
                </a:lnTo>
                <a:lnTo>
                  <a:pt x="6366" y="13164"/>
                </a:lnTo>
                <a:lnTo>
                  <a:pt x="6625" y="13250"/>
                </a:lnTo>
                <a:lnTo>
                  <a:pt x="6884" y="13596"/>
                </a:lnTo>
                <a:lnTo>
                  <a:pt x="6884" y="14172"/>
                </a:lnTo>
                <a:lnTo>
                  <a:pt x="7172" y="14345"/>
                </a:lnTo>
                <a:lnTo>
                  <a:pt x="7172" y="14690"/>
                </a:lnTo>
                <a:lnTo>
                  <a:pt x="7518" y="15151"/>
                </a:lnTo>
                <a:lnTo>
                  <a:pt x="7835" y="15209"/>
                </a:lnTo>
                <a:lnTo>
                  <a:pt x="8209" y="14921"/>
                </a:lnTo>
                <a:lnTo>
                  <a:pt x="8209" y="14604"/>
                </a:lnTo>
                <a:lnTo>
                  <a:pt x="8382" y="14489"/>
                </a:lnTo>
                <a:lnTo>
                  <a:pt x="8382" y="14172"/>
                </a:lnTo>
                <a:lnTo>
                  <a:pt x="8180" y="13884"/>
                </a:lnTo>
                <a:lnTo>
                  <a:pt x="8324" y="13624"/>
                </a:lnTo>
                <a:lnTo>
                  <a:pt x="8324" y="13279"/>
                </a:lnTo>
                <a:lnTo>
                  <a:pt x="7950" y="13106"/>
                </a:lnTo>
                <a:lnTo>
                  <a:pt x="7143" y="12415"/>
                </a:lnTo>
                <a:lnTo>
                  <a:pt x="6711" y="12530"/>
                </a:lnTo>
                <a:lnTo>
                  <a:pt x="6250" y="12357"/>
                </a:lnTo>
                <a:lnTo>
                  <a:pt x="5905" y="12530"/>
                </a:lnTo>
                <a:close/>
                <a:moveTo>
                  <a:pt x="13451" y="11205"/>
                </a:moveTo>
                <a:lnTo>
                  <a:pt x="13249" y="11349"/>
                </a:lnTo>
                <a:lnTo>
                  <a:pt x="13336" y="11752"/>
                </a:lnTo>
                <a:lnTo>
                  <a:pt x="13221" y="12069"/>
                </a:lnTo>
                <a:lnTo>
                  <a:pt x="13077" y="12156"/>
                </a:lnTo>
                <a:lnTo>
                  <a:pt x="13249" y="12357"/>
                </a:lnTo>
                <a:lnTo>
                  <a:pt x="13768" y="12271"/>
                </a:lnTo>
                <a:lnTo>
                  <a:pt x="13883" y="11868"/>
                </a:lnTo>
                <a:lnTo>
                  <a:pt x="13710" y="11464"/>
                </a:lnTo>
                <a:close/>
                <a:moveTo>
                  <a:pt x="8843" y="12760"/>
                </a:moveTo>
                <a:lnTo>
                  <a:pt x="9275" y="13077"/>
                </a:lnTo>
                <a:lnTo>
                  <a:pt x="9361" y="12847"/>
                </a:lnTo>
                <a:lnTo>
                  <a:pt x="9505" y="12645"/>
                </a:lnTo>
                <a:lnTo>
                  <a:pt x="9332" y="12328"/>
                </a:lnTo>
                <a:lnTo>
                  <a:pt x="8958" y="12213"/>
                </a:lnTo>
                <a:lnTo>
                  <a:pt x="8756" y="12472"/>
                </a:lnTo>
                <a:lnTo>
                  <a:pt x="8814" y="12760"/>
                </a:lnTo>
                <a:close/>
                <a:moveTo>
                  <a:pt x="9592" y="14201"/>
                </a:moveTo>
                <a:lnTo>
                  <a:pt x="9419" y="14575"/>
                </a:lnTo>
                <a:lnTo>
                  <a:pt x="9188" y="14892"/>
                </a:lnTo>
                <a:lnTo>
                  <a:pt x="9390" y="15381"/>
                </a:lnTo>
                <a:lnTo>
                  <a:pt x="9620" y="15295"/>
                </a:lnTo>
                <a:lnTo>
                  <a:pt x="9764" y="14834"/>
                </a:lnTo>
                <a:lnTo>
                  <a:pt x="9620" y="14489"/>
                </a:lnTo>
                <a:lnTo>
                  <a:pt x="9707" y="14056"/>
                </a:lnTo>
                <a:lnTo>
                  <a:pt x="9563" y="14201"/>
                </a:lnTo>
                <a:close/>
                <a:moveTo>
                  <a:pt x="10456" y="14517"/>
                </a:moveTo>
                <a:lnTo>
                  <a:pt x="10283" y="14633"/>
                </a:lnTo>
                <a:lnTo>
                  <a:pt x="10340" y="14863"/>
                </a:lnTo>
                <a:lnTo>
                  <a:pt x="10715" y="14834"/>
                </a:lnTo>
                <a:lnTo>
                  <a:pt x="10715" y="14633"/>
                </a:lnTo>
                <a:lnTo>
                  <a:pt x="10456" y="14517"/>
                </a:lnTo>
                <a:close/>
                <a:moveTo>
                  <a:pt x="11637" y="13567"/>
                </a:moveTo>
                <a:lnTo>
                  <a:pt x="11262" y="13192"/>
                </a:lnTo>
                <a:lnTo>
                  <a:pt x="11118" y="13221"/>
                </a:lnTo>
                <a:lnTo>
                  <a:pt x="11118" y="13423"/>
                </a:lnTo>
                <a:lnTo>
                  <a:pt x="11608" y="13970"/>
                </a:lnTo>
                <a:lnTo>
                  <a:pt x="11694" y="13797"/>
                </a:lnTo>
                <a:lnTo>
                  <a:pt x="11665" y="13567"/>
                </a:lnTo>
                <a:close/>
                <a:moveTo>
                  <a:pt x="12357" y="14287"/>
                </a:moveTo>
                <a:lnTo>
                  <a:pt x="12472" y="14489"/>
                </a:lnTo>
                <a:lnTo>
                  <a:pt x="12789" y="14777"/>
                </a:lnTo>
                <a:lnTo>
                  <a:pt x="12933" y="14777"/>
                </a:lnTo>
                <a:lnTo>
                  <a:pt x="12616" y="14373"/>
                </a:lnTo>
                <a:close/>
                <a:moveTo>
                  <a:pt x="11752" y="15669"/>
                </a:moveTo>
                <a:lnTo>
                  <a:pt x="12040" y="15151"/>
                </a:lnTo>
                <a:lnTo>
                  <a:pt x="12328" y="15151"/>
                </a:lnTo>
                <a:lnTo>
                  <a:pt x="12731" y="15669"/>
                </a:lnTo>
                <a:lnTo>
                  <a:pt x="13192" y="15842"/>
                </a:lnTo>
                <a:lnTo>
                  <a:pt x="13509" y="15813"/>
                </a:lnTo>
                <a:lnTo>
                  <a:pt x="13509" y="15583"/>
                </a:lnTo>
                <a:lnTo>
                  <a:pt x="13278" y="15295"/>
                </a:lnTo>
                <a:lnTo>
                  <a:pt x="12702" y="14921"/>
                </a:lnTo>
                <a:lnTo>
                  <a:pt x="12443" y="14863"/>
                </a:lnTo>
                <a:lnTo>
                  <a:pt x="12126" y="14575"/>
                </a:lnTo>
                <a:lnTo>
                  <a:pt x="11982" y="14575"/>
                </a:lnTo>
                <a:lnTo>
                  <a:pt x="12011" y="14431"/>
                </a:lnTo>
                <a:lnTo>
                  <a:pt x="11752" y="14373"/>
                </a:lnTo>
                <a:lnTo>
                  <a:pt x="11752" y="14777"/>
                </a:lnTo>
                <a:lnTo>
                  <a:pt x="11809" y="15093"/>
                </a:lnTo>
                <a:lnTo>
                  <a:pt x="11665" y="15237"/>
                </a:lnTo>
                <a:lnTo>
                  <a:pt x="11665" y="15439"/>
                </a:lnTo>
                <a:lnTo>
                  <a:pt x="11723" y="15669"/>
                </a:lnTo>
                <a:close/>
                <a:moveTo>
                  <a:pt x="9880" y="18434"/>
                </a:moveTo>
                <a:lnTo>
                  <a:pt x="9764" y="18578"/>
                </a:lnTo>
                <a:lnTo>
                  <a:pt x="9592" y="18665"/>
                </a:lnTo>
                <a:lnTo>
                  <a:pt x="9448" y="18002"/>
                </a:lnTo>
                <a:lnTo>
                  <a:pt x="9592" y="17570"/>
                </a:lnTo>
                <a:lnTo>
                  <a:pt x="9592" y="16908"/>
                </a:lnTo>
                <a:lnTo>
                  <a:pt x="9649" y="16562"/>
                </a:lnTo>
                <a:lnTo>
                  <a:pt x="9649" y="16188"/>
                </a:lnTo>
                <a:lnTo>
                  <a:pt x="9476" y="16130"/>
                </a:lnTo>
                <a:lnTo>
                  <a:pt x="9073" y="15986"/>
                </a:lnTo>
                <a:lnTo>
                  <a:pt x="9160" y="15756"/>
                </a:lnTo>
                <a:lnTo>
                  <a:pt x="9563" y="15669"/>
                </a:lnTo>
                <a:lnTo>
                  <a:pt x="9908" y="16015"/>
                </a:lnTo>
                <a:lnTo>
                  <a:pt x="10196" y="16130"/>
                </a:lnTo>
                <a:lnTo>
                  <a:pt x="10110" y="16303"/>
                </a:lnTo>
                <a:lnTo>
                  <a:pt x="10312" y="16303"/>
                </a:lnTo>
                <a:lnTo>
                  <a:pt x="10715" y="16274"/>
                </a:lnTo>
                <a:lnTo>
                  <a:pt x="11003" y="16361"/>
                </a:lnTo>
                <a:lnTo>
                  <a:pt x="11204" y="16706"/>
                </a:lnTo>
                <a:lnTo>
                  <a:pt x="11464" y="16418"/>
                </a:lnTo>
                <a:lnTo>
                  <a:pt x="11694" y="16274"/>
                </a:lnTo>
                <a:lnTo>
                  <a:pt x="11867" y="16534"/>
                </a:lnTo>
                <a:lnTo>
                  <a:pt x="11809" y="16850"/>
                </a:lnTo>
                <a:lnTo>
                  <a:pt x="11608" y="17023"/>
                </a:lnTo>
                <a:lnTo>
                  <a:pt x="11406" y="17426"/>
                </a:lnTo>
                <a:lnTo>
                  <a:pt x="10945" y="17801"/>
                </a:lnTo>
                <a:lnTo>
                  <a:pt x="10801" y="18060"/>
                </a:lnTo>
                <a:lnTo>
                  <a:pt x="10600" y="18060"/>
                </a:lnTo>
                <a:lnTo>
                  <a:pt x="10571" y="18175"/>
                </a:lnTo>
                <a:lnTo>
                  <a:pt x="10312" y="18175"/>
                </a:lnTo>
                <a:lnTo>
                  <a:pt x="9880" y="18434"/>
                </a:lnTo>
                <a:close/>
                <a:moveTo>
                  <a:pt x="10830" y="18175"/>
                </a:moveTo>
                <a:lnTo>
                  <a:pt x="10513" y="18290"/>
                </a:lnTo>
                <a:lnTo>
                  <a:pt x="10398" y="18636"/>
                </a:lnTo>
                <a:lnTo>
                  <a:pt x="10628" y="18838"/>
                </a:lnTo>
                <a:lnTo>
                  <a:pt x="10945" y="18463"/>
                </a:lnTo>
                <a:lnTo>
                  <a:pt x="10974" y="18233"/>
                </a:lnTo>
                <a:lnTo>
                  <a:pt x="10830" y="18146"/>
                </a:lnTo>
                <a:close/>
                <a:moveTo>
                  <a:pt x="14056" y="18089"/>
                </a:moveTo>
                <a:lnTo>
                  <a:pt x="14056" y="18434"/>
                </a:lnTo>
                <a:lnTo>
                  <a:pt x="13912" y="18262"/>
                </a:lnTo>
                <a:lnTo>
                  <a:pt x="14056" y="18060"/>
                </a:lnTo>
                <a:close/>
                <a:moveTo>
                  <a:pt x="12385" y="20595"/>
                </a:moveTo>
                <a:lnTo>
                  <a:pt x="12673" y="20278"/>
                </a:lnTo>
                <a:lnTo>
                  <a:pt x="12789" y="19471"/>
                </a:lnTo>
                <a:lnTo>
                  <a:pt x="13307" y="18895"/>
                </a:lnTo>
                <a:lnTo>
                  <a:pt x="13393" y="18521"/>
                </a:lnTo>
                <a:lnTo>
                  <a:pt x="13365" y="18175"/>
                </a:lnTo>
                <a:lnTo>
                  <a:pt x="13480" y="17945"/>
                </a:lnTo>
                <a:lnTo>
                  <a:pt x="13480" y="17225"/>
                </a:lnTo>
                <a:lnTo>
                  <a:pt x="13278" y="17311"/>
                </a:lnTo>
                <a:lnTo>
                  <a:pt x="13163" y="18002"/>
                </a:lnTo>
                <a:lnTo>
                  <a:pt x="12789" y="18578"/>
                </a:lnTo>
                <a:lnTo>
                  <a:pt x="12760" y="19011"/>
                </a:lnTo>
                <a:lnTo>
                  <a:pt x="12587" y="19558"/>
                </a:lnTo>
                <a:lnTo>
                  <a:pt x="12299" y="19903"/>
                </a:lnTo>
                <a:lnTo>
                  <a:pt x="12299" y="20307"/>
                </a:lnTo>
                <a:lnTo>
                  <a:pt x="12385" y="20623"/>
                </a:lnTo>
                <a:close/>
                <a:moveTo>
                  <a:pt x="11982" y="20422"/>
                </a:moveTo>
                <a:lnTo>
                  <a:pt x="11925" y="19673"/>
                </a:lnTo>
                <a:lnTo>
                  <a:pt x="12155" y="18607"/>
                </a:lnTo>
                <a:lnTo>
                  <a:pt x="12529" y="18233"/>
                </a:lnTo>
                <a:lnTo>
                  <a:pt x="12529" y="17916"/>
                </a:lnTo>
                <a:lnTo>
                  <a:pt x="12241" y="17714"/>
                </a:lnTo>
                <a:lnTo>
                  <a:pt x="12040" y="17830"/>
                </a:lnTo>
                <a:lnTo>
                  <a:pt x="11809" y="17686"/>
                </a:lnTo>
                <a:lnTo>
                  <a:pt x="11521" y="17916"/>
                </a:lnTo>
                <a:lnTo>
                  <a:pt x="11521" y="18262"/>
                </a:lnTo>
                <a:lnTo>
                  <a:pt x="11291" y="18607"/>
                </a:lnTo>
                <a:lnTo>
                  <a:pt x="11349" y="19126"/>
                </a:lnTo>
                <a:lnTo>
                  <a:pt x="11147" y="19558"/>
                </a:lnTo>
                <a:lnTo>
                  <a:pt x="10542" y="19702"/>
                </a:lnTo>
                <a:lnTo>
                  <a:pt x="10369" y="19932"/>
                </a:lnTo>
                <a:lnTo>
                  <a:pt x="10484" y="20508"/>
                </a:lnTo>
                <a:lnTo>
                  <a:pt x="10744" y="20566"/>
                </a:lnTo>
                <a:lnTo>
                  <a:pt x="11176" y="20825"/>
                </a:lnTo>
                <a:lnTo>
                  <a:pt x="11550" y="20854"/>
                </a:lnTo>
                <a:lnTo>
                  <a:pt x="11550" y="21315"/>
                </a:lnTo>
                <a:lnTo>
                  <a:pt x="11838" y="21459"/>
                </a:lnTo>
                <a:lnTo>
                  <a:pt x="12184" y="21257"/>
                </a:lnTo>
                <a:lnTo>
                  <a:pt x="12184" y="20911"/>
                </a:lnTo>
                <a:lnTo>
                  <a:pt x="11953" y="20422"/>
                </a:lnTo>
                <a:close/>
                <a:moveTo>
                  <a:pt x="12933" y="21027"/>
                </a:moveTo>
                <a:lnTo>
                  <a:pt x="13048" y="21142"/>
                </a:lnTo>
                <a:lnTo>
                  <a:pt x="13019" y="21344"/>
                </a:lnTo>
                <a:lnTo>
                  <a:pt x="12702" y="21488"/>
                </a:lnTo>
                <a:lnTo>
                  <a:pt x="12472" y="21315"/>
                </a:lnTo>
                <a:lnTo>
                  <a:pt x="12587" y="21084"/>
                </a:lnTo>
                <a:lnTo>
                  <a:pt x="12933" y="21027"/>
                </a:lnTo>
                <a:close/>
                <a:moveTo>
                  <a:pt x="14114" y="19299"/>
                </a:moveTo>
                <a:lnTo>
                  <a:pt x="14315" y="19299"/>
                </a:lnTo>
                <a:lnTo>
                  <a:pt x="14517" y="19471"/>
                </a:lnTo>
                <a:lnTo>
                  <a:pt x="14574" y="19875"/>
                </a:lnTo>
                <a:lnTo>
                  <a:pt x="14430" y="20134"/>
                </a:lnTo>
                <a:lnTo>
                  <a:pt x="13854" y="20393"/>
                </a:lnTo>
                <a:lnTo>
                  <a:pt x="13365" y="20422"/>
                </a:lnTo>
                <a:lnTo>
                  <a:pt x="13422" y="20249"/>
                </a:lnTo>
                <a:lnTo>
                  <a:pt x="13221" y="19990"/>
                </a:lnTo>
                <a:lnTo>
                  <a:pt x="13451" y="19673"/>
                </a:lnTo>
                <a:lnTo>
                  <a:pt x="14114" y="19299"/>
                </a:lnTo>
                <a:close/>
                <a:moveTo>
                  <a:pt x="15842" y="19327"/>
                </a:moveTo>
                <a:lnTo>
                  <a:pt x="16015" y="19673"/>
                </a:lnTo>
                <a:lnTo>
                  <a:pt x="16015" y="19961"/>
                </a:lnTo>
                <a:lnTo>
                  <a:pt x="15755" y="19673"/>
                </a:lnTo>
                <a:lnTo>
                  <a:pt x="15842" y="19327"/>
                </a:lnTo>
                <a:close/>
                <a:moveTo>
                  <a:pt x="14747" y="20854"/>
                </a:moveTo>
                <a:lnTo>
                  <a:pt x="15093" y="21142"/>
                </a:lnTo>
                <a:lnTo>
                  <a:pt x="15035" y="21459"/>
                </a:lnTo>
                <a:lnTo>
                  <a:pt x="14776" y="21286"/>
                </a:lnTo>
                <a:lnTo>
                  <a:pt x="14690" y="21055"/>
                </a:lnTo>
                <a:close/>
                <a:moveTo>
                  <a:pt x="14488" y="16303"/>
                </a:moveTo>
                <a:lnTo>
                  <a:pt x="14430" y="16678"/>
                </a:lnTo>
                <a:lnTo>
                  <a:pt x="14114" y="16706"/>
                </a:lnTo>
                <a:lnTo>
                  <a:pt x="13854" y="16505"/>
                </a:lnTo>
                <a:lnTo>
                  <a:pt x="14056" y="16361"/>
                </a:lnTo>
                <a:lnTo>
                  <a:pt x="14488" y="16303"/>
                </a:lnTo>
                <a:close/>
                <a:moveTo>
                  <a:pt x="15323" y="16850"/>
                </a:moveTo>
                <a:lnTo>
                  <a:pt x="15611" y="17052"/>
                </a:lnTo>
                <a:lnTo>
                  <a:pt x="15726" y="17311"/>
                </a:lnTo>
                <a:lnTo>
                  <a:pt x="16303" y="17340"/>
                </a:lnTo>
                <a:lnTo>
                  <a:pt x="16389" y="17398"/>
                </a:lnTo>
                <a:lnTo>
                  <a:pt x="16504" y="17282"/>
                </a:lnTo>
                <a:lnTo>
                  <a:pt x="16677" y="17369"/>
                </a:lnTo>
                <a:lnTo>
                  <a:pt x="16504" y="17138"/>
                </a:lnTo>
                <a:lnTo>
                  <a:pt x="16389" y="16793"/>
                </a:lnTo>
                <a:lnTo>
                  <a:pt x="16187" y="16591"/>
                </a:lnTo>
                <a:lnTo>
                  <a:pt x="16216" y="16073"/>
                </a:lnTo>
                <a:lnTo>
                  <a:pt x="16130" y="15381"/>
                </a:lnTo>
                <a:lnTo>
                  <a:pt x="16187" y="15180"/>
                </a:lnTo>
                <a:lnTo>
                  <a:pt x="16015" y="15065"/>
                </a:lnTo>
                <a:lnTo>
                  <a:pt x="15698" y="14633"/>
                </a:lnTo>
                <a:lnTo>
                  <a:pt x="15525" y="14258"/>
                </a:lnTo>
                <a:lnTo>
                  <a:pt x="15294" y="14258"/>
                </a:lnTo>
                <a:lnTo>
                  <a:pt x="15150" y="14316"/>
                </a:lnTo>
                <a:lnTo>
                  <a:pt x="14978" y="14229"/>
                </a:lnTo>
                <a:lnTo>
                  <a:pt x="14776" y="14258"/>
                </a:lnTo>
                <a:lnTo>
                  <a:pt x="14661" y="14402"/>
                </a:lnTo>
                <a:lnTo>
                  <a:pt x="14286" y="14402"/>
                </a:lnTo>
                <a:lnTo>
                  <a:pt x="13998" y="14402"/>
                </a:lnTo>
                <a:lnTo>
                  <a:pt x="13826" y="14316"/>
                </a:lnTo>
                <a:lnTo>
                  <a:pt x="13826" y="14575"/>
                </a:lnTo>
                <a:lnTo>
                  <a:pt x="14142" y="15180"/>
                </a:lnTo>
                <a:lnTo>
                  <a:pt x="14603" y="15583"/>
                </a:lnTo>
                <a:lnTo>
                  <a:pt x="15035" y="16101"/>
                </a:lnTo>
                <a:lnTo>
                  <a:pt x="15208" y="16217"/>
                </a:lnTo>
                <a:lnTo>
                  <a:pt x="15150" y="16389"/>
                </a:lnTo>
                <a:lnTo>
                  <a:pt x="14978" y="16620"/>
                </a:lnTo>
                <a:lnTo>
                  <a:pt x="14920" y="16706"/>
                </a:lnTo>
                <a:lnTo>
                  <a:pt x="15093" y="16649"/>
                </a:lnTo>
                <a:lnTo>
                  <a:pt x="15179" y="16735"/>
                </a:lnTo>
                <a:close/>
                <a:moveTo>
                  <a:pt x="14978" y="16908"/>
                </a:moveTo>
                <a:lnTo>
                  <a:pt x="14603" y="17023"/>
                </a:lnTo>
                <a:lnTo>
                  <a:pt x="14258" y="16879"/>
                </a:lnTo>
                <a:lnTo>
                  <a:pt x="13998" y="16879"/>
                </a:lnTo>
                <a:lnTo>
                  <a:pt x="14142" y="17254"/>
                </a:lnTo>
                <a:lnTo>
                  <a:pt x="14142" y="17628"/>
                </a:lnTo>
                <a:lnTo>
                  <a:pt x="14373" y="17858"/>
                </a:lnTo>
                <a:lnTo>
                  <a:pt x="14546" y="17657"/>
                </a:lnTo>
                <a:lnTo>
                  <a:pt x="14776" y="17858"/>
                </a:lnTo>
                <a:lnTo>
                  <a:pt x="14747" y="18377"/>
                </a:lnTo>
                <a:lnTo>
                  <a:pt x="14920" y="18694"/>
                </a:lnTo>
                <a:lnTo>
                  <a:pt x="14978" y="19270"/>
                </a:lnTo>
                <a:lnTo>
                  <a:pt x="15294" y="19471"/>
                </a:lnTo>
                <a:lnTo>
                  <a:pt x="15323" y="18953"/>
                </a:lnTo>
                <a:lnTo>
                  <a:pt x="15525" y="19241"/>
                </a:lnTo>
                <a:lnTo>
                  <a:pt x="15871" y="19126"/>
                </a:lnTo>
                <a:lnTo>
                  <a:pt x="15899" y="18838"/>
                </a:lnTo>
                <a:lnTo>
                  <a:pt x="15554" y="18262"/>
                </a:lnTo>
                <a:lnTo>
                  <a:pt x="15294" y="18089"/>
                </a:lnTo>
                <a:lnTo>
                  <a:pt x="15237" y="17513"/>
                </a:lnTo>
                <a:lnTo>
                  <a:pt x="15035" y="17052"/>
                </a:lnTo>
                <a:lnTo>
                  <a:pt x="14949" y="16879"/>
                </a:lnTo>
                <a:close/>
                <a:moveTo>
                  <a:pt x="16850" y="17830"/>
                </a:moveTo>
                <a:lnTo>
                  <a:pt x="17023" y="17801"/>
                </a:lnTo>
                <a:lnTo>
                  <a:pt x="16907" y="17657"/>
                </a:lnTo>
                <a:lnTo>
                  <a:pt x="16763" y="17686"/>
                </a:lnTo>
                <a:close/>
                <a:moveTo>
                  <a:pt x="16907" y="18204"/>
                </a:moveTo>
                <a:lnTo>
                  <a:pt x="16677" y="18060"/>
                </a:lnTo>
                <a:lnTo>
                  <a:pt x="16677" y="18262"/>
                </a:lnTo>
                <a:lnTo>
                  <a:pt x="16792" y="18348"/>
                </a:lnTo>
                <a:lnTo>
                  <a:pt x="16907" y="18204"/>
                </a:lnTo>
                <a:close/>
                <a:moveTo>
                  <a:pt x="16850" y="20047"/>
                </a:moveTo>
                <a:lnTo>
                  <a:pt x="16936" y="19615"/>
                </a:lnTo>
                <a:lnTo>
                  <a:pt x="16677" y="19299"/>
                </a:lnTo>
                <a:lnTo>
                  <a:pt x="16677" y="18924"/>
                </a:lnTo>
                <a:lnTo>
                  <a:pt x="16821" y="18838"/>
                </a:lnTo>
                <a:lnTo>
                  <a:pt x="16706" y="18636"/>
                </a:lnTo>
                <a:lnTo>
                  <a:pt x="16533" y="18722"/>
                </a:lnTo>
                <a:lnTo>
                  <a:pt x="16447" y="19126"/>
                </a:lnTo>
                <a:lnTo>
                  <a:pt x="16677" y="19615"/>
                </a:lnTo>
                <a:lnTo>
                  <a:pt x="16619" y="19846"/>
                </a:lnTo>
                <a:lnTo>
                  <a:pt x="16706" y="20019"/>
                </a:lnTo>
                <a:lnTo>
                  <a:pt x="16850" y="20047"/>
                </a:lnTo>
                <a:close/>
                <a:moveTo>
                  <a:pt x="17253" y="20163"/>
                </a:moveTo>
                <a:lnTo>
                  <a:pt x="17224" y="20393"/>
                </a:lnTo>
                <a:lnTo>
                  <a:pt x="17368" y="20566"/>
                </a:lnTo>
                <a:lnTo>
                  <a:pt x="17455" y="20335"/>
                </a:lnTo>
                <a:close/>
                <a:moveTo>
                  <a:pt x="17541" y="19327"/>
                </a:moveTo>
                <a:lnTo>
                  <a:pt x="17455" y="19731"/>
                </a:lnTo>
                <a:lnTo>
                  <a:pt x="17397" y="19875"/>
                </a:lnTo>
                <a:lnTo>
                  <a:pt x="17570" y="20134"/>
                </a:lnTo>
                <a:lnTo>
                  <a:pt x="17829" y="20047"/>
                </a:lnTo>
                <a:lnTo>
                  <a:pt x="17714" y="19673"/>
                </a:lnTo>
                <a:lnTo>
                  <a:pt x="17541" y="19327"/>
                </a:lnTo>
                <a:close/>
                <a:moveTo>
                  <a:pt x="10110" y="25952"/>
                </a:moveTo>
                <a:lnTo>
                  <a:pt x="9736" y="25520"/>
                </a:lnTo>
                <a:lnTo>
                  <a:pt x="9995" y="25001"/>
                </a:lnTo>
                <a:lnTo>
                  <a:pt x="10081" y="24454"/>
                </a:lnTo>
                <a:lnTo>
                  <a:pt x="9966" y="24166"/>
                </a:lnTo>
                <a:lnTo>
                  <a:pt x="10340" y="23763"/>
                </a:lnTo>
                <a:lnTo>
                  <a:pt x="10686" y="23677"/>
                </a:lnTo>
                <a:lnTo>
                  <a:pt x="10945" y="23388"/>
                </a:lnTo>
                <a:lnTo>
                  <a:pt x="11320" y="23504"/>
                </a:lnTo>
                <a:lnTo>
                  <a:pt x="11867" y="23388"/>
                </a:lnTo>
                <a:lnTo>
                  <a:pt x="11694" y="23072"/>
                </a:lnTo>
                <a:lnTo>
                  <a:pt x="11867" y="22726"/>
                </a:lnTo>
                <a:lnTo>
                  <a:pt x="12299" y="22553"/>
                </a:lnTo>
                <a:lnTo>
                  <a:pt x="12529" y="22208"/>
                </a:lnTo>
                <a:lnTo>
                  <a:pt x="12817" y="22179"/>
                </a:lnTo>
                <a:lnTo>
                  <a:pt x="13336" y="22611"/>
                </a:lnTo>
                <a:lnTo>
                  <a:pt x="13365" y="23244"/>
                </a:lnTo>
                <a:lnTo>
                  <a:pt x="12961" y="23849"/>
                </a:lnTo>
                <a:lnTo>
                  <a:pt x="13307" y="23504"/>
                </a:lnTo>
                <a:lnTo>
                  <a:pt x="13653" y="23417"/>
                </a:lnTo>
                <a:lnTo>
                  <a:pt x="14085" y="23187"/>
                </a:lnTo>
                <a:lnTo>
                  <a:pt x="14286" y="22553"/>
                </a:lnTo>
                <a:lnTo>
                  <a:pt x="14690" y="22380"/>
                </a:lnTo>
                <a:lnTo>
                  <a:pt x="14891" y="22812"/>
                </a:lnTo>
                <a:lnTo>
                  <a:pt x="15122" y="22697"/>
                </a:lnTo>
                <a:lnTo>
                  <a:pt x="15150" y="22380"/>
                </a:lnTo>
                <a:lnTo>
                  <a:pt x="15006" y="22294"/>
                </a:lnTo>
                <a:lnTo>
                  <a:pt x="15208" y="21545"/>
                </a:lnTo>
                <a:lnTo>
                  <a:pt x="15611" y="21718"/>
                </a:lnTo>
                <a:lnTo>
                  <a:pt x="15842" y="21891"/>
                </a:lnTo>
                <a:lnTo>
                  <a:pt x="15928" y="21718"/>
                </a:lnTo>
                <a:lnTo>
                  <a:pt x="15928" y="21228"/>
                </a:lnTo>
                <a:lnTo>
                  <a:pt x="16072" y="21200"/>
                </a:lnTo>
                <a:lnTo>
                  <a:pt x="16360" y="21516"/>
                </a:lnTo>
                <a:lnTo>
                  <a:pt x="16360" y="21228"/>
                </a:lnTo>
                <a:lnTo>
                  <a:pt x="16187" y="20479"/>
                </a:lnTo>
                <a:lnTo>
                  <a:pt x="16187" y="20047"/>
                </a:lnTo>
                <a:lnTo>
                  <a:pt x="16504" y="20134"/>
                </a:lnTo>
                <a:lnTo>
                  <a:pt x="16619" y="20105"/>
                </a:lnTo>
                <a:lnTo>
                  <a:pt x="16706" y="20422"/>
                </a:lnTo>
                <a:lnTo>
                  <a:pt x="17224" y="20825"/>
                </a:lnTo>
                <a:lnTo>
                  <a:pt x="17570" y="21200"/>
                </a:lnTo>
                <a:lnTo>
                  <a:pt x="17829" y="20969"/>
                </a:lnTo>
                <a:lnTo>
                  <a:pt x="17829" y="21257"/>
                </a:lnTo>
                <a:lnTo>
                  <a:pt x="18117" y="21660"/>
                </a:lnTo>
                <a:lnTo>
                  <a:pt x="18117" y="22150"/>
                </a:lnTo>
                <a:lnTo>
                  <a:pt x="17829" y="22121"/>
                </a:lnTo>
                <a:lnTo>
                  <a:pt x="17800" y="22323"/>
                </a:lnTo>
                <a:lnTo>
                  <a:pt x="18002" y="22582"/>
                </a:lnTo>
                <a:lnTo>
                  <a:pt x="18146" y="22582"/>
                </a:lnTo>
                <a:lnTo>
                  <a:pt x="18117" y="22812"/>
                </a:lnTo>
                <a:lnTo>
                  <a:pt x="18117" y="23273"/>
                </a:lnTo>
                <a:lnTo>
                  <a:pt x="18261" y="23043"/>
                </a:lnTo>
                <a:lnTo>
                  <a:pt x="18319" y="23504"/>
                </a:lnTo>
                <a:lnTo>
                  <a:pt x="18319" y="23907"/>
                </a:lnTo>
                <a:lnTo>
                  <a:pt x="18520" y="24224"/>
                </a:lnTo>
                <a:lnTo>
                  <a:pt x="18751" y="24598"/>
                </a:lnTo>
                <a:lnTo>
                  <a:pt x="18808" y="25203"/>
                </a:lnTo>
                <a:lnTo>
                  <a:pt x="18636" y="25721"/>
                </a:lnTo>
                <a:lnTo>
                  <a:pt x="18463" y="25721"/>
                </a:lnTo>
                <a:lnTo>
                  <a:pt x="18463" y="25952"/>
                </a:lnTo>
                <a:lnTo>
                  <a:pt x="18348" y="25693"/>
                </a:lnTo>
                <a:lnTo>
                  <a:pt x="18117" y="25721"/>
                </a:lnTo>
                <a:lnTo>
                  <a:pt x="18059" y="25952"/>
                </a:lnTo>
                <a:lnTo>
                  <a:pt x="18204" y="26528"/>
                </a:lnTo>
                <a:lnTo>
                  <a:pt x="18146" y="26931"/>
                </a:lnTo>
                <a:lnTo>
                  <a:pt x="18146" y="27190"/>
                </a:lnTo>
                <a:lnTo>
                  <a:pt x="18031" y="26931"/>
                </a:lnTo>
                <a:lnTo>
                  <a:pt x="17858" y="26355"/>
                </a:lnTo>
                <a:lnTo>
                  <a:pt x="17858" y="26010"/>
                </a:lnTo>
                <a:lnTo>
                  <a:pt x="17656" y="25721"/>
                </a:lnTo>
                <a:lnTo>
                  <a:pt x="17570" y="25347"/>
                </a:lnTo>
                <a:lnTo>
                  <a:pt x="17311" y="25001"/>
                </a:lnTo>
                <a:lnTo>
                  <a:pt x="17051" y="25145"/>
                </a:lnTo>
                <a:lnTo>
                  <a:pt x="16619" y="25952"/>
                </a:lnTo>
                <a:lnTo>
                  <a:pt x="16562" y="26269"/>
                </a:lnTo>
                <a:lnTo>
                  <a:pt x="16879" y="26499"/>
                </a:lnTo>
                <a:lnTo>
                  <a:pt x="17109" y="27046"/>
                </a:lnTo>
                <a:lnTo>
                  <a:pt x="17282" y="27277"/>
                </a:lnTo>
                <a:lnTo>
                  <a:pt x="17282" y="27651"/>
                </a:lnTo>
                <a:lnTo>
                  <a:pt x="16763" y="28343"/>
                </a:lnTo>
                <a:lnTo>
                  <a:pt x="16504" y="28544"/>
                </a:lnTo>
                <a:lnTo>
                  <a:pt x="16360" y="28371"/>
                </a:lnTo>
                <a:lnTo>
                  <a:pt x="16245" y="28026"/>
                </a:lnTo>
                <a:lnTo>
                  <a:pt x="16389" y="27795"/>
                </a:lnTo>
                <a:lnTo>
                  <a:pt x="16274" y="27651"/>
                </a:lnTo>
                <a:lnTo>
                  <a:pt x="16072" y="27795"/>
                </a:lnTo>
                <a:lnTo>
                  <a:pt x="16015" y="27997"/>
                </a:lnTo>
                <a:lnTo>
                  <a:pt x="15726" y="28170"/>
                </a:lnTo>
                <a:lnTo>
                  <a:pt x="15323" y="27997"/>
                </a:lnTo>
                <a:lnTo>
                  <a:pt x="15006" y="27709"/>
                </a:lnTo>
                <a:lnTo>
                  <a:pt x="14574" y="27709"/>
                </a:lnTo>
                <a:lnTo>
                  <a:pt x="14200" y="27306"/>
                </a:lnTo>
                <a:lnTo>
                  <a:pt x="14142" y="26989"/>
                </a:lnTo>
                <a:lnTo>
                  <a:pt x="13883" y="26614"/>
                </a:lnTo>
                <a:lnTo>
                  <a:pt x="13970" y="26384"/>
                </a:lnTo>
                <a:lnTo>
                  <a:pt x="13912" y="26096"/>
                </a:lnTo>
                <a:lnTo>
                  <a:pt x="13739" y="25865"/>
                </a:lnTo>
                <a:lnTo>
                  <a:pt x="13912" y="25664"/>
                </a:lnTo>
                <a:lnTo>
                  <a:pt x="13912" y="25462"/>
                </a:lnTo>
                <a:lnTo>
                  <a:pt x="14056" y="25376"/>
                </a:lnTo>
                <a:lnTo>
                  <a:pt x="14402" y="25520"/>
                </a:lnTo>
                <a:lnTo>
                  <a:pt x="14085" y="25203"/>
                </a:lnTo>
                <a:lnTo>
                  <a:pt x="13998" y="24886"/>
                </a:lnTo>
                <a:lnTo>
                  <a:pt x="13653" y="24598"/>
                </a:lnTo>
                <a:lnTo>
                  <a:pt x="13336" y="24512"/>
                </a:lnTo>
                <a:lnTo>
                  <a:pt x="12961" y="24224"/>
                </a:lnTo>
                <a:lnTo>
                  <a:pt x="12789" y="24224"/>
                </a:lnTo>
                <a:lnTo>
                  <a:pt x="12645" y="24368"/>
                </a:lnTo>
                <a:lnTo>
                  <a:pt x="12731" y="24541"/>
                </a:lnTo>
                <a:lnTo>
                  <a:pt x="12587" y="24713"/>
                </a:lnTo>
                <a:lnTo>
                  <a:pt x="12789" y="25001"/>
                </a:lnTo>
                <a:lnTo>
                  <a:pt x="12645" y="24973"/>
                </a:lnTo>
                <a:lnTo>
                  <a:pt x="12357" y="24771"/>
                </a:lnTo>
                <a:lnTo>
                  <a:pt x="12155" y="24800"/>
                </a:lnTo>
                <a:lnTo>
                  <a:pt x="12241" y="24541"/>
                </a:lnTo>
                <a:lnTo>
                  <a:pt x="12040" y="24483"/>
                </a:lnTo>
                <a:lnTo>
                  <a:pt x="11896" y="24598"/>
                </a:lnTo>
                <a:lnTo>
                  <a:pt x="11867" y="24973"/>
                </a:lnTo>
                <a:lnTo>
                  <a:pt x="11694" y="24829"/>
                </a:lnTo>
                <a:lnTo>
                  <a:pt x="11521" y="24944"/>
                </a:lnTo>
                <a:lnTo>
                  <a:pt x="11406" y="24829"/>
                </a:lnTo>
                <a:lnTo>
                  <a:pt x="11493" y="24425"/>
                </a:lnTo>
                <a:lnTo>
                  <a:pt x="11233" y="24195"/>
                </a:lnTo>
                <a:lnTo>
                  <a:pt x="11032" y="24281"/>
                </a:lnTo>
                <a:lnTo>
                  <a:pt x="10830" y="24771"/>
                </a:lnTo>
                <a:lnTo>
                  <a:pt x="10600" y="24944"/>
                </a:lnTo>
                <a:lnTo>
                  <a:pt x="10312" y="25750"/>
                </a:lnTo>
                <a:lnTo>
                  <a:pt x="10168" y="26010"/>
                </a:lnTo>
                <a:close/>
                <a:moveTo>
                  <a:pt x="9563" y="26442"/>
                </a:moveTo>
                <a:lnTo>
                  <a:pt x="9563" y="26614"/>
                </a:lnTo>
                <a:lnTo>
                  <a:pt x="9764" y="26960"/>
                </a:lnTo>
                <a:lnTo>
                  <a:pt x="9995" y="27046"/>
                </a:lnTo>
                <a:lnTo>
                  <a:pt x="10484" y="26614"/>
                </a:lnTo>
                <a:lnTo>
                  <a:pt x="10513" y="26470"/>
                </a:lnTo>
                <a:lnTo>
                  <a:pt x="10312" y="26384"/>
                </a:lnTo>
                <a:lnTo>
                  <a:pt x="10052" y="26240"/>
                </a:lnTo>
                <a:lnTo>
                  <a:pt x="9880" y="26413"/>
                </a:lnTo>
                <a:lnTo>
                  <a:pt x="9534" y="26442"/>
                </a:lnTo>
                <a:close/>
                <a:moveTo>
                  <a:pt x="5242" y="15497"/>
                </a:moveTo>
                <a:lnTo>
                  <a:pt x="5070" y="15295"/>
                </a:lnTo>
                <a:lnTo>
                  <a:pt x="4926" y="15007"/>
                </a:lnTo>
                <a:lnTo>
                  <a:pt x="5041" y="14863"/>
                </a:lnTo>
                <a:lnTo>
                  <a:pt x="5358" y="14921"/>
                </a:lnTo>
                <a:lnTo>
                  <a:pt x="5588" y="15151"/>
                </a:lnTo>
                <a:lnTo>
                  <a:pt x="5962" y="15237"/>
                </a:lnTo>
                <a:lnTo>
                  <a:pt x="6049" y="15439"/>
                </a:lnTo>
                <a:lnTo>
                  <a:pt x="5876" y="15641"/>
                </a:lnTo>
                <a:lnTo>
                  <a:pt x="5588" y="15525"/>
                </a:lnTo>
                <a:lnTo>
                  <a:pt x="5185" y="15497"/>
                </a:lnTo>
                <a:close/>
                <a:moveTo>
                  <a:pt x="5012" y="15669"/>
                </a:moveTo>
                <a:lnTo>
                  <a:pt x="5386" y="15785"/>
                </a:lnTo>
                <a:lnTo>
                  <a:pt x="5502" y="16044"/>
                </a:lnTo>
                <a:lnTo>
                  <a:pt x="5358" y="16159"/>
                </a:lnTo>
                <a:lnTo>
                  <a:pt x="5242" y="16332"/>
                </a:lnTo>
                <a:lnTo>
                  <a:pt x="5070" y="16332"/>
                </a:lnTo>
                <a:lnTo>
                  <a:pt x="4954" y="15900"/>
                </a:lnTo>
                <a:close/>
                <a:moveTo>
                  <a:pt x="5242" y="18550"/>
                </a:moveTo>
                <a:lnTo>
                  <a:pt x="5386" y="18434"/>
                </a:lnTo>
                <a:lnTo>
                  <a:pt x="5444" y="18290"/>
                </a:lnTo>
                <a:lnTo>
                  <a:pt x="5559" y="18463"/>
                </a:lnTo>
                <a:lnTo>
                  <a:pt x="5703" y="18578"/>
                </a:lnTo>
                <a:lnTo>
                  <a:pt x="5703" y="18809"/>
                </a:lnTo>
                <a:lnTo>
                  <a:pt x="5415" y="18809"/>
                </a:lnTo>
                <a:lnTo>
                  <a:pt x="5156" y="18780"/>
                </a:lnTo>
                <a:lnTo>
                  <a:pt x="5242" y="18550"/>
                </a:lnTo>
                <a:close/>
                <a:moveTo>
                  <a:pt x="605" y="22784"/>
                </a:moveTo>
                <a:lnTo>
                  <a:pt x="980" y="22496"/>
                </a:lnTo>
                <a:lnTo>
                  <a:pt x="1210" y="22438"/>
                </a:lnTo>
                <a:lnTo>
                  <a:pt x="1469" y="22179"/>
                </a:lnTo>
                <a:lnTo>
                  <a:pt x="1872" y="22035"/>
                </a:lnTo>
                <a:lnTo>
                  <a:pt x="2305" y="21372"/>
                </a:lnTo>
                <a:lnTo>
                  <a:pt x="2737" y="21228"/>
                </a:lnTo>
                <a:lnTo>
                  <a:pt x="3025" y="20969"/>
                </a:lnTo>
                <a:lnTo>
                  <a:pt x="3053" y="20796"/>
                </a:lnTo>
                <a:lnTo>
                  <a:pt x="3313" y="20479"/>
                </a:lnTo>
                <a:lnTo>
                  <a:pt x="3313" y="19903"/>
                </a:lnTo>
                <a:lnTo>
                  <a:pt x="3543" y="19644"/>
                </a:lnTo>
                <a:lnTo>
                  <a:pt x="4119" y="19587"/>
                </a:lnTo>
                <a:lnTo>
                  <a:pt x="4263" y="19212"/>
                </a:lnTo>
                <a:lnTo>
                  <a:pt x="4522" y="18924"/>
                </a:lnTo>
                <a:lnTo>
                  <a:pt x="4839" y="18895"/>
                </a:lnTo>
                <a:lnTo>
                  <a:pt x="4983" y="18578"/>
                </a:lnTo>
                <a:lnTo>
                  <a:pt x="4782" y="18089"/>
                </a:lnTo>
                <a:lnTo>
                  <a:pt x="4522" y="17772"/>
                </a:lnTo>
                <a:lnTo>
                  <a:pt x="4551" y="17398"/>
                </a:lnTo>
                <a:lnTo>
                  <a:pt x="4493" y="16850"/>
                </a:lnTo>
                <a:lnTo>
                  <a:pt x="4321" y="16908"/>
                </a:lnTo>
                <a:lnTo>
                  <a:pt x="4263" y="17513"/>
                </a:lnTo>
                <a:lnTo>
                  <a:pt x="4292" y="18060"/>
                </a:lnTo>
                <a:lnTo>
                  <a:pt x="4033" y="17887"/>
                </a:lnTo>
                <a:lnTo>
                  <a:pt x="4263" y="18233"/>
                </a:lnTo>
                <a:lnTo>
                  <a:pt x="4263" y="18521"/>
                </a:lnTo>
                <a:lnTo>
                  <a:pt x="3946" y="18867"/>
                </a:lnTo>
                <a:lnTo>
                  <a:pt x="3687" y="18838"/>
                </a:lnTo>
                <a:lnTo>
                  <a:pt x="3341" y="19241"/>
                </a:lnTo>
                <a:lnTo>
                  <a:pt x="3313" y="19529"/>
                </a:lnTo>
                <a:lnTo>
                  <a:pt x="2909" y="19731"/>
                </a:lnTo>
                <a:lnTo>
                  <a:pt x="2506" y="20566"/>
                </a:lnTo>
                <a:lnTo>
                  <a:pt x="1959" y="21084"/>
                </a:lnTo>
                <a:lnTo>
                  <a:pt x="1671" y="21142"/>
                </a:lnTo>
                <a:lnTo>
                  <a:pt x="1383" y="21660"/>
                </a:lnTo>
                <a:lnTo>
                  <a:pt x="1181" y="21718"/>
                </a:lnTo>
                <a:lnTo>
                  <a:pt x="634" y="22438"/>
                </a:lnTo>
                <a:lnTo>
                  <a:pt x="519" y="22640"/>
                </a:lnTo>
                <a:lnTo>
                  <a:pt x="576" y="22755"/>
                </a:lnTo>
                <a:close/>
                <a:moveTo>
                  <a:pt x="663" y="22985"/>
                </a:moveTo>
                <a:lnTo>
                  <a:pt x="461" y="23158"/>
                </a:lnTo>
                <a:lnTo>
                  <a:pt x="634" y="23129"/>
                </a:lnTo>
                <a:close/>
                <a:moveTo>
                  <a:pt x="864" y="23043"/>
                </a:moveTo>
                <a:lnTo>
                  <a:pt x="749" y="23158"/>
                </a:lnTo>
                <a:lnTo>
                  <a:pt x="951" y="23273"/>
                </a:lnTo>
                <a:close/>
                <a:moveTo>
                  <a:pt x="317" y="23475"/>
                </a:moveTo>
                <a:lnTo>
                  <a:pt x="0" y="23619"/>
                </a:lnTo>
                <a:lnTo>
                  <a:pt x="0" y="23849"/>
                </a:lnTo>
                <a:lnTo>
                  <a:pt x="202" y="24224"/>
                </a:lnTo>
                <a:lnTo>
                  <a:pt x="375" y="24224"/>
                </a:lnTo>
                <a:lnTo>
                  <a:pt x="375" y="23734"/>
                </a:lnTo>
                <a:lnTo>
                  <a:pt x="461" y="23590"/>
                </a:lnTo>
                <a:close/>
              </a:path>
            </a:pathLst>
          </a:custGeom>
          <a:solidFill>
            <a:srgbClr val="49AC57"/>
          </a:solidFill>
          <a:ln cap="flat" cmpd="sng" w="9525">
            <a:solidFill>
              <a:srgbClr val="49AC5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9AC57"/>
              </a:solidFill>
              <a:latin typeface="Arial"/>
              <a:ea typeface="Arial"/>
              <a:cs typeface="Arial"/>
              <a:sym typeface="Arial"/>
            </a:endParaRPr>
          </a:p>
        </p:txBody>
      </p:sp>
      <p:sp>
        <p:nvSpPr>
          <p:cNvPr id="546" name="Google Shape;546;p68"/>
          <p:cNvSpPr/>
          <p:nvPr/>
        </p:nvSpPr>
        <p:spPr>
          <a:xfrm>
            <a:off x="140925" y="1281550"/>
            <a:ext cx="208800" cy="240000"/>
          </a:xfrm>
          <a:prstGeom prst="rect">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68"/>
          <p:cNvSpPr/>
          <p:nvPr/>
        </p:nvSpPr>
        <p:spPr>
          <a:xfrm>
            <a:off x="140925" y="935725"/>
            <a:ext cx="208800" cy="240000"/>
          </a:xfrm>
          <a:prstGeom prst="rect">
            <a:avLst/>
          </a:prstGeom>
          <a:solidFill>
            <a:srgbClr val="49AC57"/>
          </a:solidFill>
          <a:ln cap="flat" cmpd="sng" w="9525">
            <a:solidFill>
              <a:srgbClr val="49AC5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68"/>
          <p:cNvSpPr/>
          <p:nvPr/>
        </p:nvSpPr>
        <p:spPr>
          <a:xfrm>
            <a:off x="140925" y="589900"/>
            <a:ext cx="208800" cy="240000"/>
          </a:xfrm>
          <a:prstGeom prst="rect">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8FE9AB"/>
              </a:solidFill>
              <a:latin typeface="Arial"/>
              <a:ea typeface="Arial"/>
              <a:cs typeface="Arial"/>
              <a:sym typeface="Arial"/>
            </a:endParaRPr>
          </a:p>
        </p:txBody>
      </p:sp>
      <p:sp>
        <p:nvSpPr>
          <p:cNvPr id="549" name="Google Shape;549;p68"/>
          <p:cNvSpPr txBox="1"/>
          <p:nvPr/>
        </p:nvSpPr>
        <p:spPr>
          <a:xfrm>
            <a:off x="476300" y="1173425"/>
            <a:ext cx="3084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s-ES" sz="1000" u="none" cap="none" strike="noStrike">
                <a:solidFill>
                  <a:schemeClr val="lt1"/>
                </a:solidFill>
                <a:highlight>
                  <a:srgbClr val="38761D"/>
                </a:highlight>
                <a:latin typeface="Open Sans"/>
                <a:ea typeface="Open Sans"/>
                <a:cs typeface="Open Sans"/>
                <a:sym typeface="Open Sans"/>
              </a:rPr>
              <a:t>PHASE 3-4 |  Learn by doing  → Establishing the Lab as an Institution </a:t>
            </a:r>
            <a:endParaRPr b="1" i="0" sz="1000" u="none" cap="none" strike="noStrike">
              <a:solidFill>
                <a:schemeClr val="lt1"/>
              </a:solidFill>
              <a:highlight>
                <a:srgbClr val="38761D"/>
              </a:highlight>
              <a:latin typeface="Open Sans"/>
              <a:ea typeface="Open Sans"/>
              <a:cs typeface="Open Sans"/>
              <a:sym typeface="Open Sans"/>
            </a:endParaRPr>
          </a:p>
        </p:txBody>
      </p:sp>
      <p:sp>
        <p:nvSpPr>
          <p:cNvPr id="550" name="Google Shape;550;p68"/>
          <p:cNvSpPr txBox="1"/>
          <p:nvPr/>
        </p:nvSpPr>
        <p:spPr>
          <a:xfrm>
            <a:off x="489075" y="810175"/>
            <a:ext cx="2867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s-ES" sz="1000" u="none" cap="none" strike="noStrike">
                <a:solidFill>
                  <a:schemeClr val="lt1"/>
                </a:solidFill>
                <a:highlight>
                  <a:srgbClr val="49AC57"/>
                </a:highlight>
                <a:latin typeface="Open Sans"/>
                <a:ea typeface="Open Sans"/>
                <a:cs typeface="Open Sans"/>
                <a:sym typeface="Open Sans"/>
              </a:rPr>
              <a:t>PHASE 1-2 | Scoping, cultivating support → Establishing Proof of Concept</a:t>
            </a:r>
            <a:endParaRPr b="1" i="0" sz="1000" u="none" cap="none" strike="noStrike">
              <a:solidFill>
                <a:schemeClr val="lt1"/>
              </a:solidFill>
              <a:highlight>
                <a:srgbClr val="49AC57"/>
              </a:highlight>
              <a:latin typeface="Open Sans"/>
              <a:ea typeface="Open Sans"/>
              <a:cs typeface="Open Sans"/>
              <a:sym typeface="Open Sans"/>
            </a:endParaRPr>
          </a:p>
        </p:txBody>
      </p:sp>
      <p:sp>
        <p:nvSpPr>
          <p:cNvPr id="551" name="Google Shape;551;p68"/>
          <p:cNvSpPr txBox="1"/>
          <p:nvPr/>
        </p:nvSpPr>
        <p:spPr>
          <a:xfrm>
            <a:off x="489075" y="543213"/>
            <a:ext cx="1430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s-ES" sz="1000" u="none" cap="none" strike="noStrike">
                <a:solidFill>
                  <a:schemeClr val="lt1"/>
                </a:solidFill>
                <a:highlight>
                  <a:srgbClr val="9E9E9E"/>
                </a:highlight>
                <a:latin typeface="Open Sans"/>
                <a:ea typeface="Open Sans"/>
                <a:cs typeface="Open Sans"/>
                <a:sym typeface="Open Sans"/>
              </a:rPr>
              <a:t>LAB PIPELINE</a:t>
            </a:r>
            <a:endParaRPr b="1" i="0" sz="1000" u="none" cap="none" strike="noStrike">
              <a:solidFill>
                <a:schemeClr val="lt1"/>
              </a:solidFill>
              <a:highlight>
                <a:srgbClr val="9E9E9E"/>
              </a:highlight>
              <a:latin typeface="Open Sans"/>
              <a:ea typeface="Open Sans"/>
              <a:cs typeface="Open Sans"/>
              <a:sym typeface="Open Sans"/>
            </a:endParaRPr>
          </a:p>
        </p:txBody>
      </p:sp>
      <p:sp>
        <p:nvSpPr>
          <p:cNvPr id="552" name="Google Shape;552;p68"/>
          <p:cNvSpPr txBox="1"/>
          <p:nvPr/>
        </p:nvSpPr>
        <p:spPr>
          <a:xfrm>
            <a:off x="6305613" y="1797000"/>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NIGERIA</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cxnSp>
        <p:nvCxnSpPr>
          <p:cNvPr id="553" name="Google Shape;553;p68"/>
          <p:cNvCxnSpPr/>
          <p:nvPr/>
        </p:nvCxnSpPr>
        <p:spPr>
          <a:xfrm rot="10800000">
            <a:off x="6230326" y="1514088"/>
            <a:ext cx="0" cy="1099500"/>
          </a:xfrm>
          <a:prstGeom prst="straightConnector1">
            <a:avLst/>
          </a:prstGeom>
          <a:noFill/>
          <a:ln cap="flat" cmpd="sng" w="9525">
            <a:solidFill>
              <a:srgbClr val="155240"/>
            </a:solidFill>
            <a:prstDash val="solid"/>
            <a:round/>
            <a:headEnd len="sm" w="sm" type="none"/>
            <a:tailEnd len="sm" w="sm" type="none"/>
          </a:ln>
        </p:spPr>
      </p:cxnSp>
      <p:cxnSp>
        <p:nvCxnSpPr>
          <p:cNvPr id="554" name="Google Shape;554;p68"/>
          <p:cNvCxnSpPr/>
          <p:nvPr/>
        </p:nvCxnSpPr>
        <p:spPr>
          <a:xfrm>
            <a:off x="6305613" y="1606225"/>
            <a:ext cx="0" cy="0"/>
          </a:xfrm>
          <a:prstGeom prst="straightConnector1">
            <a:avLst/>
          </a:prstGeom>
          <a:noFill/>
          <a:ln cap="flat" cmpd="sng" w="9525">
            <a:solidFill>
              <a:srgbClr val="155240"/>
            </a:solidFill>
            <a:prstDash val="solid"/>
            <a:round/>
            <a:headEnd len="sm" w="sm" type="none"/>
            <a:tailEnd len="sm" w="sm" type="none"/>
          </a:ln>
        </p:spPr>
      </p:cxnSp>
      <p:cxnSp>
        <p:nvCxnSpPr>
          <p:cNvPr id="555" name="Google Shape;555;p68"/>
          <p:cNvCxnSpPr/>
          <p:nvPr/>
        </p:nvCxnSpPr>
        <p:spPr>
          <a:xfrm>
            <a:off x="6227950" y="1513350"/>
            <a:ext cx="149100" cy="0"/>
          </a:xfrm>
          <a:prstGeom prst="straightConnector1">
            <a:avLst/>
          </a:prstGeom>
          <a:noFill/>
          <a:ln cap="flat" cmpd="sng" w="9525">
            <a:solidFill>
              <a:srgbClr val="155240"/>
            </a:solidFill>
            <a:prstDash val="solid"/>
            <a:round/>
            <a:headEnd len="sm" w="sm" type="none"/>
            <a:tailEnd len="med" w="med" type="oval"/>
          </a:ln>
        </p:spPr>
      </p:cxnSp>
      <p:cxnSp>
        <p:nvCxnSpPr>
          <p:cNvPr id="556" name="Google Shape;556;p68"/>
          <p:cNvCxnSpPr/>
          <p:nvPr/>
        </p:nvCxnSpPr>
        <p:spPr>
          <a:xfrm>
            <a:off x="6230325" y="1927625"/>
            <a:ext cx="143100" cy="0"/>
          </a:xfrm>
          <a:prstGeom prst="straightConnector1">
            <a:avLst/>
          </a:prstGeom>
          <a:noFill/>
          <a:ln cap="flat" cmpd="sng" w="9525">
            <a:solidFill>
              <a:schemeClr val="dk2"/>
            </a:solidFill>
            <a:prstDash val="solid"/>
            <a:round/>
            <a:headEnd len="sm" w="sm" type="none"/>
            <a:tailEnd len="med" w="med" type="oval"/>
          </a:ln>
        </p:spPr>
      </p:cxnSp>
      <p:cxnSp>
        <p:nvCxnSpPr>
          <p:cNvPr id="557" name="Google Shape;557;p68"/>
          <p:cNvCxnSpPr/>
          <p:nvPr/>
        </p:nvCxnSpPr>
        <p:spPr>
          <a:xfrm>
            <a:off x="6230325" y="2371975"/>
            <a:ext cx="143100" cy="0"/>
          </a:xfrm>
          <a:prstGeom prst="straightConnector1">
            <a:avLst/>
          </a:prstGeom>
          <a:noFill/>
          <a:ln cap="flat" cmpd="sng" w="9525">
            <a:solidFill>
              <a:schemeClr val="dk2"/>
            </a:solidFill>
            <a:prstDash val="solid"/>
            <a:round/>
            <a:headEnd len="sm" w="sm" type="none"/>
            <a:tailEnd len="med" w="med" type="oval"/>
          </a:ln>
        </p:spPr>
      </p:cxnSp>
      <p:cxnSp>
        <p:nvCxnSpPr>
          <p:cNvPr id="558" name="Google Shape;558;p68"/>
          <p:cNvCxnSpPr/>
          <p:nvPr/>
        </p:nvCxnSpPr>
        <p:spPr>
          <a:xfrm>
            <a:off x="3268425" y="2124100"/>
            <a:ext cx="0" cy="497100"/>
          </a:xfrm>
          <a:prstGeom prst="straightConnector1">
            <a:avLst/>
          </a:prstGeom>
          <a:noFill/>
          <a:ln cap="flat" cmpd="sng" w="9525">
            <a:solidFill>
              <a:srgbClr val="38761D"/>
            </a:solidFill>
            <a:prstDash val="solid"/>
            <a:round/>
            <a:headEnd len="sm" w="sm" type="none"/>
            <a:tailEnd len="sm" w="sm" type="none"/>
          </a:ln>
        </p:spPr>
      </p:cxnSp>
      <p:cxnSp>
        <p:nvCxnSpPr>
          <p:cNvPr id="559" name="Google Shape;559;p68"/>
          <p:cNvCxnSpPr/>
          <p:nvPr/>
        </p:nvCxnSpPr>
        <p:spPr>
          <a:xfrm>
            <a:off x="3267800" y="2128875"/>
            <a:ext cx="187800" cy="0"/>
          </a:xfrm>
          <a:prstGeom prst="straightConnector1">
            <a:avLst/>
          </a:prstGeom>
          <a:noFill/>
          <a:ln cap="flat" cmpd="sng" w="9525">
            <a:solidFill>
              <a:srgbClr val="38761D"/>
            </a:solidFill>
            <a:prstDash val="solid"/>
            <a:round/>
            <a:headEnd len="sm" w="sm" type="none"/>
            <a:tailEnd len="med" w="med" type="oval"/>
          </a:ln>
        </p:spPr>
      </p:cxnSp>
      <p:cxnSp>
        <p:nvCxnSpPr>
          <p:cNvPr id="560" name="Google Shape;560;p68"/>
          <p:cNvCxnSpPr/>
          <p:nvPr/>
        </p:nvCxnSpPr>
        <p:spPr>
          <a:xfrm>
            <a:off x="3356525" y="2679425"/>
            <a:ext cx="114300" cy="0"/>
          </a:xfrm>
          <a:prstGeom prst="straightConnector1">
            <a:avLst/>
          </a:prstGeom>
          <a:noFill/>
          <a:ln cap="flat" cmpd="sng" w="9525">
            <a:solidFill>
              <a:srgbClr val="49AC57"/>
            </a:solidFill>
            <a:prstDash val="solid"/>
            <a:round/>
            <a:headEnd len="sm" w="sm" type="none"/>
            <a:tailEnd len="med" w="med" type="oval"/>
          </a:ln>
        </p:spPr>
      </p:cxnSp>
      <p:cxnSp>
        <p:nvCxnSpPr>
          <p:cNvPr id="561" name="Google Shape;561;p68"/>
          <p:cNvCxnSpPr/>
          <p:nvPr/>
        </p:nvCxnSpPr>
        <p:spPr>
          <a:xfrm rot="5400000">
            <a:off x="4476750" y="3471975"/>
            <a:ext cx="1576500" cy="442800"/>
          </a:xfrm>
          <a:prstGeom prst="bentConnector3">
            <a:avLst>
              <a:gd fmla="val 50000" name="adj1"/>
            </a:avLst>
          </a:prstGeom>
          <a:noFill/>
          <a:ln cap="flat" cmpd="sng" w="9525">
            <a:solidFill>
              <a:srgbClr val="38761D"/>
            </a:solidFill>
            <a:prstDash val="solid"/>
            <a:round/>
            <a:headEnd len="sm" w="sm" type="none"/>
            <a:tailEnd len="sm" w="sm" type="none"/>
          </a:ln>
        </p:spPr>
      </p:cxnSp>
      <p:cxnSp>
        <p:nvCxnSpPr>
          <p:cNvPr id="562" name="Google Shape;562;p68"/>
          <p:cNvCxnSpPr/>
          <p:nvPr/>
        </p:nvCxnSpPr>
        <p:spPr>
          <a:xfrm>
            <a:off x="5044500" y="3984500"/>
            <a:ext cx="143100" cy="0"/>
          </a:xfrm>
          <a:prstGeom prst="straightConnector1">
            <a:avLst/>
          </a:prstGeom>
          <a:noFill/>
          <a:ln cap="flat" cmpd="sng" w="9525">
            <a:solidFill>
              <a:srgbClr val="38761D"/>
            </a:solidFill>
            <a:prstDash val="solid"/>
            <a:round/>
            <a:headEnd len="sm" w="sm" type="none"/>
            <a:tailEnd len="med" w="med" type="oval"/>
          </a:ln>
        </p:spPr>
      </p:cxnSp>
      <p:cxnSp>
        <p:nvCxnSpPr>
          <p:cNvPr id="563" name="Google Shape;563;p68"/>
          <p:cNvCxnSpPr/>
          <p:nvPr/>
        </p:nvCxnSpPr>
        <p:spPr>
          <a:xfrm>
            <a:off x="6806450" y="4042850"/>
            <a:ext cx="0" cy="794400"/>
          </a:xfrm>
          <a:prstGeom prst="straightConnector1">
            <a:avLst/>
          </a:prstGeom>
          <a:noFill/>
          <a:ln cap="flat" cmpd="sng" w="9525">
            <a:solidFill>
              <a:srgbClr val="38761D"/>
            </a:solidFill>
            <a:prstDash val="solid"/>
            <a:round/>
            <a:headEnd len="sm" w="sm" type="none"/>
            <a:tailEnd len="sm" w="sm" type="none"/>
          </a:ln>
        </p:spPr>
      </p:cxnSp>
      <p:cxnSp>
        <p:nvCxnSpPr>
          <p:cNvPr id="564" name="Google Shape;564;p68"/>
          <p:cNvCxnSpPr/>
          <p:nvPr/>
        </p:nvCxnSpPr>
        <p:spPr>
          <a:xfrm>
            <a:off x="6806450" y="4295125"/>
            <a:ext cx="165600" cy="0"/>
          </a:xfrm>
          <a:prstGeom prst="straightConnector1">
            <a:avLst/>
          </a:prstGeom>
          <a:noFill/>
          <a:ln cap="flat" cmpd="sng" w="9525">
            <a:solidFill>
              <a:srgbClr val="38761D"/>
            </a:solidFill>
            <a:prstDash val="solid"/>
            <a:round/>
            <a:headEnd len="sm" w="sm" type="none"/>
            <a:tailEnd len="med" w="med" type="oval"/>
          </a:ln>
        </p:spPr>
      </p:cxnSp>
      <p:cxnSp>
        <p:nvCxnSpPr>
          <p:cNvPr id="565" name="Google Shape;565;p68"/>
          <p:cNvCxnSpPr/>
          <p:nvPr/>
        </p:nvCxnSpPr>
        <p:spPr>
          <a:xfrm>
            <a:off x="6806450" y="4837250"/>
            <a:ext cx="165600" cy="0"/>
          </a:xfrm>
          <a:prstGeom prst="straightConnector1">
            <a:avLst/>
          </a:prstGeom>
          <a:noFill/>
          <a:ln cap="flat" cmpd="sng" w="9525">
            <a:solidFill>
              <a:srgbClr val="49AC57"/>
            </a:solidFill>
            <a:prstDash val="solid"/>
            <a:round/>
            <a:headEnd len="sm" w="sm" type="none"/>
            <a:tailEnd len="med" w="med" type="oval"/>
          </a:ln>
        </p:spPr>
      </p:cxnSp>
      <p:cxnSp>
        <p:nvCxnSpPr>
          <p:cNvPr id="566" name="Google Shape;566;p68"/>
          <p:cNvCxnSpPr/>
          <p:nvPr/>
        </p:nvCxnSpPr>
        <p:spPr>
          <a:xfrm>
            <a:off x="8283575" y="732075"/>
            <a:ext cx="0" cy="424200"/>
          </a:xfrm>
          <a:prstGeom prst="straightConnector1">
            <a:avLst/>
          </a:prstGeom>
          <a:noFill/>
          <a:ln cap="flat" cmpd="sng" w="9525">
            <a:solidFill>
              <a:schemeClr val="dk2"/>
            </a:solidFill>
            <a:prstDash val="solid"/>
            <a:round/>
            <a:headEnd len="sm" w="sm" type="none"/>
            <a:tailEnd len="sm" w="sm" type="none"/>
          </a:ln>
        </p:spPr>
      </p:cxnSp>
      <p:cxnSp>
        <p:nvCxnSpPr>
          <p:cNvPr id="567" name="Google Shape;567;p68"/>
          <p:cNvCxnSpPr/>
          <p:nvPr/>
        </p:nvCxnSpPr>
        <p:spPr>
          <a:xfrm rot="10800000">
            <a:off x="8171975" y="735300"/>
            <a:ext cx="111600" cy="0"/>
          </a:xfrm>
          <a:prstGeom prst="straightConnector1">
            <a:avLst/>
          </a:prstGeom>
          <a:noFill/>
          <a:ln cap="flat" cmpd="sng" w="9525">
            <a:solidFill>
              <a:srgbClr val="49AC57"/>
            </a:solidFill>
            <a:prstDash val="solid"/>
            <a:round/>
            <a:headEnd len="sm" w="sm" type="none"/>
            <a:tailEnd len="med" w="med" type="oval"/>
          </a:ln>
        </p:spPr>
      </p:cxnSp>
      <p:cxnSp>
        <p:nvCxnSpPr>
          <p:cNvPr id="568" name="Google Shape;568;p68"/>
          <p:cNvCxnSpPr/>
          <p:nvPr/>
        </p:nvCxnSpPr>
        <p:spPr>
          <a:xfrm rot="10800000">
            <a:off x="8171975" y="1141075"/>
            <a:ext cx="111600" cy="0"/>
          </a:xfrm>
          <a:prstGeom prst="straightConnector1">
            <a:avLst/>
          </a:prstGeom>
          <a:noFill/>
          <a:ln cap="flat" cmpd="sng" w="9525">
            <a:solidFill>
              <a:schemeClr val="dk2"/>
            </a:solidFill>
            <a:prstDash val="solid"/>
            <a:round/>
            <a:headEnd len="sm" w="sm" type="none"/>
            <a:tailEnd len="med" w="med" type="oval"/>
          </a:ln>
        </p:spPr>
      </p:cxnSp>
      <p:cxnSp>
        <p:nvCxnSpPr>
          <p:cNvPr id="569" name="Google Shape;569;p68"/>
          <p:cNvCxnSpPr/>
          <p:nvPr/>
        </p:nvCxnSpPr>
        <p:spPr>
          <a:xfrm>
            <a:off x="3131325" y="3275350"/>
            <a:ext cx="8400" cy="1265700"/>
          </a:xfrm>
          <a:prstGeom prst="straightConnector1">
            <a:avLst/>
          </a:prstGeom>
          <a:noFill/>
          <a:ln cap="flat" cmpd="sng" w="9525">
            <a:solidFill>
              <a:srgbClr val="155420"/>
            </a:solidFill>
            <a:prstDash val="solid"/>
            <a:round/>
            <a:headEnd len="sm" w="sm" type="none"/>
            <a:tailEnd len="sm" w="sm" type="none"/>
          </a:ln>
        </p:spPr>
      </p:cxnSp>
      <p:sp>
        <p:nvSpPr>
          <p:cNvPr id="570" name="Google Shape;570;p68"/>
          <p:cNvSpPr txBox="1"/>
          <p:nvPr/>
        </p:nvSpPr>
        <p:spPr>
          <a:xfrm>
            <a:off x="2457025" y="3023600"/>
            <a:ext cx="549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155420"/>
                </a:highlight>
                <a:latin typeface="Open Sans ExtraBold"/>
                <a:ea typeface="Open Sans ExtraBold"/>
                <a:cs typeface="Open Sans ExtraBold"/>
                <a:sym typeface="Open Sans ExtraBold"/>
              </a:rPr>
              <a:t>PERU</a:t>
            </a:r>
            <a:endParaRPr b="0" i="0" sz="1000" u="none" cap="none" strike="noStrike">
              <a:solidFill>
                <a:schemeClr val="lt1"/>
              </a:solidFill>
              <a:highlight>
                <a:srgbClr val="155420"/>
              </a:highlight>
              <a:latin typeface="Open Sans ExtraBold"/>
              <a:ea typeface="Open Sans ExtraBold"/>
              <a:cs typeface="Open Sans ExtraBold"/>
              <a:sym typeface="Open Sans ExtraBold"/>
            </a:endParaRPr>
          </a:p>
        </p:txBody>
      </p:sp>
      <p:sp>
        <p:nvSpPr>
          <p:cNvPr id="571" name="Google Shape;571;p68"/>
          <p:cNvSpPr txBox="1"/>
          <p:nvPr/>
        </p:nvSpPr>
        <p:spPr>
          <a:xfrm>
            <a:off x="1403675" y="3206125"/>
            <a:ext cx="1687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Ministry of Education*</a:t>
            </a:r>
            <a:endParaRPr b="0" i="0" sz="800" u="none" cap="none" strike="noStrike">
              <a:solidFill>
                <a:srgbClr val="000000"/>
              </a:solidFill>
              <a:latin typeface="Open Sans Light"/>
              <a:ea typeface="Open Sans Light"/>
              <a:cs typeface="Open Sans Light"/>
              <a:sym typeface="Open Sans Light"/>
            </a:endParaRPr>
          </a:p>
        </p:txBody>
      </p:sp>
      <p:sp>
        <p:nvSpPr>
          <p:cNvPr id="572" name="Google Shape;572;p68"/>
          <p:cNvSpPr txBox="1"/>
          <p:nvPr/>
        </p:nvSpPr>
        <p:spPr>
          <a:xfrm>
            <a:off x="2151217" y="3713450"/>
            <a:ext cx="8307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PERU</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sp>
        <p:nvSpPr>
          <p:cNvPr id="573" name="Google Shape;573;p68"/>
          <p:cNvSpPr txBox="1"/>
          <p:nvPr/>
        </p:nvSpPr>
        <p:spPr>
          <a:xfrm>
            <a:off x="1526975" y="3860150"/>
            <a:ext cx="14550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Ministry of Health</a:t>
            </a:r>
            <a:endParaRPr b="0" i="0" sz="800" u="none" cap="none" strike="noStrike">
              <a:solidFill>
                <a:srgbClr val="000000"/>
              </a:solidFill>
              <a:latin typeface="Open Sans Light"/>
              <a:ea typeface="Open Sans Light"/>
              <a:cs typeface="Open Sans Light"/>
              <a:sym typeface="Open Sans Light"/>
            </a:endParaRPr>
          </a:p>
        </p:txBody>
      </p:sp>
      <p:cxnSp>
        <p:nvCxnSpPr>
          <p:cNvPr id="574" name="Google Shape;574;p68"/>
          <p:cNvCxnSpPr/>
          <p:nvPr/>
        </p:nvCxnSpPr>
        <p:spPr>
          <a:xfrm flipH="1">
            <a:off x="2987725" y="3836250"/>
            <a:ext cx="146400" cy="5700"/>
          </a:xfrm>
          <a:prstGeom prst="straightConnector1">
            <a:avLst/>
          </a:prstGeom>
          <a:noFill/>
          <a:ln cap="flat" cmpd="sng" w="9525">
            <a:solidFill>
              <a:schemeClr val="dk2"/>
            </a:solidFill>
            <a:prstDash val="solid"/>
            <a:round/>
            <a:headEnd len="sm" w="sm" type="none"/>
            <a:tailEnd len="med" w="med" type="oval"/>
          </a:ln>
        </p:spPr>
      </p:cxnSp>
      <p:cxnSp>
        <p:nvCxnSpPr>
          <p:cNvPr id="575" name="Google Shape;575;p68"/>
          <p:cNvCxnSpPr/>
          <p:nvPr/>
        </p:nvCxnSpPr>
        <p:spPr>
          <a:xfrm flipH="1">
            <a:off x="2987725" y="3233788"/>
            <a:ext cx="146400" cy="5700"/>
          </a:xfrm>
          <a:prstGeom prst="straightConnector1">
            <a:avLst/>
          </a:prstGeom>
          <a:noFill/>
          <a:ln cap="flat" cmpd="sng" w="9525">
            <a:solidFill>
              <a:schemeClr val="dk2"/>
            </a:solidFill>
            <a:prstDash val="solid"/>
            <a:round/>
            <a:headEnd len="sm" w="sm" type="none"/>
            <a:tailEnd len="med" w="med" type="oval"/>
          </a:ln>
        </p:spPr>
      </p:cxnSp>
      <p:sp>
        <p:nvSpPr>
          <p:cNvPr id="576" name="Google Shape;576;p68"/>
          <p:cNvSpPr txBox="1"/>
          <p:nvPr/>
        </p:nvSpPr>
        <p:spPr>
          <a:xfrm>
            <a:off x="4319525" y="1784250"/>
            <a:ext cx="681000" cy="554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Ministry of Education</a:t>
            </a:r>
            <a:endParaRPr b="0" i="0" sz="800" u="none" cap="none" strike="noStrike">
              <a:solidFill>
                <a:srgbClr val="000000"/>
              </a:solidFill>
              <a:latin typeface="Open Sans Light"/>
              <a:ea typeface="Open Sans Light"/>
              <a:cs typeface="Open Sans Light"/>
              <a:sym typeface="Open Sans Light"/>
            </a:endParaRPr>
          </a:p>
        </p:txBody>
      </p:sp>
      <p:sp>
        <p:nvSpPr>
          <p:cNvPr id="577" name="Google Shape;577;p68"/>
          <p:cNvSpPr txBox="1"/>
          <p:nvPr/>
        </p:nvSpPr>
        <p:spPr>
          <a:xfrm>
            <a:off x="4397425" y="1481350"/>
            <a:ext cx="681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SIERRA LEONE</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cxnSp>
        <p:nvCxnSpPr>
          <p:cNvPr id="578" name="Google Shape;578;p68"/>
          <p:cNvCxnSpPr>
            <a:endCxn id="576" idx="2"/>
          </p:cNvCxnSpPr>
          <p:nvPr/>
        </p:nvCxnSpPr>
        <p:spPr>
          <a:xfrm flipH="1" rot="5400000">
            <a:off x="4659875" y="2338500"/>
            <a:ext cx="469500" cy="469200"/>
          </a:xfrm>
          <a:prstGeom prst="bentConnector3">
            <a:avLst>
              <a:gd fmla="val 50000" name="adj1"/>
            </a:avLst>
          </a:prstGeom>
          <a:noFill/>
          <a:ln cap="flat" cmpd="sng" w="9525">
            <a:solidFill>
              <a:srgbClr val="49AC57"/>
            </a:solidFill>
            <a:prstDash val="solid"/>
            <a:round/>
            <a:headEnd len="sm" w="sm" type="none"/>
            <a:tailEnd len="med" w="med" type="oval"/>
          </a:ln>
        </p:spPr>
      </p:cxnSp>
      <p:sp>
        <p:nvSpPr>
          <p:cNvPr id="579" name="Google Shape;579;p68"/>
          <p:cNvSpPr txBox="1"/>
          <p:nvPr/>
        </p:nvSpPr>
        <p:spPr>
          <a:xfrm>
            <a:off x="7763888" y="3165188"/>
            <a:ext cx="1162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UGANDA</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sp>
        <p:nvSpPr>
          <p:cNvPr id="580" name="Google Shape;580;p68"/>
          <p:cNvSpPr txBox="1"/>
          <p:nvPr/>
        </p:nvSpPr>
        <p:spPr>
          <a:xfrm>
            <a:off x="7763900" y="3311300"/>
            <a:ext cx="1340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Ministry of Education &amp; Sports </a:t>
            </a:r>
            <a:endParaRPr b="0" i="0" sz="800" u="none" cap="none" strike="noStrike">
              <a:solidFill>
                <a:schemeClr val="dk1"/>
              </a:solidFill>
              <a:latin typeface="Open Sans Light"/>
              <a:ea typeface="Open Sans Light"/>
              <a:cs typeface="Open Sans Light"/>
              <a:sym typeface="Open Sans Light"/>
            </a:endParaRPr>
          </a:p>
        </p:txBody>
      </p:sp>
      <p:cxnSp>
        <p:nvCxnSpPr>
          <p:cNvPr id="581" name="Google Shape;581;p68"/>
          <p:cNvCxnSpPr/>
          <p:nvPr/>
        </p:nvCxnSpPr>
        <p:spPr>
          <a:xfrm>
            <a:off x="7143750" y="3181350"/>
            <a:ext cx="621600" cy="133500"/>
          </a:xfrm>
          <a:prstGeom prst="bentConnector3">
            <a:avLst>
              <a:gd fmla="val 50000" name="adj1"/>
            </a:avLst>
          </a:prstGeom>
          <a:noFill/>
          <a:ln cap="flat" cmpd="sng" w="9525">
            <a:solidFill>
              <a:srgbClr val="49AC57"/>
            </a:solidFill>
            <a:prstDash val="solid"/>
            <a:round/>
            <a:headEnd len="sm" w="sm" type="none"/>
            <a:tailEnd len="med" w="med" type="oval"/>
          </a:ln>
        </p:spPr>
      </p:cxnSp>
      <p:sp>
        <p:nvSpPr>
          <p:cNvPr id="582" name="Google Shape;582;p68"/>
          <p:cNvSpPr txBox="1"/>
          <p:nvPr/>
        </p:nvSpPr>
        <p:spPr>
          <a:xfrm>
            <a:off x="2151217" y="4018250"/>
            <a:ext cx="8307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49AC57"/>
                </a:highlight>
                <a:latin typeface="Open Sans ExtraBold"/>
                <a:ea typeface="Open Sans ExtraBold"/>
                <a:cs typeface="Open Sans ExtraBold"/>
                <a:sym typeface="Open Sans ExtraBold"/>
              </a:rPr>
              <a:t>PERU</a:t>
            </a:r>
            <a:endParaRPr b="0" i="0" sz="1000" u="none" cap="none" strike="noStrike">
              <a:solidFill>
                <a:schemeClr val="lt1"/>
              </a:solidFill>
              <a:highlight>
                <a:srgbClr val="49AC57"/>
              </a:highlight>
              <a:latin typeface="Open Sans ExtraBold"/>
              <a:ea typeface="Open Sans ExtraBold"/>
              <a:cs typeface="Open Sans ExtraBold"/>
              <a:sym typeface="Open Sans ExtraBold"/>
            </a:endParaRPr>
          </a:p>
        </p:txBody>
      </p:sp>
      <p:sp>
        <p:nvSpPr>
          <p:cNvPr id="583" name="Google Shape;583;p68"/>
          <p:cNvSpPr txBox="1"/>
          <p:nvPr/>
        </p:nvSpPr>
        <p:spPr>
          <a:xfrm>
            <a:off x="1526975" y="4164950"/>
            <a:ext cx="14550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lang="es-ES" sz="800">
                <a:latin typeface="Open Sans Light"/>
                <a:ea typeface="Open Sans Light"/>
                <a:cs typeface="Open Sans Light"/>
                <a:sym typeface="Open Sans Light"/>
              </a:rPr>
              <a:t>OEFA</a:t>
            </a:r>
            <a:endParaRPr b="0" i="0" sz="800" u="none" cap="none" strike="noStrike">
              <a:solidFill>
                <a:srgbClr val="000000"/>
              </a:solidFill>
              <a:latin typeface="Open Sans Light"/>
              <a:ea typeface="Open Sans Light"/>
              <a:cs typeface="Open Sans Light"/>
              <a:sym typeface="Open Sans Light"/>
            </a:endParaRPr>
          </a:p>
        </p:txBody>
      </p:sp>
      <p:cxnSp>
        <p:nvCxnSpPr>
          <p:cNvPr id="584" name="Google Shape;584;p68"/>
          <p:cNvCxnSpPr/>
          <p:nvPr/>
        </p:nvCxnSpPr>
        <p:spPr>
          <a:xfrm flipH="1">
            <a:off x="2984925" y="4198550"/>
            <a:ext cx="146400" cy="5700"/>
          </a:xfrm>
          <a:prstGeom prst="straightConnector1">
            <a:avLst/>
          </a:prstGeom>
          <a:noFill/>
          <a:ln cap="flat" cmpd="sng" w="9525">
            <a:solidFill>
              <a:schemeClr val="dk2"/>
            </a:solidFill>
            <a:prstDash val="solid"/>
            <a:round/>
            <a:headEnd len="sm" w="sm" type="none"/>
            <a:tailEnd len="med" w="med" type="oval"/>
          </a:ln>
        </p:spPr>
      </p:cxnSp>
      <p:sp>
        <p:nvSpPr>
          <p:cNvPr id="585" name="Google Shape;585;p68"/>
          <p:cNvSpPr txBox="1"/>
          <p:nvPr/>
        </p:nvSpPr>
        <p:spPr>
          <a:xfrm>
            <a:off x="3941150" y="4049975"/>
            <a:ext cx="963300" cy="431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Ministry of Education</a:t>
            </a:r>
            <a:endParaRPr b="0" i="0" sz="800" u="none" cap="none" strike="noStrike">
              <a:solidFill>
                <a:srgbClr val="000000"/>
              </a:solidFill>
              <a:latin typeface="Open Sans Light"/>
              <a:ea typeface="Open Sans Light"/>
              <a:cs typeface="Open Sans Light"/>
              <a:sym typeface="Open Sans Light"/>
            </a:endParaRPr>
          </a:p>
        </p:txBody>
      </p:sp>
      <p:cxnSp>
        <p:nvCxnSpPr>
          <p:cNvPr id="586" name="Google Shape;586;p68"/>
          <p:cNvCxnSpPr/>
          <p:nvPr/>
        </p:nvCxnSpPr>
        <p:spPr>
          <a:xfrm>
            <a:off x="5048250" y="4472000"/>
            <a:ext cx="150600" cy="600"/>
          </a:xfrm>
          <a:prstGeom prst="straightConnector1">
            <a:avLst/>
          </a:prstGeom>
          <a:noFill/>
          <a:ln cap="flat" cmpd="sng" w="9525">
            <a:solidFill>
              <a:srgbClr val="49AC57"/>
            </a:solidFill>
            <a:prstDash val="solid"/>
            <a:round/>
            <a:headEnd len="sm" w="sm" type="none"/>
            <a:tailEnd len="med" w="med" type="oval"/>
          </a:ln>
        </p:spPr>
      </p:cxnSp>
      <p:sp>
        <p:nvSpPr>
          <p:cNvPr id="587" name="Google Shape;587;p68"/>
          <p:cNvSpPr txBox="1"/>
          <p:nvPr/>
        </p:nvSpPr>
        <p:spPr>
          <a:xfrm>
            <a:off x="4502150" y="941325"/>
            <a:ext cx="1259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GUINEA-BISSAU</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588" name="Google Shape;588;p68"/>
          <p:cNvSpPr txBox="1"/>
          <p:nvPr/>
        </p:nvSpPr>
        <p:spPr>
          <a:xfrm>
            <a:off x="4634400" y="1156273"/>
            <a:ext cx="963300" cy="554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National Institute of Statistics</a:t>
            </a:r>
            <a:endParaRPr b="0" i="0" sz="800" u="none" cap="none" strike="noStrike">
              <a:solidFill>
                <a:srgbClr val="000000"/>
              </a:solidFill>
              <a:latin typeface="Open Sans Light"/>
              <a:ea typeface="Open Sans Light"/>
              <a:cs typeface="Open Sans Light"/>
              <a:sym typeface="Open Sans Light"/>
            </a:endParaRPr>
          </a:p>
        </p:txBody>
      </p:sp>
      <p:cxnSp>
        <p:nvCxnSpPr>
          <p:cNvPr id="589" name="Google Shape;589;p68"/>
          <p:cNvCxnSpPr/>
          <p:nvPr/>
        </p:nvCxnSpPr>
        <p:spPr>
          <a:xfrm rot="-5400000">
            <a:off x="4504200" y="2064813"/>
            <a:ext cx="1089300" cy="134400"/>
          </a:xfrm>
          <a:prstGeom prst="bentConnector3">
            <a:avLst>
              <a:gd fmla="val 50000" name="adj1"/>
            </a:avLst>
          </a:prstGeom>
          <a:noFill/>
          <a:ln cap="flat" cmpd="sng" w="9525">
            <a:solidFill>
              <a:schemeClr val="dk2"/>
            </a:solidFill>
            <a:prstDash val="solid"/>
            <a:round/>
            <a:headEnd len="sm" w="sm" type="none"/>
            <a:tailEnd len="med" w="med" type="oval"/>
          </a:ln>
        </p:spPr>
      </p:cxnSp>
      <p:sp>
        <p:nvSpPr>
          <p:cNvPr id="590" name="Google Shape;590;p68"/>
          <p:cNvSpPr/>
          <p:nvPr/>
        </p:nvSpPr>
        <p:spPr>
          <a:xfrm>
            <a:off x="140925" y="1673450"/>
            <a:ext cx="208800" cy="240000"/>
          </a:xfrm>
          <a:prstGeom prst="rect">
            <a:avLst/>
          </a:prstGeom>
          <a:solidFill>
            <a:srgbClr val="155420"/>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68"/>
          <p:cNvSpPr txBox="1"/>
          <p:nvPr/>
        </p:nvSpPr>
        <p:spPr>
          <a:xfrm>
            <a:off x="476300" y="1641525"/>
            <a:ext cx="224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s-ES" sz="1000" u="none" cap="none" strike="noStrike">
                <a:solidFill>
                  <a:schemeClr val="lt1"/>
                </a:solidFill>
                <a:highlight>
                  <a:srgbClr val="155420"/>
                </a:highlight>
                <a:latin typeface="Open Sans"/>
                <a:ea typeface="Open Sans"/>
                <a:cs typeface="Open Sans"/>
                <a:sym typeface="Open Sans"/>
              </a:rPr>
              <a:t>PHASE 5 |  Exit Strategy</a:t>
            </a:r>
            <a:r>
              <a:rPr b="1" i="0" lang="es-ES" sz="1000" u="none" cap="none" strike="noStrike">
                <a:solidFill>
                  <a:schemeClr val="lt1"/>
                </a:solidFill>
                <a:highlight>
                  <a:srgbClr val="38761D"/>
                </a:highlight>
                <a:latin typeface="Open Sans"/>
                <a:ea typeface="Open Sans"/>
                <a:cs typeface="Open Sans"/>
                <a:sym typeface="Open Sans"/>
              </a:rPr>
              <a:t> </a:t>
            </a:r>
            <a:endParaRPr b="1" i="0" sz="1000" u="none" cap="none" strike="noStrike">
              <a:solidFill>
                <a:schemeClr val="lt1"/>
              </a:solidFill>
              <a:highlight>
                <a:srgbClr val="38761D"/>
              </a:highlight>
              <a:latin typeface="Open Sans"/>
              <a:ea typeface="Open Sans"/>
              <a:cs typeface="Open Sans"/>
              <a:sym typeface="Open Sans"/>
            </a:endParaRPr>
          </a:p>
        </p:txBody>
      </p:sp>
      <p:sp>
        <p:nvSpPr>
          <p:cNvPr id="592" name="Google Shape;592;p68"/>
          <p:cNvSpPr txBox="1"/>
          <p:nvPr/>
        </p:nvSpPr>
        <p:spPr>
          <a:xfrm>
            <a:off x="3342725" y="1223075"/>
            <a:ext cx="100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DOMINICAN REPUBLIC</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593" name="Google Shape;593;p68"/>
          <p:cNvSpPr txBox="1"/>
          <p:nvPr/>
        </p:nvSpPr>
        <p:spPr>
          <a:xfrm>
            <a:off x="3351425" y="1540025"/>
            <a:ext cx="1007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b="0" i="0" lang="es-ES" sz="800" u="none" cap="none" strike="noStrike">
                <a:solidFill>
                  <a:srgbClr val="000000"/>
                </a:solidFill>
                <a:latin typeface="Open Sans Light"/>
                <a:ea typeface="Open Sans Light"/>
                <a:cs typeface="Open Sans Light"/>
                <a:sym typeface="Open Sans Light"/>
              </a:rPr>
              <a:t>Banking Superintendence</a:t>
            </a:r>
            <a:endParaRPr b="0" i="0" sz="800" u="none" cap="none" strike="noStrike">
              <a:solidFill>
                <a:srgbClr val="000000"/>
              </a:solidFill>
              <a:latin typeface="Open Sans Light"/>
              <a:ea typeface="Open Sans Light"/>
              <a:cs typeface="Open Sans Light"/>
              <a:sym typeface="Open Sans Light"/>
            </a:endParaRPr>
          </a:p>
        </p:txBody>
      </p:sp>
      <p:cxnSp>
        <p:nvCxnSpPr>
          <p:cNvPr id="594" name="Google Shape;594;p68"/>
          <p:cNvCxnSpPr>
            <a:endCxn id="593" idx="1"/>
          </p:cNvCxnSpPr>
          <p:nvPr/>
        </p:nvCxnSpPr>
        <p:spPr>
          <a:xfrm rot="-5400000">
            <a:off x="3142175" y="1883525"/>
            <a:ext cx="337200" cy="81300"/>
          </a:xfrm>
          <a:prstGeom prst="bentConnector2">
            <a:avLst/>
          </a:prstGeom>
          <a:noFill/>
          <a:ln cap="flat" cmpd="sng" w="9525">
            <a:solidFill>
              <a:schemeClr val="dk2"/>
            </a:solidFill>
            <a:prstDash val="solid"/>
            <a:round/>
            <a:headEnd len="sm" w="sm" type="none"/>
            <a:tailEnd len="med" w="med" type="oval"/>
          </a:ln>
        </p:spPr>
      </p:cxnSp>
      <p:cxnSp>
        <p:nvCxnSpPr>
          <p:cNvPr id="595" name="Google Shape;595;p68"/>
          <p:cNvCxnSpPr/>
          <p:nvPr/>
        </p:nvCxnSpPr>
        <p:spPr>
          <a:xfrm>
            <a:off x="3283338" y="2682713"/>
            <a:ext cx="0" cy="497100"/>
          </a:xfrm>
          <a:prstGeom prst="straightConnector1">
            <a:avLst/>
          </a:prstGeom>
          <a:noFill/>
          <a:ln cap="flat" cmpd="sng" w="9525">
            <a:solidFill>
              <a:srgbClr val="38761D"/>
            </a:solidFill>
            <a:prstDash val="solid"/>
            <a:round/>
            <a:headEnd len="sm" w="sm" type="none"/>
            <a:tailEnd len="sm" w="sm" type="none"/>
          </a:ln>
        </p:spPr>
      </p:cxnSp>
      <p:cxnSp>
        <p:nvCxnSpPr>
          <p:cNvPr id="596" name="Google Shape;596;p68"/>
          <p:cNvCxnSpPr/>
          <p:nvPr/>
        </p:nvCxnSpPr>
        <p:spPr>
          <a:xfrm>
            <a:off x="3283338" y="3244325"/>
            <a:ext cx="187800" cy="0"/>
          </a:xfrm>
          <a:prstGeom prst="straightConnector1">
            <a:avLst/>
          </a:prstGeom>
          <a:noFill/>
          <a:ln cap="flat" cmpd="sng" w="9525">
            <a:solidFill>
              <a:srgbClr val="38761D"/>
            </a:solidFill>
            <a:prstDash val="solid"/>
            <a:round/>
            <a:headEnd len="sm" w="sm" type="none"/>
            <a:tailEnd len="med" w="med" type="oval"/>
          </a:ln>
        </p:spPr>
      </p:cxnSp>
      <p:sp>
        <p:nvSpPr>
          <p:cNvPr id="597" name="Google Shape;597;p68"/>
          <p:cNvSpPr txBox="1"/>
          <p:nvPr/>
        </p:nvSpPr>
        <p:spPr>
          <a:xfrm>
            <a:off x="3398213" y="3240276"/>
            <a:ext cx="1079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lang="es-ES" sz="800">
                <a:solidFill>
                  <a:schemeClr val="dk1"/>
                </a:solidFill>
                <a:latin typeface="Open Sans Light"/>
                <a:ea typeface="Open Sans Light"/>
                <a:cs typeface="Open Sans Light"/>
                <a:sym typeface="Open Sans Light"/>
              </a:rPr>
              <a:t>Banca de Oportunidades</a:t>
            </a:r>
            <a:endParaRPr b="0" i="0" sz="800" u="none" cap="none" strike="noStrike">
              <a:solidFill>
                <a:schemeClr val="dk1"/>
              </a:solidFill>
              <a:latin typeface="Open Sans Light"/>
              <a:ea typeface="Open Sans Light"/>
              <a:cs typeface="Open Sans Light"/>
              <a:sym typeface="Open Sans Light"/>
            </a:endParaRPr>
          </a:p>
        </p:txBody>
      </p:sp>
      <p:sp>
        <p:nvSpPr>
          <p:cNvPr id="598" name="Google Shape;598;p68"/>
          <p:cNvSpPr txBox="1"/>
          <p:nvPr/>
        </p:nvSpPr>
        <p:spPr>
          <a:xfrm>
            <a:off x="3398213" y="3080438"/>
            <a:ext cx="107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COLOMBIA</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599" name="Google Shape;599;p68"/>
          <p:cNvSpPr txBox="1"/>
          <p:nvPr/>
        </p:nvSpPr>
        <p:spPr>
          <a:xfrm>
            <a:off x="2460775" y="3368525"/>
            <a:ext cx="549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155420"/>
                </a:highlight>
                <a:latin typeface="Open Sans ExtraBold"/>
                <a:ea typeface="Open Sans ExtraBold"/>
                <a:cs typeface="Open Sans ExtraBold"/>
                <a:sym typeface="Open Sans ExtraBold"/>
              </a:rPr>
              <a:t>PERU</a:t>
            </a:r>
            <a:endParaRPr b="0" i="0" sz="1000" u="none" cap="none" strike="noStrike">
              <a:solidFill>
                <a:schemeClr val="lt1"/>
              </a:solidFill>
              <a:highlight>
                <a:srgbClr val="155420"/>
              </a:highlight>
              <a:latin typeface="Open Sans ExtraBold"/>
              <a:ea typeface="Open Sans ExtraBold"/>
              <a:cs typeface="Open Sans ExtraBold"/>
              <a:sym typeface="Open Sans ExtraBold"/>
            </a:endParaRPr>
          </a:p>
        </p:txBody>
      </p:sp>
      <p:cxnSp>
        <p:nvCxnSpPr>
          <p:cNvPr id="600" name="Google Shape;600;p68"/>
          <p:cNvCxnSpPr/>
          <p:nvPr/>
        </p:nvCxnSpPr>
        <p:spPr>
          <a:xfrm flipH="1">
            <a:off x="2984925" y="4534450"/>
            <a:ext cx="146400" cy="5700"/>
          </a:xfrm>
          <a:prstGeom prst="straightConnector1">
            <a:avLst/>
          </a:prstGeom>
          <a:noFill/>
          <a:ln cap="flat" cmpd="sng" w="9525">
            <a:solidFill>
              <a:schemeClr val="dk2"/>
            </a:solidFill>
            <a:prstDash val="solid"/>
            <a:round/>
            <a:headEnd len="sm" w="sm" type="none"/>
            <a:tailEnd len="med" w="med" type="oval"/>
          </a:ln>
        </p:spPr>
      </p:cxnSp>
      <p:sp>
        <p:nvSpPr>
          <p:cNvPr id="601" name="Google Shape;601;p68"/>
          <p:cNvSpPr txBox="1"/>
          <p:nvPr/>
        </p:nvSpPr>
        <p:spPr>
          <a:xfrm>
            <a:off x="2151217" y="4323050"/>
            <a:ext cx="8307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s-ES" sz="1000" u="none" cap="none" strike="noStrike">
                <a:solidFill>
                  <a:schemeClr val="lt1"/>
                </a:solidFill>
                <a:highlight>
                  <a:srgbClr val="9E9E9E"/>
                </a:highlight>
                <a:latin typeface="Open Sans ExtraBold"/>
                <a:ea typeface="Open Sans ExtraBold"/>
                <a:cs typeface="Open Sans ExtraBold"/>
                <a:sym typeface="Open Sans ExtraBold"/>
              </a:rPr>
              <a:t>PERU</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602" name="Google Shape;602;p68"/>
          <p:cNvSpPr txBox="1"/>
          <p:nvPr/>
        </p:nvSpPr>
        <p:spPr>
          <a:xfrm>
            <a:off x="1526975" y="4469750"/>
            <a:ext cx="14550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chemeClr val="dk1"/>
                </a:solidFill>
                <a:latin typeface="Open Sans Light"/>
                <a:ea typeface="Open Sans Light"/>
                <a:cs typeface="Open Sans Light"/>
                <a:sym typeface="Open Sans Light"/>
              </a:rPr>
              <a:t>Partner: </a:t>
            </a:r>
            <a:r>
              <a:rPr lang="es-ES" sz="800">
                <a:latin typeface="Open Sans Light"/>
                <a:ea typeface="Open Sans Light"/>
                <a:cs typeface="Open Sans Light"/>
                <a:sym typeface="Open Sans Light"/>
              </a:rPr>
              <a:t>INDECOPI</a:t>
            </a:r>
            <a:endParaRPr b="0" i="0" sz="800" u="none" cap="none" strike="noStrike">
              <a:solidFill>
                <a:srgbClr val="000000"/>
              </a:solidFill>
              <a:latin typeface="Open Sans Light"/>
              <a:ea typeface="Open Sans Light"/>
              <a:cs typeface="Open Sans Light"/>
              <a:sym typeface="Open Sans Light"/>
            </a:endParaRPr>
          </a:p>
        </p:txBody>
      </p:sp>
      <p:cxnSp>
        <p:nvCxnSpPr>
          <p:cNvPr id="603" name="Google Shape;603;p68"/>
          <p:cNvCxnSpPr/>
          <p:nvPr/>
        </p:nvCxnSpPr>
        <p:spPr>
          <a:xfrm flipH="1">
            <a:off x="2984925" y="3543850"/>
            <a:ext cx="146400" cy="5700"/>
          </a:xfrm>
          <a:prstGeom prst="straightConnector1">
            <a:avLst/>
          </a:prstGeom>
          <a:noFill/>
          <a:ln cap="flat" cmpd="sng" w="9525">
            <a:solidFill>
              <a:schemeClr val="dk2"/>
            </a:solidFill>
            <a:prstDash val="solid"/>
            <a:round/>
            <a:headEnd len="sm" w="sm" type="none"/>
            <a:tailEnd len="med" w="med" type="oval"/>
          </a:ln>
        </p:spPr>
      </p:cxnSp>
      <p:sp>
        <p:nvSpPr>
          <p:cNvPr id="604" name="Google Shape;604;p68"/>
          <p:cNvSpPr/>
          <p:nvPr/>
        </p:nvSpPr>
        <p:spPr>
          <a:xfrm>
            <a:off x="5187285" y="2559426"/>
            <a:ext cx="336227" cy="239999"/>
          </a:xfrm>
          <a:custGeom>
            <a:rect b="b" l="l" r="r" t="t"/>
            <a:pathLst>
              <a:path extrusionOk="0" h="4545" w="6265">
                <a:moveTo>
                  <a:pt x="31" y="3808"/>
                </a:moveTo>
                <a:lnTo>
                  <a:pt x="93" y="3593"/>
                </a:lnTo>
                <a:lnTo>
                  <a:pt x="1" y="3470"/>
                </a:lnTo>
                <a:lnTo>
                  <a:pt x="31" y="3316"/>
                </a:lnTo>
                <a:lnTo>
                  <a:pt x="185" y="3286"/>
                </a:lnTo>
                <a:lnTo>
                  <a:pt x="154" y="3040"/>
                </a:lnTo>
                <a:lnTo>
                  <a:pt x="93" y="2886"/>
                </a:lnTo>
                <a:lnTo>
                  <a:pt x="246" y="2764"/>
                </a:lnTo>
                <a:lnTo>
                  <a:pt x="461" y="2610"/>
                </a:lnTo>
                <a:lnTo>
                  <a:pt x="707" y="2180"/>
                </a:lnTo>
                <a:lnTo>
                  <a:pt x="861" y="1935"/>
                </a:lnTo>
                <a:lnTo>
                  <a:pt x="891" y="1812"/>
                </a:lnTo>
                <a:lnTo>
                  <a:pt x="1076" y="1474"/>
                </a:lnTo>
                <a:lnTo>
                  <a:pt x="1168" y="1443"/>
                </a:lnTo>
                <a:lnTo>
                  <a:pt x="1198" y="1320"/>
                </a:lnTo>
                <a:lnTo>
                  <a:pt x="1444" y="1320"/>
                </a:lnTo>
                <a:lnTo>
                  <a:pt x="1567" y="1351"/>
                </a:lnTo>
                <a:lnTo>
                  <a:pt x="1997" y="1228"/>
                </a:lnTo>
                <a:lnTo>
                  <a:pt x="2058" y="1044"/>
                </a:lnTo>
                <a:lnTo>
                  <a:pt x="2519" y="768"/>
                </a:lnTo>
                <a:lnTo>
                  <a:pt x="3133" y="399"/>
                </a:lnTo>
                <a:lnTo>
                  <a:pt x="3348" y="246"/>
                </a:lnTo>
                <a:lnTo>
                  <a:pt x="3593" y="92"/>
                </a:lnTo>
                <a:lnTo>
                  <a:pt x="3993" y="31"/>
                </a:lnTo>
                <a:lnTo>
                  <a:pt x="4208" y="0"/>
                </a:lnTo>
                <a:lnTo>
                  <a:pt x="4453" y="62"/>
                </a:lnTo>
                <a:lnTo>
                  <a:pt x="4576" y="92"/>
                </a:lnTo>
                <a:lnTo>
                  <a:pt x="4637" y="154"/>
                </a:lnTo>
                <a:lnTo>
                  <a:pt x="4607" y="215"/>
                </a:lnTo>
                <a:lnTo>
                  <a:pt x="4576" y="461"/>
                </a:lnTo>
                <a:lnTo>
                  <a:pt x="4484" y="614"/>
                </a:lnTo>
                <a:lnTo>
                  <a:pt x="4484" y="860"/>
                </a:lnTo>
                <a:lnTo>
                  <a:pt x="5282" y="1382"/>
                </a:lnTo>
                <a:lnTo>
                  <a:pt x="5282" y="1720"/>
                </a:lnTo>
                <a:lnTo>
                  <a:pt x="5559" y="1935"/>
                </a:lnTo>
                <a:lnTo>
                  <a:pt x="5927" y="1750"/>
                </a:lnTo>
                <a:lnTo>
                  <a:pt x="6019" y="1781"/>
                </a:lnTo>
                <a:lnTo>
                  <a:pt x="6050" y="1904"/>
                </a:lnTo>
                <a:lnTo>
                  <a:pt x="6111" y="1965"/>
                </a:lnTo>
                <a:lnTo>
                  <a:pt x="6111" y="2119"/>
                </a:lnTo>
                <a:lnTo>
                  <a:pt x="6019" y="2242"/>
                </a:lnTo>
                <a:lnTo>
                  <a:pt x="6203" y="2487"/>
                </a:lnTo>
                <a:lnTo>
                  <a:pt x="6265" y="2457"/>
                </a:lnTo>
                <a:lnTo>
                  <a:pt x="6265" y="2610"/>
                </a:lnTo>
                <a:lnTo>
                  <a:pt x="6081" y="2825"/>
                </a:lnTo>
                <a:lnTo>
                  <a:pt x="5927" y="2825"/>
                </a:lnTo>
                <a:lnTo>
                  <a:pt x="5681" y="2948"/>
                </a:lnTo>
                <a:lnTo>
                  <a:pt x="5589" y="2917"/>
                </a:lnTo>
                <a:lnTo>
                  <a:pt x="5436" y="3009"/>
                </a:lnTo>
                <a:lnTo>
                  <a:pt x="5436" y="3163"/>
                </a:lnTo>
                <a:lnTo>
                  <a:pt x="5313" y="3255"/>
                </a:lnTo>
                <a:lnTo>
                  <a:pt x="5344" y="3408"/>
                </a:lnTo>
                <a:lnTo>
                  <a:pt x="5129" y="3470"/>
                </a:lnTo>
                <a:lnTo>
                  <a:pt x="5098" y="3562"/>
                </a:lnTo>
                <a:lnTo>
                  <a:pt x="4238" y="3316"/>
                </a:lnTo>
                <a:lnTo>
                  <a:pt x="4177" y="3347"/>
                </a:lnTo>
                <a:lnTo>
                  <a:pt x="4177" y="3347"/>
                </a:lnTo>
                <a:lnTo>
                  <a:pt x="4115" y="3316"/>
                </a:lnTo>
                <a:lnTo>
                  <a:pt x="3900" y="3408"/>
                </a:lnTo>
                <a:lnTo>
                  <a:pt x="3716" y="3408"/>
                </a:lnTo>
                <a:lnTo>
                  <a:pt x="3409" y="3470"/>
                </a:lnTo>
                <a:lnTo>
                  <a:pt x="2979" y="3470"/>
                </a:lnTo>
                <a:lnTo>
                  <a:pt x="2918" y="3501"/>
                </a:lnTo>
                <a:lnTo>
                  <a:pt x="2304" y="3501"/>
                </a:lnTo>
                <a:lnTo>
                  <a:pt x="2027" y="3531"/>
                </a:lnTo>
                <a:lnTo>
                  <a:pt x="1997" y="3716"/>
                </a:lnTo>
                <a:lnTo>
                  <a:pt x="2058" y="3961"/>
                </a:lnTo>
                <a:lnTo>
                  <a:pt x="2120" y="4023"/>
                </a:lnTo>
                <a:lnTo>
                  <a:pt x="2242" y="4268"/>
                </a:lnTo>
                <a:lnTo>
                  <a:pt x="2242" y="4514"/>
                </a:lnTo>
                <a:lnTo>
                  <a:pt x="2058" y="4483"/>
                </a:lnTo>
                <a:lnTo>
                  <a:pt x="1935" y="4391"/>
                </a:lnTo>
                <a:lnTo>
                  <a:pt x="1843" y="4391"/>
                </a:lnTo>
                <a:lnTo>
                  <a:pt x="1659" y="4514"/>
                </a:lnTo>
                <a:lnTo>
                  <a:pt x="1475" y="4545"/>
                </a:lnTo>
                <a:lnTo>
                  <a:pt x="1198" y="4422"/>
                </a:lnTo>
                <a:lnTo>
                  <a:pt x="1137" y="4268"/>
                </a:lnTo>
                <a:lnTo>
                  <a:pt x="953" y="4207"/>
                </a:lnTo>
                <a:lnTo>
                  <a:pt x="830" y="4207"/>
                </a:lnTo>
                <a:lnTo>
                  <a:pt x="738" y="4145"/>
                </a:lnTo>
                <a:lnTo>
                  <a:pt x="615" y="4145"/>
                </a:lnTo>
                <a:lnTo>
                  <a:pt x="308" y="3961"/>
                </a:lnTo>
                <a:lnTo>
                  <a:pt x="62" y="3777"/>
                </a:lnTo>
                <a:close/>
              </a:path>
            </a:pathLst>
          </a:custGeom>
          <a:solidFill>
            <a:srgbClr val="9E9E9E"/>
          </a:solidFill>
          <a:ln cap="flat" cmpd="sng" w="9525">
            <a:solidFill>
              <a:srgbClr val="9E9E9E"/>
            </a:solidFill>
            <a:prstDash val="solid"/>
            <a:round/>
            <a:headEnd len="sm" w="sm" type="none"/>
            <a:tailEnd len="sm" w="sm" type="none"/>
          </a:ln>
        </p:spPr>
      </p:sp>
      <p:sp>
        <p:nvSpPr>
          <p:cNvPr id="605" name="Google Shape;605;p68"/>
          <p:cNvSpPr txBox="1"/>
          <p:nvPr/>
        </p:nvSpPr>
        <p:spPr>
          <a:xfrm>
            <a:off x="5187625" y="589900"/>
            <a:ext cx="963300" cy="431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Ministry of </a:t>
            </a:r>
            <a:r>
              <a:rPr lang="es-ES" sz="800">
                <a:latin typeface="Open Sans Light"/>
                <a:ea typeface="Open Sans Light"/>
                <a:cs typeface="Open Sans Light"/>
                <a:sym typeface="Open Sans Light"/>
              </a:rPr>
              <a:t>Agriculture</a:t>
            </a:r>
            <a:endParaRPr b="0" i="0" sz="800" u="none" cap="none" strike="noStrike">
              <a:solidFill>
                <a:srgbClr val="000000"/>
              </a:solidFill>
              <a:latin typeface="Open Sans Light"/>
              <a:ea typeface="Open Sans Light"/>
              <a:cs typeface="Open Sans Light"/>
              <a:sym typeface="Open Sans Light"/>
            </a:endParaRPr>
          </a:p>
        </p:txBody>
      </p:sp>
      <p:sp>
        <p:nvSpPr>
          <p:cNvPr id="606" name="Google Shape;606;p68"/>
          <p:cNvSpPr txBox="1"/>
          <p:nvPr/>
        </p:nvSpPr>
        <p:spPr>
          <a:xfrm>
            <a:off x="5332650" y="254200"/>
            <a:ext cx="8715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lang="es-ES" sz="1000">
                <a:solidFill>
                  <a:schemeClr val="lt1"/>
                </a:solidFill>
                <a:highlight>
                  <a:srgbClr val="9E9E9E"/>
                </a:highlight>
                <a:latin typeface="Open Sans ExtraBold"/>
                <a:ea typeface="Open Sans ExtraBold"/>
                <a:cs typeface="Open Sans ExtraBold"/>
                <a:sym typeface="Open Sans ExtraBold"/>
              </a:rPr>
              <a:t>BURKINA FASO</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cxnSp>
        <p:nvCxnSpPr>
          <p:cNvPr id="607" name="Google Shape;607;p68"/>
          <p:cNvCxnSpPr/>
          <p:nvPr/>
        </p:nvCxnSpPr>
        <p:spPr>
          <a:xfrm rot="-5400000">
            <a:off x="4787375" y="1625763"/>
            <a:ext cx="1616700" cy="406200"/>
          </a:xfrm>
          <a:prstGeom prst="bentConnector3">
            <a:avLst>
              <a:gd fmla="val 50000" name="adj1"/>
            </a:avLst>
          </a:prstGeom>
          <a:noFill/>
          <a:ln cap="flat" cmpd="sng" w="9525">
            <a:solidFill>
              <a:schemeClr val="dk2"/>
            </a:solidFill>
            <a:prstDash val="solid"/>
            <a:round/>
            <a:headEnd len="sm" w="sm" type="none"/>
            <a:tailEnd len="med" w="med" type="oval"/>
          </a:ln>
        </p:spPr>
      </p:cxnSp>
      <p:sp>
        <p:nvSpPr>
          <p:cNvPr id="608" name="Google Shape;608;p68"/>
          <p:cNvSpPr txBox="1"/>
          <p:nvPr/>
        </p:nvSpPr>
        <p:spPr>
          <a:xfrm>
            <a:off x="7907122" y="4119050"/>
            <a:ext cx="1162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 </a:t>
            </a:r>
            <a:r>
              <a:rPr lang="es-ES" sz="800">
                <a:latin typeface="Open Sans Light"/>
                <a:ea typeface="Open Sans Light"/>
                <a:cs typeface="Open Sans Light"/>
                <a:sym typeface="Open Sans Light"/>
              </a:rPr>
              <a:t>Gender Monitoring Office</a:t>
            </a:r>
            <a:endParaRPr b="0" i="0" sz="800" u="none" cap="none" strike="noStrike">
              <a:solidFill>
                <a:srgbClr val="000000"/>
              </a:solidFill>
              <a:latin typeface="Open Sans Light"/>
              <a:ea typeface="Open Sans Light"/>
              <a:cs typeface="Open Sans Light"/>
              <a:sym typeface="Open Sans Light"/>
            </a:endParaRPr>
          </a:p>
        </p:txBody>
      </p:sp>
      <p:sp>
        <p:nvSpPr>
          <p:cNvPr id="609" name="Google Shape;609;p68"/>
          <p:cNvSpPr txBox="1"/>
          <p:nvPr/>
        </p:nvSpPr>
        <p:spPr>
          <a:xfrm>
            <a:off x="7911500" y="3969938"/>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es-ES" sz="1000">
                <a:solidFill>
                  <a:schemeClr val="lt1"/>
                </a:solidFill>
                <a:highlight>
                  <a:srgbClr val="9E9E9E"/>
                </a:highlight>
                <a:latin typeface="Open Sans ExtraBold"/>
                <a:ea typeface="Open Sans ExtraBold"/>
                <a:cs typeface="Open Sans ExtraBold"/>
                <a:sym typeface="Open Sans ExtraBold"/>
              </a:rPr>
              <a:t>RWANDA</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sp>
        <p:nvSpPr>
          <p:cNvPr id="610" name="Google Shape;610;p68"/>
          <p:cNvSpPr txBox="1"/>
          <p:nvPr/>
        </p:nvSpPr>
        <p:spPr>
          <a:xfrm>
            <a:off x="7907113" y="4576251"/>
            <a:ext cx="1493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s-ES" sz="800" u="none" cap="none" strike="noStrike">
                <a:solidFill>
                  <a:srgbClr val="000000"/>
                </a:solidFill>
                <a:latin typeface="Open Sans Light"/>
                <a:ea typeface="Open Sans Light"/>
                <a:cs typeface="Open Sans Light"/>
                <a:sym typeface="Open Sans Light"/>
              </a:rPr>
              <a:t>Partner:</a:t>
            </a:r>
            <a:r>
              <a:rPr lang="es-ES" sz="800">
                <a:latin typeface="Open Sans Light"/>
                <a:ea typeface="Open Sans Light"/>
                <a:cs typeface="Open Sans Light"/>
                <a:sym typeface="Open Sans Light"/>
              </a:rPr>
              <a:t> Ministry of Local Government</a:t>
            </a:r>
            <a:endParaRPr b="0" i="0" sz="800" u="none" cap="none" strike="noStrike">
              <a:solidFill>
                <a:srgbClr val="000000"/>
              </a:solidFill>
              <a:latin typeface="Open Sans Light"/>
              <a:ea typeface="Open Sans Light"/>
              <a:cs typeface="Open Sans Light"/>
              <a:sym typeface="Open Sans Light"/>
            </a:endParaRPr>
          </a:p>
        </p:txBody>
      </p:sp>
      <p:sp>
        <p:nvSpPr>
          <p:cNvPr id="611" name="Google Shape;611;p68"/>
          <p:cNvSpPr txBox="1"/>
          <p:nvPr/>
        </p:nvSpPr>
        <p:spPr>
          <a:xfrm>
            <a:off x="7911500" y="4427138"/>
            <a:ext cx="793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es-ES" sz="1000">
                <a:solidFill>
                  <a:schemeClr val="lt1"/>
                </a:solidFill>
                <a:highlight>
                  <a:srgbClr val="9E9E9E"/>
                </a:highlight>
                <a:latin typeface="Open Sans ExtraBold"/>
                <a:ea typeface="Open Sans ExtraBold"/>
                <a:cs typeface="Open Sans ExtraBold"/>
                <a:sym typeface="Open Sans ExtraBold"/>
              </a:rPr>
              <a:t>RWANDA</a:t>
            </a:r>
            <a:endParaRPr b="0" i="0" sz="1000" u="none" cap="none" strike="noStrike">
              <a:solidFill>
                <a:schemeClr val="lt1"/>
              </a:solidFill>
              <a:highlight>
                <a:srgbClr val="9E9E9E"/>
              </a:highlight>
              <a:latin typeface="Open Sans ExtraBold"/>
              <a:ea typeface="Open Sans ExtraBold"/>
              <a:cs typeface="Open Sans ExtraBold"/>
              <a:sym typeface="Open Sans ExtraBold"/>
            </a:endParaRPr>
          </a:p>
        </p:txBody>
      </p:sp>
      <p:cxnSp>
        <p:nvCxnSpPr>
          <p:cNvPr id="612" name="Google Shape;612;p68"/>
          <p:cNvCxnSpPr/>
          <p:nvPr/>
        </p:nvCxnSpPr>
        <p:spPr>
          <a:xfrm>
            <a:off x="7830525" y="4124575"/>
            <a:ext cx="143100" cy="0"/>
          </a:xfrm>
          <a:prstGeom prst="straightConnector1">
            <a:avLst/>
          </a:prstGeom>
          <a:noFill/>
          <a:ln cap="flat" cmpd="sng" w="9525">
            <a:solidFill>
              <a:schemeClr val="dk2"/>
            </a:solidFill>
            <a:prstDash val="solid"/>
            <a:round/>
            <a:headEnd len="sm" w="sm" type="none"/>
            <a:tailEnd len="med" w="med" type="oval"/>
          </a:ln>
        </p:spPr>
      </p:cxnSp>
      <p:cxnSp>
        <p:nvCxnSpPr>
          <p:cNvPr id="613" name="Google Shape;613;p68"/>
          <p:cNvCxnSpPr/>
          <p:nvPr/>
        </p:nvCxnSpPr>
        <p:spPr>
          <a:xfrm>
            <a:off x="7830525" y="4581775"/>
            <a:ext cx="143100" cy="0"/>
          </a:xfrm>
          <a:prstGeom prst="straightConnector1">
            <a:avLst/>
          </a:prstGeom>
          <a:noFill/>
          <a:ln cap="flat" cmpd="sng" w="9525">
            <a:solidFill>
              <a:schemeClr val="dk2"/>
            </a:solidFill>
            <a:prstDash val="solid"/>
            <a:round/>
            <a:headEnd len="sm" w="sm" type="none"/>
            <a:tailEnd len="med" w="med" type="oval"/>
          </a:ln>
        </p:spPr>
      </p:cxnSp>
      <p:cxnSp>
        <p:nvCxnSpPr>
          <p:cNvPr id="614" name="Google Shape;614;p68"/>
          <p:cNvCxnSpPr/>
          <p:nvPr/>
        </p:nvCxnSpPr>
        <p:spPr>
          <a:xfrm flipH="1">
            <a:off x="7822875" y="3727075"/>
            <a:ext cx="5400" cy="849900"/>
          </a:xfrm>
          <a:prstGeom prst="straightConnector1">
            <a:avLst/>
          </a:prstGeom>
          <a:noFill/>
          <a:ln cap="flat" cmpd="sng" w="9525">
            <a:solidFill>
              <a:srgbClr val="9E9E9E"/>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grpSp>
        <p:nvGrpSpPr>
          <p:cNvPr id="619" name="Google Shape;619;p69"/>
          <p:cNvGrpSpPr/>
          <p:nvPr/>
        </p:nvGrpSpPr>
        <p:grpSpPr>
          <a:xfrm>
            <a:off x="0" y="4561793"/>
            <a:ext cx="9144000" cy="616950"/>
            <a:chOff x="0" y="6082390"/>
            <a:chExt cx="12192000" cy="822600"/>
          </a:xfrm>
        </p:grpSpPr>
        <p:sp>
          <p:nvSpPr>
            <p:cNvPr id="620" name="Google Shape;620;p69"/>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621" name="Google Shape;621;p69"/>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cxnSp>
        <p:nvCxnSpPr>
          <p:cNvPr id="622" name="Google Shape;622;p69"/>
          <p:cNvCxnSpPr/>
          <p:nvPr/>
        </p:nvCxnSpPr>
        <p:spPr>
          <a:xfrm>
            <a:off x="224125" y="340100"/>
            <a:ext cx="1466400" cy="0"/>
          </a:xfrm>
          <a:prstGeom prst="straightConnector1">
            <a:avLst/>
          </a:prstGeom>
          <a:noFill/>
          <a:ln cap="flat" cmpd="sng" w="38100">
            <a:solidFill>
              <a:srgbClr val="155240"/>
            </a:solidFill>
            <a:prstDash val="solid"/>
            <a:round/>
            <a:headEnd len="med" w="med" type="none"/>
            <a:tailEnd len="med" w="med" type="none"/>
          </a:ln>
        </p:spPr>
      </p:cxnSp>
      <p:sp>
        <p:nvSpPr>
          <p:cNvPr id="623" name="Google Shape;623;p69"/>
          <p:cNvSpPr txBox="1"/>
          <p:nvPr/>
        </p:nvSpPr>
        <p:spPr>
          <a:xfrm>
            <a:off x="224125" y="427575"/>
            <a:ext cx="28668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600">
                <a:solidFill>
                  <a:srgbClr val="49AC57"/>
                </a:solidFill>
                <a:latin typeface="Georgia"/>
                <a:ea typeface="Georgia"/>
                <a:cs typeface="Georgia"/>
                <a:sym typeface="Georgia"/>
              </a:rPr>
              <a:t>Adapting</a:t>
            </a:r>
            <a:endParaRPr sz="2600">
              <a:solidFill>
                <a:srgbClr val="49AC57"/>
              </a:solidFill>
              <a:latin typeface="Georgia"/>
              <a:ea typeface="Georgia"/>
              <a:cs typeface="Georgia"/>
              <a:sym typeface="Georgia"/>
            </a:endParaRPr>
          </a:p>
          <a:p>
            <a:pPr indent="0" lvl="0" marL="0" rtl="0" algn="l">
              <a:spcBef>
                <a:spcPts val="0"/>
              </a:spcBef>
              <a:spcAft>
                <a:spcPts val="0"/>
              </a:spcAft>
              <a:buNone/>
            </a:pPr>
            <a:r>
              <a:rPr lang="es-ES" sz="2600">
                <a:solidFill>
                  <a:schemeClr val="dk1"/>
                </a:solidFill>
                <a:latin typeface="Georgia"/>
                <a:ea typeface="Georgia"/>
                <a:cs typeface="Georgia"/>
                <a:sym typeface="Georgia"/>
              </a:rPr>
              <a:t>to context</a:t>
            </a:r>
            <a:endParaRPr sz="2600">
              <a:solidFill>
                <a:schemeClr val="dk1"/>
              </a:solidFill>
              <a:latin typeface="Georgia"/>
              <a:ea typeface="Georgia"/>
              <a:cs typeface="Georgia"/>
              <a:sym typeface="Georgia"/>
            </a:endParaRPr>
          </a:p>
        </p:txBody>
      </p:sp>
      <p:sp>
        <p:nvSpPr>
          <p:cNvPr id="624" name="Google Shape;624;p69"/>
          <p:cNvSpPr/>
          <p:nvPr/>
        </p:nvSpPr>
        <p:spPr>
          <a:xfrm>
            <a:off x="10037383" y="1448139"/>
            <a:ext cx="471300" cy="471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5" name="Google Shape;625;p69"/>
          <p:cNvPicPr preferRelativeResize="0"/>
          <p:nvPr/>
        </p:nvPicPr>
        <p:blipFill>
          <a:blip r:embed="rId4">
            <a:alphaModFix/>
          </a:blip>
          <a:stretch>
            <a:fillRect/>
          </a:stretch>
        </p:blipFill>
        <p:spPr>
          <a:xfrm>
            <a:off x="10108702" y="1491027"/>
            <a:ext cx="328819" cy="328819"/>
          </a:xfrm>
          <a:prstGeom prst="rect">
            <a:avLst/>
          </a:prstGeom>
          <a:noFill/>
          <a:ln>
            <a:noFill/>
          </a:ln>
        </p:spPr>
      </p:pic>
      <p:sp>
        <p:nvSpPr>
          <p:cNvPr id="626" name="Google Shape;626;p69"/>
          <p:cNvSpPr/>
          <p:nvPr/>
        </p:nvSpPr>
        <p:spPr>
          <a:xfrm>
            <a:off x="10037383" y="2198114"/>
            <a:ext cx="471300" cy="471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7" name="Google Shape;627;p69"/>
          <p:cNvPicPr preferRelativeResize="0"/>
          <p:nvPr/>
        </p:nvPicPr>
        <p:blipFill>
          <a:blip r:embed="rId5">
            <a:alphaModFix/>
          </a:blip>
          <a:stretch>
            <a:fillRect/>
          </a:stretch>
        </p:blipFill>
        <p:spPr>
          <a:xfrm>
            <a:off x="10078288" y="2239138"/>
            <a:ext cx="389625" cy="389625"/>
          </a:xfrm>
          <a:prstGeom prst="rect">
            <a:avLst/>
          </a:prstGeom>
          <a:noFill/>
          <a:ln>
            <a:noFill/>
          </a:ln>
        </p:spPr>
      </p:pic>
      <p:sp>
        <p:nvSpPr>
          <p:cNvPr id="628" name="Google Shape;628;p69"/>
          <p:cNvSpPr/>
          <p:nvPr/>
        </p:nvSpPr>
        <p:spPr>
          <a:xfrm>
            <a:off x="10037458" y="2871889"/>
            <a:ext cx="471300" cy="471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9" name="Google Shape;629;p69"/>
          <p:cNvPicPr preferRelativeResize="0"/>
          <p:nvPr/>
        </p:nvPicPr>
        <p:blipFill>
          <a:blip r:embed="rId6">
            <a:alphaModFix/>
          </a:blip>
          <a:stretch>
            <a:fillRect/>
          </a:stretch>
        </p:blipFill>
        <p:spPr>
          <a:xfrm>
            <a:off x="10104813" y="2894725"/>
            <a:ext cx="336575" cy="336575"/>
          </a:xfrm>
          <a:prstGeom prst="rect">
            <a:avLst/>
          </a:prstGeom>
          <a:noFill/>
          <a:ln>
            <a:noFill/>
          </a:ln>
        </p:spPr>
      </p:pic>
      <p:sp>
        <p:nvSpPr>
          <p:cNvPr id="630" name="Google Shape;630;p69"/>
          <p:cNvSpPr txBox="1"/>
          <p:nvPr/>
        </p:nvSpPr>
        <p:spPr>
          <a:xfrm>
            <a:off x="10689225" y="1364625"/>
            <a:ext cx="2379600" cy="7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1350">
                <a:solidFill>
                  <a:srgbClr val="414042"/>
                </a:solidFill>
                <a:latin typeface="Georgia"/>
                <a:ea typeface="Georgia"/>
                <a:cs typeface="Georgia"/>
                <a:sym typeface="Georgia"/>
              </a:rPr>
              <a:t>Governance </a:t>
            </a:r>
            <a:r>
              <a:rPr lang="es-ES" sz="1000">
                <a:solidFill>
                  <a:schemeClr val="dk1"/>
                </a:solidFill>
                <a:latin typeface="Roboto"/>
                <a:ea typeface="Roboto"/>
                <a:cs typeface="Roboto"/>
                <a:sym typeface="Roboto"/>
              </a:rPr>
              <a:t>- an institutional structure that runs and links each step of the cycle</a:t>
            </a:r>
            <a:endParaRPr b="1" sz="1550">
              <a:solidFill>
                <a:srgbClr val="414042"/>
              </a:solidFill>
              <a:latin typeface="Georgia"/>
              <a:ea typeface="Georgia"/>
              <a:cs typeface="Georgia"/>
              <a:sym typeface="Georgia"/>
            </a:endParaRPr>
          </a:p>
        </p:txBody>
      </p:sp>
      <p:sp>
        <p:nvSpPr>
          <p:cNvPr id="631" name="Google Shape;631;p69"/>
          <p:cNvSpPr txBox="1"/>
          <p:nvPr/>
        </p:nvSpPr>
        <p:spPr>
          <a:xfrm>
            <a:off x="10689225" y="2143250"/>
            <a:ext cx="2379600" cy="7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1350">
                <a:solidFill>
                  <a:srgbClr val="414042"/>
                </a:solidFill>
                <a:latin typeface="Georgia"/>
                <a:ea typeface="Georgia"/>
                <a:cs typeface="Georgia"/>
                <a:sym typeface="Georgia"/>
              </a:rPr>
              <a:t>Capacity </a:t>
            </a:r>
            <a:r>
              <a:rPr lang="es-ES" sz="1000">
                <a:solidFill>
                  <a:schemeClr val="dk1"/>
                </a:solidFill>
                <a:latin typeface="Roboto"/>
                <a:ea typeface="Roboto"/>
                <a:cs typeface="Roboto"/>
                <a:sym typeface="Roboto"/>
              </a:rPr>
              <a:t>individual and institutional fostering data and evidence use and demand</a:t>
            </a:r>
            <a:endParaRPr b="1" sz="1550">
              <a:solidFill>
                <a:srgbClr val="414042"/>
              </a:solidFill>
              <a:latin typeface="Georgia"/>
              <a:ea typeface="Georgia"/>
              <a:cs typeface="Georgia"/>
              <a:sym typeface="Georgia"/>
            </a:endParaRPr>
          </a:p>
        </p:txBody>
      </p:sp>
      <p:sp>
        <p:nvSpPr>
          <p:cNvPr id="632" name="Google Shape;632;p69"/>
          <p:cNvSpPr txBox="1"/>
          <p:nvPr/>
        </p:nvSpPr>
        <p:spPr>
          <a:xfrm>
            <a:off x="10689225" y="2834550"/>
            <a:ext cx="23796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1350">
                <a:solidFill>
                  <a:srgbClr val="414042"/>
                </a:solidFill>
                <a:latin typeface="Georgia"/>
                <a:ea typeface="Georgia"/>
                <a:cs typeface="Georgia"/>
                <a:sym typeface="Georgia"/>
              </a:rPr>
              <a:t>Resources </a:t>
            </a:r>
            <a:r>
              <a:rPr lang="es-ES" sz="1000">
                <a:solidFill>
                  <a:schemeClr val="dk1"/>
                </a:solidFill>
                <a:latin typeface="Roboto"/>
                <a:ea typeface="Roboto"/>
                <a:cs typeface="Roboto"/>
                <a:sym typeface="Roboto"/>
              </a:rPr>
              <a:t>sustaining the Lab team and its cycle</a:t>
            </a:r>
            <a:endParaRPr b="1" sz="1000">
              <a:solidFill>
                <a:srgbClr val="414042"/>
              </a:solidFill>
              <a:latin typeface="Georgia"/>
              <a:ea typeface="Georgia"/>
              <a:cs typeface="Georgia"/>
              <a:sym typeface="Georgia"/>
            </a:endParaRPr>
          </a:p>
        </p:txBody>
      </p:sp>
      <p:sp>
        <p:nvSpPr>
          <p:cNvPr id="633" name="Google Shape;633;p69"/>
          <p:cNvSpPr/>
          <p:nvPr/>
        </p:nvSpPr>
        <p:spPr>
          <a:xfrm>
            <a:off x="10037383" y="759889"/>
            <a:ext cx="471300" cy="471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4" name="Google Shape;634;p69"/>
          <p:cNvPicPr preferRelativeResize="0"/>
          <p:nvPr/>
        </p:nvPicPr>
        <p:blipFill>
          <a:blip r:embed="rId7">
            <a:alphaModFix/>
          </a:blip>
          <a:stretch>
            <a:fillRect/>
          </a:stretch>
        </p:blipFill>
        <p:spPr>
          <a:xfrm>
            <a:off x="10152175" y="851750"/>
            <a:ext cx="241875" cy="241875"/>
          </a:xfrm>
          <a:prstGeom prst="rect">
            <a:avLst/>
          </a:prstGeom>
          <a:noFill/>
          <a:ln>
            <a:noFill/>
          </a:ln>
        </p:spPr>
      </p:pic>
      <p:sp>
        <p:nvSpPr>
          <p:cNvPr id="635" name="Google Shape;635;p69"/>
          <p:cNvSpPr txBox="1"/>
          <p:nvPr/>
        </p:nvSpPr>
        <p:spPr>
          <a:xfrm>
            <a:off x="10689225" y="678825"/>
            <a:ext cx="23796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s-ES" sz="1350">
                <a:solidFill>
                  <a:srgbClr val="414042"/>
                </a:solidFill>
                <a:latin typeface="Georgia"/>
                <a:ea typeface="Georgia"/>
                <a:cs typeface="Georgia"/>
                <a:sym typeface="Georgia"/>
              </a:rPr>
              <a:t>Adjusted </a:t>
            </a:r>
            <a:r>
              <a:rPr lang="es-ES" sz="1000">
                <a:solidFill>
                  <a:schemeClr val="dk1"/>
                </a:solidFill>
                <a:latin typeface="Roboto"/>
                <a:ea typeface="Roboto"/>
                <a:cs typeface="Roboto"/>
                <a:sym typeface="Roboto"/>
              </a:rPr>
              <a:t>to the context and needs </a:t>
            </a:r>
            <a:endParaRPr b="1" sz="1550">
              <a:solidFill>
                <a:srgbClr val="414042"/>
              </a:solidFill>
              <a:latin typeface="Georgia"/>
              <a:ea typeface="Georgia"/>
              <a:cs typeface="Georgia"/>
              <a:sym typeface="Georgia"/>
            </a:endParaRPr>
          </a:p>
        </p:txBody>
      </p:sp>
      <p:grpSp>
        <p:nvGrpSpPr>
          <p:cNvPr id="636" name="Google Shape;636;p69"/>
          <p:cNvGrpSpPr/>
          <p:nvPr/>
        </p:nvGrpSpPr>
        <p:grpSpPr>
          <a:xfrm>
            <a:off x="6407978" y="1491026"/>
            <a:ext cx="2232154" cy="2440858"/>
            <a:chOff x="3287425" y="1580825"/>
            <a:chExt cx="2451300" cy="2680200"/>
          </a:xfrm>
        </p:grpSpPr>
        <p:pic>
          <p:nvPicPr>
            <p:cNvPr id="637" name="Google Shape;637;p69"/>
            <p:cNvPicPr preferRelativeResize="0"/>
            <p:nvPr/>
          </p:nvPicPr>
          <p:blipFill>
            <a:blip r:embed="rId8">
              <a:alphaModFix/>
            </a:blip>
            <a:stretch>
              <a:fillRect/>
            </a:stretch>
          </p:blipFill>
          <p:spPr>
            <a:xfrm>
              <a:off x="3410850" y="1886499"/>
              <a:ext cx="2135675" cy="1789025"/>
            </a:xfrm>
            <a:prstGeom prst="rect">
              <a:avLst/>
            </a:prstGeom>
            <a:noFill/>
            <a:ln>
              <a:noFill/>
            </a:ln>
          </p:spPr>
        </p:pic>
        <p:sp>
          <p:nvSpPr>
            <p:cNvPr id="638" name="Google Shape;638;p69"/>
            <p:cNvSpPr/>
            <p:nvPr/>
          </p:nvSpPr>
          <p:spPr>
            <a:xfrm>
              <a:off x="3391000" y="1708925"/>
              <a:ext cx="2295600" cy="24591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39" name="Google Shape;639;p69"/>
            <p:cNvSpPr/>
            <p:nvPr/>
          </p:nvSpPr>
          <p:spPr>
            <a:xfrm>
              <a:off x="3764050" y="1580825"/>
              <a:ext cx="1549500" cy="24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40" name="Google Shape;640;p69"/>
            <p:cNvSpPr/>
            <p:nvPr/>
          </p:nvSpPr>
          <p:spPr>
            <a:xfrm>
              <a:off x="3764050" y="4019225"/>
              <a:ext cx="1549500" cy="24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41" name="Google Shape;641;p69"/>
            <p:cNvSpPr/>
            <p:nvPr/>
          </p:nvSpPr>
          <p:spPr>
            <a:xfrm>
              <a:off x="3287425" y="2202100"/>
              <a:ext cx="165300" cy="1473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42" name="Google Shape;642;p69"/>
            <p:cNvSpPr/>
            <p:nvPr/>
          </p:nvSpPr>
          <p:spPr>
            <a:xfrm>
              <a:off x="5573425" y="2202100"/>
              <a:ext cx="165300" cy="1473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pic>
        <p:nvPicPr>
          <p:cNvPr id="643" name="Google Shape;643;p69"/>
          <p:cNvPicPr preferRelativeResize="0"/>
          <p:nvPr/>
        </p:nvPicPr>
        <p:blipFill>
          <a:blip r:embed="rId9">
            <a:alphaModFix/>
          </a:blip>
          <a:stretch>
            <a:fillRect/>
          </a:stretch>
        </p:blipFill>
        <p:spPr>
          <a:xfrm>
            <a:off x="401300" y="1491029"/>
            <a:ext cx="3957566" cy="2440850"/>
          </a:xfrm>
          <a:prstGeom prst="rect">
            <a:avLst/>
          </a:prstGeom>
          <a:noFill/>
          <a:ln>
            <a:noFill/>
          </a:ln>
        </p:spPr>
      </p:pic>
      <p:sp>
        <p:nvSpPr>
          <p:cNvPr id="644" name="Google Shape;644;p69"/>
          <p:cNvSpPr/>
          <p:nvPr/>
        </p:nvSpPr>
        <p:spPr>
          <a:xfrm>
            <a:off x="4703175" y="2109800"/>
            <a:ext cx="1360500" cy="12033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pSp>
        <p:nvGrpSpPr>
          <p:cNvPr id="649" name="Google Shape;649;p70"/>
          <p:cNvGrpSpPr/>
          <p:nvPr/>
        </p:nvGrpSpPr>
        <p:grpSpPr>
          <a:xfrm>
            <a:off x="0" y="4561793"/>
            <a:ext cx="9144000" cy="616950"/>
            <a:chOff x="0" y="6082390"/>
            <a:chExt cx="12192000" cy="822600"/>
          </a:xfrm>
        </p:grpSpPr>
        <p:sp>
          <p:nvSpPr>
            <p:cNvPr id="650" name="Google Shape;650;p70"/>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651" name="Google Shape;651;p70"/>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pic>
        <p:nvPicPr>
          <p:cNvPr id="652" name="Google Shape;652;p70"/>
          <p:cNvPicPr preferRelativeResize="0"/>
          <p:nvPr/>
        </p:nvPicPr>
        <p:blipFill>
          <a:blip r:embed="rId4">
            <a:alphaModFix/>
          </a:blip>
          <a:stretch>
            <a:fillRect/>
          </a:stretch>
        </p:blipFill>
        <p:spPr>
          <a:xfrm>
            <a:off x="4526656" y="-134492"/>
            <a:ext cx="463249" cy="463206"/>
          </a:xfrm>
          <a:prstGeom prst="rect">
            <a:avLst/>
          </a:prstGeom>
          <a:noFill/>
          <a:ln>
            <a:noFill/>
          </a:ln>
        </p:spPr>
      </p:pic>
      <p:sp>
        <p:nvSpPr>
          <p:cNvPr id="653" name="Google Shape;653;p70"/>
          <p:cNvSpPr txBox="1"/>
          <p:nvPr/>
        </p:nvSpPr>
        <p:spPr>
          <a:xfrm>
            <a:off x="2092000" y="189500"/>
            <a:ext cx="5064900" cy="543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s-ES" sz="2400">
                <a:solidFill>
                  <a:srgbClr val="2B4085"/>
                </a:solidFill>
                <a:latin typeface="Georgia"/>
                <a:ea typeface="Georgia"/>
                <a:cs typeface="Georgia"/>
                <a:sym typeface="Georgia"/>
              </a:rPr>
              <a:t>What does a Lab offer?</a:t>
            </a:r>
            <a:endParaRPr sz="2400">
              <a:solidFill>
                <a:srgbClr val="2B4085"/>
              </a:solidFill>
              <a:latin typeface="Georgia"/>
              <a:ea typeface="Georgia"/>
              <a:cs typeface="Georgia"/>
              <a:sym typeface="Georgia"/>
            </a:endParaRPr>
          </a:p>
        </p:txBody>
      </p:sp>
      <p:cxnSp>
        <p:nvCxnSpPr>
          <p:cNvPr id="654" name="Google Shape;654;p70"/>
          <p:cNvCxnSpPr/>
          <p:nvPr/>
        </p:nvCxnSpPr>
        <p:spPr>
          <a:xfrm>
            <a:off x="6623350" y="461150"/>
            <a:ext cx="2252700" cy="0"/>
          </a:xfrm>
          <a:prstGeom prst="straightConnector1">
            <a:avLst/>
          </a:prstGeom>
          <a:noFill/>
          <a:ln cap="flat" cmpd="sng" w="9525">
            <a:solidFill>
              <a:srgbClr val="2B4085"/>
            </a:solidFill>
            <a:prstDash val="dot"/>
            <a:round/>
            <a:headEnd len="med" w="med" type="none"/>
            <a:tailEnd len="med" w="med" type="none"/>
          </a:ln>
        </p:spPr>
      </p:cxnSp>
      <p:cxnSp>
        <p:nvCxnSpPr>
          <p:cNvPr id="655" name="Google Shape;655;p70"/>
          <p:cNvCxnSpPr/>
          <p:nvPr/>
        </p:nvCxnSpPr>
        <p:spPr>
          <a:xfrm>
            <a:off x="336100" y="461150"/>
            <a:ext cx="2252700" cy="0"/>
          </a:xfrm>
          <a:prstGeom prst="straightConnector1">
            <a:avLst/>
          </a:prstGeom>
          <a:noFill/>
          <a:ln cap="flat" cmpd="sng" w="9525">
            <a:solidFill>
              <a:srgbClr val="2B4085"/>
            </a:solidFill>
            <a:prstDash val="dot"/>
            <a:round/>
            <a:headEnd len="med" w="med" type="none"/>
            <a:tailEnd len="med" w="med" type="none"/>
          </a:ln>
        </p:spPr>
      </p:cxnSp>
      <p:sp>
        <p:nvSpPr>
          <p:cNvPr id="656" name="Google Shape;656;p70"/>
          <p:cNvSpPr/>
          <p:nvPr/>
        </p:nvSpPr>
        <p:spPr>
          <a:xfrm>
            <a:off x="1449250" y="2196350"/>
            <a:ext cx="179100" cy="179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70"/>
          <p:cNvSpPr txBox="1"/>
          <p:nvPr/>
        </p:nvSpPr>
        <p:spPr>
          <a:xfrm>
            <a:off x="1628375" y="2058888"/>
            <a:ext cx="74124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Descriptive and </a:t>
            </a:r>
            <a:r>
              <a:rPr lang="es-ES" sz="1800">
                <a:solidFill>
                  <a:schemeClr val="dk1"/>
                </a:solidFill>
                <a:latin typeface="Georgia"/>
                <a:ea typeface="Georgia"/>
                <a:cs typeface="Georgia"/>
                <a:sym typeface="Georgia"/>
              </a:rPr>
              <a:t>predictive analysis</a:t>
            </a:r>
            <a:r>
              <a:rPr lang="es-ES" sz="1800">
                <a:solidFill>
                  <a:schemeClr val="dk1"/>
                </a:solidFill>
                <a:latin typeface="Georgia"/>
                <a:ea typeface="Georgia"/>
                <a:cs typeface="Georgia"/>
                <a:sym typeface="Georgia"/>
              </a:rPr>
              <a:t> for decision making</a:t>
            </a:r>
            <a:endParaRPr sz="1800">
              <a:solidFill>
                <a:schemeClr val="dk1"/>
              </a:solidFill>
              <a:latin typeface="Georgia"/>
              <a:ea typeface="Georgia"/>
              <a:cs typeface="Georgia"/>
              <a:sym typeface="Georgia"/>
            </a:endParaRPr>
          </a:p>
        </p:txBody>
      </p:sp>
      <p:sp>
        <p:nvSpPr>
          <p:cNvPr id="658" name="Google Shape;658;p70"/>
          <p:cNvSpPr txBox="1"/>
          <p:nvPr/>
        </p:nvSpPr>
        <p:spPr>
          <a:xfrm>
            <a:off x="1628375" y="2435300"/>
            <a:ext cx="74124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Intervention design and piloting </a:t>
            </a:r>
            <a:endParaRPr sz="1800">
              <a:solidFill>
                <a:schemeClr val="dk1"/>
              </a:solidFill>
              <a:latin typeface="Georgia"/>
              <a:ea typeface="Georgia"/>
              <a:cs typeface="Georgia"/>
              <a:sym typeface="Georgia"/>
            </a:endParaRPr>
          </a:p>
        </p:txBody>
      </p:sp>
      <p:sp>
        <p:nvSpPr>
          <p:cNvPr id="659" name="Google Shape;659;p70"/>
          <p:cNvSpPr txBox="1"/>
          <p:nvPr/>
        </p:nvSpPr>
        <p:spPr>
          <a:xfrm>
            <a:off x="1628375" y="2816300"/>
            <a:ext cx="74124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Impact evaluation to assess the effectiveness of a policy</a:t>
            </a:r>
            <a:endParaRPr sz="1800">
              <a:solidFill>
                <a:schemeClr val="dk1"/>
              </a:solidFill>
              <a:latin typeface="Georgia"/>
              <a:ea typeface="Georgia"/>
              <a:cs typeface="Georgia"/>
              <a:sym typeface="Georgia"/>
            </a:endParaRPr>
          </a:p>
        </p:txBody>
      </p:sp>
      <p:cxnSp>
        <p:nvCxnSpPr>
          <p:cNvPr id="660" name="Google Shape;660;p70"/>
          <p:cNvCxnSpPr/>
          <p:nvPr/>
        </p:nvCxnSpPr>
        <p:spPr>
          <a:xfrm flipH="1">
            <a:off x="1267350" y="1713650"/>
            <a:ext cx="1200" cy="1458000"/>
          </a:xfrm>
          <a:prstGeom prst="straightConnector1">
            <a:avLst/>
          </a:prstGeom>
          <a:noFill/>
          <a:ln cap="flat" cmpd="sng" w="38100">
            <a:solidFill>
              <a:srgbClr val="2B4085"/>
            </a:solidFill>
            <a:prstDash val="solid"/>
            <a:round/>
            <a:headEnd len="med" w="med" type="none"/>
            <a:tailEnd len="med" w="med" type="none"/>
          </a:ln>
        </p:spPr>
      </p:cxnSp>
      <p:sp>
        <p:nvSpPr>
          <p:cNvPr id="661" name="Google Shape;661;p70"/>
          <p:cNvSpPr/>
          <p:nvPr/>
        </p:nvSpPr>
        <p:spPr>
          <a:xfrm>
            <a:off x="1449250" y="2577350"/>
            <a:ext cx="179100" cy="179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70"/>
          <p:cNvSpPr/>
          <p:nvPr/>
        </p:nvSpPr>
        <p:spPr>
          <a:xfrm>
            <a:off x="1449250" y="2958350"/>
            <a:ext cx="179100" cy="179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70"/>
          <p:cNvSpPr/>
          <p:nvPr/>
        </p:nvSpPr>
        <p:spPr>
          <a:xfrm>
            <a:off x="1449250" y="900950"/>
            <a:ext cx="179100" cy="179100"/>
          </a:xfrm>
          <a:prstGeom prst="ellipse">
            <a:avLst/>
          </a:prstGeom>
          <a:solidFill>
            <a:srgbClr val="4DAF46"/>
          </a:solidFill>
          <a:ln cap="flat" cmpd="sng" w="9525">
            <a:solidFill>
              <a:srgbClr val="44AA5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70"/>
          <p:cNvSpPr txBox="1"/>
          <p:nvPr/>
        </p:nvSpPr>
        <p:spPr>
          <a:xfrm>
            <a:off x="1628375" y="763488"/>
            <a:ext cx="74124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Improving availability and quality of data in the system</a:t>
            </a:r>
            <a:endParaRPr sz="1800">
              <a:solidFill>
                <a:schemeClr val="dk1"/>
              </a:solidFill>
              <a:latin typeface="Georgia"/>
              <a:ea typeface="Georgia"/>
              <a:cs typeface="Georgia"/>
              <a:sym typeface="Georgia"/>
            </a:endParaRPr>
          </a:p>
        </p:txBody>
      </p:sp>
      <p:sp>
        <p:nvSpPr>
          <p:cNvPr id="665" name="Google Shape;665;p70"/>
          <p:cNvSpPr txBox="1"/>
          <p:nvPr/>
        </p:nvSpPr>
        <p:spPr>
          <a:xfrm>
            <a:off x="1628375" y="1139900"/>
            <a:ext cx="76341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Designing and improving Monitoring, Evaluation and Learning routines</a:t>
            </a:r>
            <a:endParaRPr sz="1800">
              <a:solidFill>
                <a:schemeClr val="dk1"/>
              </a:solidFill>
              <a:latin typeface="Georgia"/>
              <a:ea typeface="Georgia"/>
              <a:cs typeface="Georgia"/>
              <a:sym typeface="Georgia"/>
            </a:endParaRPr>
          </a:p>
        </p:txBody>
      </p:sp>
      <p:cxnSp>
        <p:nvCxnSpPr>
          <p:cNvPr id="666" name="Google Shape;666;p70"/>
          <p:cNvCxnSpPr/>
          <p:nvPr/>
        </p:nvCxnSpPr>
        <p:spPr>
          <a:xfrm>
            <a:off x="1267275" y="869475"/>
            <a:ext cx="7800" cy="642600"/>
          </a:xfrm>
          <a:prstGeom prst="straightConnector1">
            <a:avLst/>
          </a:prstGeom>
          <a:noFill/>
          <a:ln cap="flat" cmpd="sng" w="38100">
            <a:solidFill>
              <a:srgbClr val="44AA52"/>
            </a:solidFill>
            <a:prstDash val="solid"/>
            <a:round/>
            <a:headEnd len="med" w="med" type="none"/>
            <a:tailEnd len="med" w="med" type="none"/>
          </a:ln>
        </p:spPr>
      </p:cxnSp>
      <p:sp>
        <p:nvSpPr>
          <p:cNvPr id="667" name="Google Shape;667;p70"/>
          <p:cNvSpPr/>
          <p:nvPr/>
        </p:nvSpPr>
        <p:spPr>
          <a:xfrm>
            <a:off x="1449250" y="1281950"/>
            <a:ext cx="179100" cy="179100"/>
          </a:xfrm>
          <a:prstGeom prst="ellipse">
            <a:avLst/>
          </a:prstGeom>
          <a:solidFill>
            <a:srgbClr val="4DAF46"/>
          </a:solidFill>
          <a:ln cap="flat" cmpd="sng" w="9525">
            <a:solidFill>
              <a:srgbClr val="44AA5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70"/>
          <p:cNvSpPr/>
          <p:nvPr/>
        </p:nvSpPr>
        <p:spPr>
          <a:xfrm>
            <a:off x="1449250" y="3491750"/>
            <a:ext cx="179100" cy="179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70"/>
          <p:cNvSpPr txBox="1"/>
          <p:nvPr/>
        </p:nvSpPr>
        <p:spPr>
          <a:xfrm>
            <a:off x="1628375" y="3354288"/>
            <a:ext cx="74124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Making results accessible and engaging with decision makers</a:t>
            </a:r>
            <a:endParaRPr sz="1800">
              <a:solidFill>
                <a:schemeClr val="dk1"/>
              </a:solidFill>
              <a:latin typeface="Georgia"/>
              <a:ea typeface="Georgia"/>
              <a:cs typeface="Georgia"/>
              <a:sym typeface="Georgia"/>
            </a:endParaRPr>
          </a:p>
        </p:txBody>
      </p:sp>
      <p:sp>
        <p:nvSpPr>
          <p:cNvPr id="670" name="Google Shape;670;p70"/>
          <p:cNvSpPr txBox="1"/>
          <p:nvPr/>
        </p:nvSpPr>
        <p:spPr>
          <a:xfrm>
            <a:off x="1628375" y="3730700"/>
            <a:ext cx="74124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Facilitating the use of evidence through scaling and other policy support</a:t>
            </a:r>
            <a:endParaRPr sz="1800">
              <a:solidFill>
                <a:schemeClr val="dk1"/>
              </a:solidFill>
              <a:latin typeface="Georgia"/>
              <a:ea typeface="Georgia"/>
              <a:cs typeface="Georgia"/>
              <a:sym typeface="Georgia"/>
            </a:endParaRPr>
          </a:p>
        </p:txBody>
      </p:sp>
      <p:cxnSp>
        <p:nvCxnSpPr>
          <p:cNvPr id="671" name="Google Shape;671;p70"/>
          <p:cNvCxnSpPr/>
          <p:nvPr/>
        </p:nvCxnSpPr>
        <p:spPr>
          <a:xfrm>
            <a:off x="1267275" y="3460275"/>
            <a:ext cx="0" cy="650400"/>
          </a:xfrm>
          <a:prstGeom prst="straightConnector1">
            <a:avLst/>
          </a:prstGeom>
          <a:noFill/>
          <a:ln cap="flat" cmpd="sng" w="38100">
            <a:solidFill>
              <a:schemeClr val="dk1"/>
            </a:solidFill>
            <a:prstDash val="solid"/>
            <a:round/>
            <a:headEnd len="med" w="med" type="none"/>
            <a:tailEnd len="med" w="med" type="none"/>
          </a:ln>
        </p:spPr>
      </p:cxnSp>
      <p:sp>
        <p:nvSpPr>
          <p:cNvPr id="672" name="Google Shape;672;p70"/>
          <p:cNvSpPr/>
          <p:nvPr/>
        </p:nvSpPr>
        <p:spPr>
          <a:xfrm>
            <a:off x="1449250" y="3872750"/>
            <a:ext cx="179100" cy="179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70"/>
          <p:cNvSpPr txBox="1"/>
          <p:nvPr/>
        </p:nvSpPr>
        <p:spPr>
          <a:xfrm>
            <a:off x="-18325" y="740100"/>
            <a:ext cx="12708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solidFill>
                  <a:srgbClr val="4DAF46"/>
                </a:solidFill>
                <a:latin typeface="Georgia"/>
                <a:ea typeface="Georgia"/>
                <a:cs typeface="Georgia"/>
                <a:sym typeface="Georgia"/>
              </a:rPr>
              <a:t>Data</a:t>
            </a:r>
            <a:endParaRPr sz="1100">
              <a:solidFill>
                <a:srgbClr val="4DAF46"/>
              </a:solidFill>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reliable, available</a:t>
            </a:r>
            <a:endParaRPr sz="1100">
              <a:solidFill>
                <a:srgbClr val="1C1C1C"/>
              </a:solidFill>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&amp; actionable</a:t>
            </a:r>
            <a:endParaRPr sz="1100">
              <a:solidFill>
                <a:srgbClr val="1C1C1C"/>
              </a:solidFill>
              <a:latin typeface="Georgia"/>
              <a:ea typeface="Georgia"/>
              <a:cs typeface="Georgia"/>
              <a:sym typeface="Georgia"/>
            </a:endParaRPr>
          </a:p>
        </p:txBody>
      </p:sp>
      <p:sp>
        <p:nvSpPr>
          <p:cNvPr id="674" name="Google Shape;674;p70"/>
          <p:cNvSpPr txBox="1"/>
          <p:nvPr/>
        </p:nvSpPr>
        <p:spPr>
          <a:xfrm>
            <a:off x="151725" y="1640700"/>
            <a:ext cx="10830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solidFill>
                  <a:srgbClr val="2B4085"/>
                </a:solidFill>
                <a:latin typeface="Georgia"/>
                <a:ea typeface="Georgia"/>
                <a:cs typeface="Georgia"/>
                <a:sym typeface="Georgia"/>
              </a:rPr>
              <a:t>Creation</a:t>
            </a:r>
            <a:endParaRPr sz="1800">
              <a:solidFill>
                <a:srgbClr val="2B4085"/>
              </a:solidFill>
              <a:latin typeface="Georgia"/>
              <a:ea typeface="Georgia"/>
              <a:cs typeface="Georgia"/>
              <a:sym typeface="Georgia"/>
            </a:endParaRPr>
          </a:p>
          <a:p>
            <a:pPr indent="0" lvl="0" marL="0" rtl="0" algn="r">
              <a:spcBef>
                <a:spcPts val="0"/>
              </a:spcBef>
              <a:spcAft>
                <a:spcPts val="0"/>
              </a:spcAft>
              <a:buClr>
                <a:schemeClr val="dk1"/>
              </a:buClr>
              <a:buSzPts val="1100"/>
              <a:buFont typeface="Arial"/>
              <a:buNone/>
            </a:pPr>
            <a:r>
              <a:rPr lang="es-ES" sz="1100">
                <a:solidFill>
                  <a:srgbClr val="1C1C1C"/>
                </a:solidFill>
                <a:latin typeface="Georgia"/>
                <a:ea typeface="Georgia"/>
                <a:cs typeface="Georgia"/>
                <a:sym typeface="Georgia"/>
              </a:rPr>
              <a:t>of data products and evidence</a:t>
            </a:r>
            <a:endParaRPr sz="1800">
              <a:solidFill>
                <a:srgbClr val="2B4085"/>
              </a:solidFill>
              <a:latin typeface="Georgia"/>
              <a:ea typeface="Georgia"/>
              <a:cs typeface="Georgia"/>
              <a:sym typeface="Georgia"/>
            </a:endParaRPr>
          </a:p>
        </p:txBody>
      </p:sp>
      <p:sp>
        <p:nvSpPr>
          <p:cNvPr id="675" name="Google Shape;675;p70"/>
          <p:cNvSpPr txBox="1"/>
          <p:nvPr/>
        </p:nvSpPr>
        <p:spPr>
          <a:xfrm>
            <a:off x="-239825" y="3317100"/>
            <a:ext cx="14745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latin typeface="Georgia"/>
                <a:ea typeface="Georgia"/>
                <a:cs typeface="Georgia"/>
                <a:sym typeface="Georgia"/>
              </a:rPr>
              <a:t>Use</a:t>
            </a:r>
            <a:endParaRPr sz="1800">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data &amp; evidence</a:t>
            </a:r>
            <a:endParaRPr sz="1100">
              <a:solidFill>
                <a:srgbClr val="1C1C1C"/>
              </a:solidFill>
              <a:latin typeface="Georgia"/>
              <a:ea typeface="Georgia"/>
              <a:cs typeface="Georgia"/>
              <a:sym typeface="Georgia"/>
            </a:endParaRPr>
          </a:p>
          <a:p>
            <a:pPr indent="0" lvl="0" marL="0" rtl="0" algn="r">
              <a:spcBef>
                <a:spcPts val="0"/>
              </a:spcBef>
              <a:spcAft>
                <a:spcPts val="0"/>
              </a:spcAft>
              <a:buClr>
                <a:schemeClr val="dk1"/>
              </a:buClr>
              <a:buSzPts val="1100"/>
              <a:buFont typeface="Arial"/>
              <a:buNone/>
            </a:pPr>
            <a:r>
              <a:rPr lang="es-ES" sz="1100">
                <a:solidFill>
                  <a:srgbClr val="1C1C1C"/>
                </a:solidFill>
                <a:latin typeface="Georgia"/>
                <a:ea typeface="Georgia"/>
                <a:cs typeface="Georgia"/>
                <a:sym typeface="Georgia"/>
              </a:rPr>
              <a:t> for policy making </a:t>
            </a:r>
            <a:endParaRPr sz="1800">
              <a:latin typeface="Georgia"/>
              <a:ea typeface="Georgia"/>
              <a:cs typeface="Georgia"/>
              <a:sym typeface="Georgia"/>
            </a:endParaRPr>
          </a:p>
        </p:txBody>
      </p:sp>
      <p:sp>
        <p:nvSpPr>
          <p:cNvPr id="676" name="Google Shape;676;p70"/>
          <p:cNvSpPr/>
          <p:nvPr/>
        </p:nvSpPr>
        <p:spPr>
          <a:xfrm>
            <a:off x="1449250" y="1815350"/>
            <a:ext cx="179100" cy="179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70"/>
          <p:cNvSpPr txBox="1"/>
          <p:nvPr/>
        </p:nvSpPr>
        <p:spPr>
          <a:xfrm>
            <a:off x="1628375" y="1677888"/>
            <a:ext cx="74124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Research and learning agendas </a:t>
            </a:r>
            <a:endParaRPr sz="1800">
              <a:solidFill>
                <a:srgbClr val="980000"/>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grpSp>
        <p:nvGrpSpPr>
          <p:cNvPr id="682" name="Google Shape;682;p71"/>
          <p:cNvGrpSpPr/>
          <p:nvPr/>
        </p:nvGrpSpPr>
        <p:grpSpPr>
          <a:xfrm>
            <a:off x="0" y="4561793"/>
            <a:ext cx="9144000" cy="616950"/>
            <a:chOff x="0" y="6082390"/>
            <a:chExt cx="12192000" cy="822600"/>
          </a:xfrm>
        </p:grpSpPr>
        <p:sp>
          <p:nvSpPr>
            <p:cNvPr id="683" name="Google Shape;683;p71"/>
            <p:cNvSpPr/>
            <p:nvPr/>
          </p:nvSpPr>
          <p:spPr>
            <a:xfrm>
              <a:off x="0" y="6082390"/>
              <a:ext cx="12192000" cy="8226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A white and green logo&#10;&#10;Description automatically generated" id="684" name="Google Shape;684;p71"/>
            <p:cNvPicPr preferRelativeResize="0"/>
            <p:nvPr/>
          </p:nvPicPr>
          <p:blipFill rotWithShape="1">
            <a:blip r:embed="rId3">
              <a:alphaModFix/>
            </a:blip>
            <a:srcRect b="0" l="0" r="0" t="0"/>
            <a:stretch/>
          </p:blipFill>
          <p:spPr>
            <a:xfrm>
              <a:off x="298847" y="6274087"/>
              <a:ext cx="1357314" cy="439165"/>
            </a:xfrm>
            <a:prstGeom prst="rect">
              <a:avLst/>
            </a:prstGeom>
            <a:noFill/>
            <a:ln>
              <a:noFill/>
            </a:ln>
          </p:spPr>
        </p:pic>
      </p:grpSp>
      <p:pic>
        <p:nvPicPr>
          <p:cNvPr id="685" name="Google Shape;685;p71"/>
          <p:cNvPicPr preferRelativeResize="0"/>
          <p:nvPr/>
        </p:nvPicPr>
        <p:blipFill>
          <a:blip r:embed="rId4">
            <a:alphaModFix/>
          </a:blip>
          <a:stretch>
            <a:fillRect/>
          </a:stretch>
        </p:blipFill>
        <p:spPr>
          <a:xfrm>
            <a:off x="4526656" y="-134492"/>
            <a:ext cx="463249" cy="463206"/>
          </a:xfrm>
          <a:prstGeom prst="rect">
            <a:avLst/>
          </a:prstGeom>
          <a:noFill/>
          <a:ln>
            <a:noFill/>
          </a:ln>
        </p:spPr>
      </p:pic>
      <p:sp>
        <p:nvSpPr>
          <p:cNvPr id="686" name="Google Shape;686;p71"/>
          <p:cNvSpPr txBox="1"/>
          <p:nvPr/>
        </p:nvSpPr>
        <p:spPr>
          <a:xfrm>
            <a:off x="2092000" y="189500"/>
            <a:ext cx="5064900" cy="543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s-ES" sz="2400">
                <a:solidFill>
                  <a:srgbClr val="2B4085"/>
                </a:solidFill>
                <a:latin typeface="Georgia"/>
                <a:ea typeface="Georgia"/>
                <a:cs typeface="Georgia"/>
                <a:sym typeface="Georgia"/>
              </a:rPr>
              <a:t>What does a Lab offer?</a:t>
            </a:r>
            <a:endParaRPr sz="2400">
              <a:solidFill>
                <a:srgbClr val="2B4085"/>
              </a:solidFill>
              <a:latin typeface="Georgia"/>
              <a:ea typeface="Georgia"/>
              <a:cs typeface="Georgia"/>
              <a:sym typeface="Georgia"/>
            </a:endParaRPr>
          </a:p>
        </p:txBody>
      </p:sp>
      <p:cxnSp>
        <p:nvCxnSpPr>
          <p:cNvPr id="687" name="Google Shape;687;p71"/>
          <p:cNvCxnSpPr/>
          <p:nvPr/>
        </p:nvCxnSpPr>
        <p:spPr>
          <a:xfrm>
            <a:off x="6623350" y="461150"/>
            <a:ext cx="2252700" cy="0"/>
          </a:xfrm>
          <a:prstGeom prst="straightConnector1">
            <a:avLst/>
          </a:prstGeom>
          <a:noFill/>
          <a:ln cap="flat" cmpd="sng" w="9525">
            <a:solidFill>
              <a:srgbClr val="2B4085"/>
            </a:solidFill>
            <a:prstDash val="dot"/>
            <a:round/>
            <a:headEnd len="med" w="med" type="none"/>
            <a:tailEnd len="med" w="med" type="none"/>
          </a:ln>
        </p:spPr>
      </p:cxnSp>
      <p:cxnSp>
        <p:nvCxnSpPr>
          <p:cNvPr id="688" name="Google Shape;688;p71"/>
          <p:cNvCxnSpPr/>
          <p:nvPr/>
        </p:nvCxnSpPr>
        <p:spPr>
          <a:xfrm>
            <a:off x="336100" y="461150"/>
            <a:ext cx="2252700" cy="0"/>
          </a:xfrm>
          <a:prstGeom prst="straightConnector1">
            <a:avLst/>
          </a:prstGeom>
          <a:noFill/>
          <a:ln cap="flat" cmpd="sng" w="9525">
            <a:solidFill>
              <a:srgbClr val="2B4085"/>
            </a:solidFill>
            <a:prstDash val="dot"/>
            <a:round/>
            <a:headEnd len="med" w="med" type="none"/>
            <a:tailEnd len="med" w="med" type="none"/>
          </a:ln>
        </p:spPr>
      </p:cxnSp>
      <p:sp>
        <p:nvSpPr>
          <p:cNvPr id="689" name="Google Shape;689;p71"/>
          <p:cNvSpPr/>
          <p:nvPr/>
        </p:nvSpPr>
        <p:spPr>
          <a:xfrm>
            <a:off x="1449250" y="2196350"/>
            <a:ext cx="179100" cy="179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71"/>
          <p:cNvSpPr txBox="1"/>
          <p:nvPr/>
        </p:nvSpPr>
        <p:spPr>
          <a:xfrm>
            <a:off x="1628375" y="2058888"/>
            <a:ext cx="74124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lt1"/>
                </a:solidFill>
                <a:highlight>
                  <a:srgbClr val="2B4085"/>
                </a:highlight>
                <a:latin typeface="Georgia"/>
                <a:ea typeface="Georgia"/>
                <a:cs typeface="Georgia"/>
                <a:sym typeface="Georgia"/>
              </a:rPr>
              <a:t>Descriptive and </a:t>
            </a:r>
            <a:r>
              <a:rPr lang="es-ES" sz="1800">
                <a:solidFill>
                  <a:schemeClr val="lt1"/>
                </a:solidFill>
                <a:highlight>
                  <a:srgbClr val="2B4085"/>
                </a:highlight>
                <a:latin typeface="Georgia"/>
                <a:ea typeface="Georgia"/>
                <a:cs typeface="Georgia"/>
                <a:sym typeface="Georgia"/>
              </a:rPr>
              <a:t>predictive analysis</a:t>
            </a:r>
            <a:r>
              <a:rPr lang="es-ES" sz="1800">
                <a:solidFill>
                  <a:schemeClr val="lt1"/>
                </a:solidFill>
                <a:highlight>
                  <a:srgbClr val="2B4085"/>
                </a:highlight>
                <a:latin typeface="Georgia"/>
                <a:ea typeface="Georgia"/>
                <a:cs typeface="Georgia"/>
                <a:sym typeface="Georgia"/>
              </a:rPr>
              <a:t> for decision making</a:t>
            </a:r>
            <a:endParaRPr sz="1800">
              <a:solidFill>
                <a:schemeClr val="lt1"/>
              </a:solidFill>
              <a:highlight>
                <a:srgbClr val="2B4085"/>
              </a:highlight>
              <a:latin typeface="Georgia"/>
              <a:ea typeface="Georgia"/>
              <a:cs typeface="Georgia"/>
              <a:sym typeface="Georgia"/>
            </a:endParaRPr>
          </a:p>
        </p:txBody>
      </p:sp>
      <p:sp>
        <p:nvSpPr>
          <p:cNvPr id="691" name="Google Shape;691;p71"/>
          <p:cNvSpPr txBox="1"/>
          <p:nvPr/>
        </p:nvSpPr>
        <p:spPr>
          <a:xfrm>
            <a:off x="1628375" y="2435300"/>
            <a:ext cx="74124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Intervention design and piloting </a:t>
            </a:r>
            <a:endParaRPr sz="1800">
              <a:solidFill>
                <a:schemeClr val="dk1"/>
              </a:solidFill>
              <a:latin typeface="Georgia"/>
              <a:ea typeface="Georgia"/>
              <a:cs typeface="Georgia"/>
              <a:sym typeface="Georgia"/>
            </a:endParaRPr>
          </a:p>
        </p:txBody>
      </p:sp>
      <p:sp>
        <p:nvSpPr>
          <p:cNvPr id="692" name="Google Shape;692;p71"/>
          <p:cNvSpPr txBox="1"/>
          <p:nvPr/>
        </p:nvSpPr>
        <p:spPr>
          <a:xfrm>
            <a:off x="1628375" y="2816300"/>
            <a:ext cx="74124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Impact evaluation to assess the effectiveness of a policy</a:t>
            </a:r>
            <a:endParaRPr sz="1800">
              <a:solidFill>
                <a:schemeClr val="dk1"/>
              </a:solidFill>
              <a:latin typeface="Georgia"/>
              <a:ea typeface="Georgia"/>
              <a:cs typeface="Georgia"/>
              <a:sym typeface="Georgia"/>
            </a:endParaRPr>
          </a:p>
        </p:txBody>
      </p:sp>
      <p:cxnSp>
        <p:nvCxnSpPr>
          <p:cNvPr id="693" name="Google Shape;693;p71"/>
          <p:cNvCxnSpPr/>
          <p:nvPr/>
        </p:nvCxnSpPr>
        <p:spPr>
          <a:xfrm flipH="1">
            <a:off x="1267350" y="1713650"/>
            <a:ext cx="1200" cy="1458000"/>
          </a:xfrm>
          <a:prstGeom prst="straightConnector1">
            <a:avLst/>
          </a:prstGeom>
          <a:noFill/>
          <a:ln cap="flat" cmpd="sng" w="38100">
            <a:solidFill>
              <a:srgbClr val="2B4085"/>
            </a:solidFill>
            <a:prstDash val="solid"/>
            <a:round/>
            <a:headEnd len="med" w="med" type="none"/>
            <a:tailEnd len="med" w="med" type="none"/>
          </a:ln>
        </p:spPr>
      </p:cxnSp>
      <p:sp>
        <p:nvSpPr>
          <p:cNvPr id="694" name="Google Shape;694;p71"/>
          <p:cNvSpPr/>
          <p:nvPr/>
        </p:nvSpPr>
        <p:spPr>
          <a:xfrm>
            <a:off x="1449250" y="2577350"/>
            <a:ext cx="179100" cy="179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71"/>
          <p:cNvSpPr/>
          <p:nvPr/>
        </p:nvSpPr>
        <p:spPr>
          <a:xfrm>
            <a:off x="1449250" y="2958350"/>
            <a:ext cx="179100" cy="179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71"/>
          <p:cNvSpPr/>
          <p:nvPr/>
        </p:nvSpPr>
        <p:spPr>
          <a:xfrm>
            <a:off x="1449250" y="900950"/>
            <a:ext cx="179100" cy="179100"/>
          </a:xfrm>
          <a:prstGeom prst="ellipse">
            <a:avLst/>
          </a:prstGeom>
          <a:solidFill>
            <a:srgbClr val="4DAF46"/>
          </a:solidFill>
          <a:ln cap="flat" cmpd="sng" w="9525">
            <a:solidFill>
              <a:srgbClr val="44AA5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71"/>
          <p:cNvSpPr txBox="1"/>
          <p:nvPr/>
        </p:nvSpPr>
        <p:spPr>
          <a:xfrm>
            <a:off x="1628375" y="763488"/>
            <a:ext cx="74124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lt1"/>
                </a:solidFill>
                <a:highlight>
                  <a:srgbClr val="49AC57"/>
                </a:highlight>
                <a:latin typeface="Georgia"/>
                <a:ea typeface="Georgia"/>
                <a:cs typeface="Georgia"/>
                <a:sym typeface="Georgia"/>
              </a:rPr>
              <a:t>Improving availability and quality of data in the system</a:t>
            </a:r>
            <a:endParaRPr sz="1800">
              <a:solidFill>
                <a:schemeClr val="lt1"/>
              </a:solidFill>
              <a:highlight>
                <a:srgbClr val="49AC57"/>
              </a:highlight>
              <a:latin typeface="Georgia"/>
              <a:ea typeface="Georgia"/>
              <a:cs typeface="Georgia"/>
              <a:sym typeface="Georgia"/>
            </a:endParaRPr>
          </a:p>
        </p:txBody>
      </p:sp>
      <p:sp>
        <p:nvSpPr>
          <p:cNvPr id="698" name="Google Shape;698;p71"/>
          <p:cNvSpPr txBox="1"/>
          <p:nvPr/>
        </p:nvSpPr>
        <p:spPr>
          <a:xfrm>
            <a:off x="1628375" y="1139900"/>
            <a:ext cx="76341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Designing and improving Monitoring, Evaluation and Learning routines</a:t>
            </a:r>
            <a:endParaRPr sz="1800">
              <a:solidFill>
                <a:schemeClr val="dk1"/>
              </a:solidFill>
              <a:latin typeface="Georgia"/>
              <a:ea typeface="Georgia"/>
              <a:cs typeface="Georgia"/>
              <a:sym typeface="Georgia"/>
            </a:endParaRPr>
          </a:p>
        </p:txBody>
      </p:sp>
      <p:cxnSp>
        <p:nvCxnSpPr>
          <p:cNvPr id="699" name="Google Shape;699;p71"/>
          <p:cNvCxnSpPr/>
          <p:nvPr/>
        </p:nvCxnSpPr>
        <p:spPr>
          <a:xfrm>
            <a:off x="1267275" y="869475"/>
            <a:ext cx="7800" cy="642600"/>
          </a:xfrm>
          <a:prstGeom prst="straightConnector1">
            <a:avLst/>
          </a:prstGeom>
          <a:noFill/>
          <a:ln cap="flat" cmpd="sng" w="38100">
            <a:solidFill>
              <a:srgbClr val="44AA52"/>
            </a:solidFill>
            <a:prstDash val="solid"/>
            <a:round/>
            <a:headEnd len="med" w="med" type="none"/>
            <a:tailEnd len="med" w="med" type="none"/>
          </a:ln>
        </p:spPr>
      </p:cxnSp>
      <p:sp>
        <p:nvSpPr>
          <p:cNvPr id="700" name="Google Shape;700;p71"/>
          <p:cNvSpPr/>
          <p:nvPr/>
        </p:nvSpPr>
        <p:spPr>
          <a:xfrm>
            <a:off x="1449250" y="1281950"/>
            <a:ext cx="179100" cy="179100"/>
          </a:xfrm>
          <a:prstGeom prst="ellipse">
            <a:avLst/>
          </a:prstGeom>
          <a:solidFill>
            <a:srgbClr val="4DAF46"/>
          </a:solidFill>
          <a:ln cap="flat" cmpd="sng" w="9525">
            <a:solidFill>
              <a:srgbClr val="44AA5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71"/>
          <p:cNvSpPr/>
          <p:nvPr/>
        </p:nvSpPr>
        <p:spPr>
          <a:xfrm>
            <a:off x="1449250" y="3491750"/>
            <a:ext cx="179100" cy="179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71"/>
          <p:cNvSpPr txBox="1"/>
          <p:nvPr/>
        </p:nvSpPr>
        <p:spPr>
          <a:xfrm>
            <a:off x="1628375" y="3354288"/>
            <a:ext cx="74124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Georgia"/>
                <a:ea typeface="Georgia"/>
                <a:cs typeface="Georgia"/>
                <a:sym typeface="Georgia"/>
              </a:rPr>
              <a:t>Making results </a:t>
            </a:r>
            <a:r>
              <a:rPr lang="es-ES" sz="1800">
                <a:solidFill>
                  <a:schemeClr val="dk1"/>
                </a:solidFill>
                <a:latin typeface="Georgia"/>
                <a:ea typeface="Georgia"/>
                <a:cs typeface="Georgia"/>
                <a:sym typeface="Georgia"/>
              </a:rPr>
              <a:t>accessible</a:t>
            </a:r>
            <a:r>
              <a:rPr lang="es-ES" sz="1800">
                <a:solidFill>
                  <a:schemeClr val="dk1"/>
                </a:solidFill>
                <a:latin typeface="Georgia"/>
                <a:ea typeface="Georgia"/>
                <a:cs typeface="Georgia"/>
                <a:sym typeface="Georgia"/>
              </a:rPr>
              <a:t> and engaging with decision makers</a:t>
            </a:r>
            <a:endParaRPr sz="1800">
              <a:solidFill>
                <a:schemeClr val="dk1"/>
              </a:solidFill>
              <a:latin typeface="Georgia"/>
              <a:ea typeface="Georgia"/>
              <a:cs typeface="Georgia"/>
              <a:sym typeface="Georgia"/>
            </a:endParaRPr>
          </a:p>
        </p:txBody>
      </p:sp>
      <p:sp>
        <p:nvSpPr>
          <p:cNvPr id="703" name="Google Shape;703;p71"/>
          <p:cNvSpPr txBox="1"/>
          <p:nvPr/>
        </p:nvSpPr>
        <p:spPr>
          <a:xfrm>
            <a:off x="1628375" y="3730700"/>
            <a:ext cx="74124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lt1"/>
                </a:solidFill>
                <a:highlight>
                  <a:schemeClr val="dk1"/>
                </a:highlight>
                <a:latin typeface="Georgia"/>
                <a:ea typeface="Georgia"/>
                <a:cs typeface="Georgia"/>
                <a:sym typeface="Georgia"/>
              </a:rPr>
              <a:t>Facilitating the use of evidence through scaling and other policy support</a:t>
            </a:r>
            <a:endParaRPr sz="1800">
              <a:solidFill>
                <a:schemeClr val="lt1"/>
              </a:solidFill>
              <a:highlight>
                <a:schemeClr val="dk1"/>
              </a:highlight>
              <a:latin typeface="Georgia"/>
              <a:ea typeface="Georgia"/>
              <a:cs typeface="Georgia"/>
              <a:sym typeface="Georgia"/>
            </a:endParaRPr>
          </a:p>
        </p:txBody>
      </p:sp>
      <p:cxnSp>
        <p:nvCxnSpPr>
          <p:cNvPr id="704" name="Google Shape;704;p71"/>
          <p:cNvCxnSpPr/>
          <p:nvPr/>
        </p:nvCxnSpPr>
        <p:spPr>
          <a:xfrm>
            <a:off x="1267275" y="3460275"/>
            <a:ext cx="0" cy="650400"/>
          </a:xfrm>
          <a:prstGeom prst="straightConnector1">
            <a:avLst/>
          </a:prstGeom>
          <a:noFill/>
          <a:ln cap="flat" cmpd="sng" w="38100">
            <a:solidFill>
              <a:schemeClr val="dk1"/>
            </a:solidFill>
            <a:prstDash val="solid"/>
            <a:round/>
            <a:headEnd len="med" w="med" type="none"/>
            <a:tailEnd len="med" w="med" type="none"/>
          </a:ln>
        </p:spPr>
      </p:cxnSp>
      <p:sp>
        <p:nvSpPr>
          <p:cNvPr id="705" name="Google Shape;705;p71"/>
          <p:cNvSpPr/>
          <p:nvPr/>
        </p:nvSpPr>
        <p:spPr>
          <a:xfrm>
            <a:off x="1449250" y="3872750"/>
            <a:ext cx="179100" cy="179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71"/>
          <p:cNvSpPr txBox="1"/>
          <p:nvPr/>
        </p:nvSpPr>
        <p:spPr>
          <a:xfrm>
            <a:off x="-18325" y="740100"/>
            <a:ext cx="12708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solidFill>
                  <a:srgbClr val="4DAF46"/>
                </a:solidFill>
                <a:latin typeface="Georgia"/>
                <a:ea typeface="Georgia"/>
                <a:cs typeface="Georgia"/>
                <a:sym typeface="Georgia"/>
              </a:rPr>
              <a:t>Data</a:t>
            </a:r>
            <a:endParaRPr sz="1100">
              <a:solidFill>
                <a:srgbClr val="4DAF46"/>
              </a:solidFill>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reliable, available</a:t>
            </a:r>
            <a:endParaRPr sz="1100">
              <a:solidFill>
                <a:srgbClr val="1C1C1C"/>
              </a:solidFill>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&amp; actionable</a:t>
            </a:r>
            <a:endParaRPr sz="1100">
              <a:solidFill>
                <a:srgbClr val="1C1C1C"/>
              </a:solidFill>
              <a:latin typeface="Georgia"/>
              <a:ea typeface="Georgia"/>
              <a:cs typeface="Georgia"/>
              <a:sym typeface="Georgia"/>
            </a:endParaRPr>
          </a:p>
        </p:txBody>
      </p:sp>
      <p:sp>
        <p:nvSpPr>
          <p:cNvPr id="707" name="Google Shape;707;p71"/>
          <p:cNvSpPr txBox="1"/>
          <p:nvPr/>
        </p:nvSpPr>
        <p:spPr>
          <a:xfrm>
            <a:off x="151725" y="1640700"/>
            <a:ext cx="10830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solidFill>
                  <a:srgbClr val="2B4085"/>
                </a:solidFill>
                <a:latin typeface="Georgia"/>
                <a:ea typeface="Georgia"/>
                <a:cs typeface="Georgia"/>
                <a:sym typeface="Georgia"/>
              </a:rPr>
              <a:t>Creation</a:t>
            </a:r>
            <a:endParaRPr sz="1800">
              <a:solidFill>
                <a:srgbClr val="2B4085"/>
              </a:solidFill>
              <a:latin typeface="Georgia"/>
              <a:ea typeface="Georgia"/>
              <a:cs typeface="Georgia"/>
              <a:sym typeface="Georgia"/>
            </a:endParaRPr>
          </a:p>
          <a:p>
            <a:pPr indent="0" lvl="0" marL="0" rtl="0" algn="r">
              <a:spcBef>
                <a:spcPts val="0"/>
              </a:spcBef>
              <a:spcAft>
                <a:spcPts val="0"/>
              </a:spcAft>
              <a:buClr>
                <a:schemeClr val="dk1"/>
              </a:buClr>
              <a:buSzPts val="1100"/>
              <a:buFont typeface="Arial"/>
              <a:buNone/>
            </a:pPr>
            <a:r>
              <a:rPr lang="es-ES" sz="1100">
                <a:solidFill>
                  <a:srgbClr val="1C1C1C"/>
                </a:solidFill>
                <a:latin typeface="Georgia"/>
                <a:ea typeface="Georgia"/>
                <a:cs typeface="Georgia"/>
                <a:sym typeface="Georgia"/>
              </a:rPr>
              <a:t>of data products and evidence</a:t>
            </a:r>
            <a:endParaRPr sz="1800">
              <a:solidFill>
                <a:srgbClr val="2B4085"/>
              </a:solidFill>
              <a:latin typeface="Georgia"/>
              <a:ea typeface="Georgia"/>
              <a:cs typeface="Georgia"/>
              <a:sym typeface="Georgia"/>
            </a:endParaRPr>
          </a:p>
        </p:txBody>
      </p:sp>
      <p:sp>
        <p:nvSpPr>
          <p:cNvPr id="708" name="Google Shape;708;p71"/>
          <p:cNvSpPr txBox="1"/>
          <p:nvPr/>
        </p:nvSpPr>
        <p:spPr>
          <a:xfrm>
            <a:off x="-239825" y="3317100"/>
            <a:ext cx="1474500" cy="33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800">
                <a:latin typeface="Georgia"/>
                <a:ea typeface="Georgia"/>
                <a:cs typeface="Georgia"/>
                <a:sym typeface="Georgia"/>
              </a:rPr>
              <a:t>Use</a:t>
            </a:r>
            <a:endParaRPr sz="1800">
              <a:latin typeface="Georgia"/>
              <a:ea typeface="Georgia"/>
              <a:cs typeface="Georgia"/>
              <a:sym typeface="Georgia"/>
            </a:endParaRPr>
          </a:p>
          <a:p>
            <a:pPr indent="0" lvl="0" marL="0" rtl="0" algn="r">
              <a:spcBef>
                <a:spcPts val="0"/>
              </a:spcBef>
              <a:spcAft>
                <a:spcPts val="0"/>
              </a:spcAft>
              <a:buNone/>
            </a:pPr>
            <a:r>
              <a:rPr lang="es-ES" sz="1100">
                <a:solidFill>
                  <a:srgbClr val="1C1C1C"/>
                </a:solidFill>
                <a:latin typeface="Georgia"/>
                <a:ea typeface="Georgia"/>
                <a:cs typeface="Georgia"/>
                <a:sym typeface="Georgia"/>
              </a:rPr>
              <a:t>data &amp; evidence</a:t>
            </a:r>
            <a:endParaRPr sz="1100">
              <a:solidFill>
                <a:srgbClr val="1C1C1C"/>
              </a:solidFill>
              <a:latin typeface="Georgia"/>
              <a:ea typeface="Georgia"/>
              <a:cs typeface="Georgia"/>
              <a:sym typeface="Georgia"/>
            </a:endParaRPr>
          </a:p>
          <a:p>
            <a:pPr indent="0" lvl="0" marL="0" rtl="0" algn="r">
              <a:spcBef>
                <a:spcPts val="0"/>
              </a:spcBef>
              <a:spcAft>
                <a:spcPts val="0"/>
              </a:spcAft>
              <a:buClr>
                <a:schemeClr val="dk1"/>
              </a:buClr>
              <a:buSzPts val="1100"/>
              <a:buFont typeface="Arial"/>
              <a:buNone/>
            </a:pPr>
            <a:r>
              <a:rPr lang="es-ES" sz="1100">
                <a:solidFill>
                  <a:srgbClr val="1C1C1C"/>
                </a:solidFill>
                <a:latin typeface="Georgia"/>
                <a:ea typeface="Georgia"/>
                <a:cs typeface="Georgia"/>
                <a:sym typeface="Georgia"/>
              </a:rPr>
              <a:t> </a:t>
            </a:r>
            <a:r>
              <a:rPr lang="es-ES" sz="1100">
                <a:solidFill>
                  <a:srgbClr val="1C1C1C"/>
                </a:solidFill>
                <a:latin typeface="Georgia"/>
                <a:ea typeface="Georgia"/>
                <a:cs typeface="Georgia"/>
                <a:sym typeface="Georgia"/>
              </a:rPr>
              <a:t>for policy making </a:t>
            </a:r>
            <a:endParaRPr sz="1800">
              <a:latin typeface="Georgia"/>
              <a:ea typeface="Georgia"/>
              <a:cs typeface="Georgia"/>
              <a:sym typeface="Georgia"/>
            </a:endParaRPr>
          </a:p>
        </p:txBody>
      </p:sp>
      <p:sp>
        <p:nvSpPr>
          <p:cNvPr id="709" name="Google Shape;709;p71"/>
          <p:cNvSpPr/>
          <p:nvPr/>
        </p:nvSpPr>
        <p:spPr>
          <a:xfrm>
            <a:off x="1449250" y="1815350"/>
            <a:ext cx="179100" cy="179100"/>
          </a:xfrm>
          <a:prstGeom prst="ellipse">
            <a:avLst/>
          </a:prstGeom>
          <a:solidFill>
            <a:srgbClr val="2B4085"/>
          </a:solidFill>
          <a:ln cap="flat" cmpd="sng" w="9525">
            <a:solidFill>
              <a:srgbClr val="2B4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71"/>
          <p:cNvSpPr txBox="1"/>
          <p:nvPr/>
        </p:nvSpPr>
        <p:spPr>
          <a:xfrm>
            <a:off x="1628375" y="1677888"/>
            <a:ext cx="74124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lt1"/>
                </a:solidFill>
                <a:highlight>
                  <a:srgbClr val="2B4085"/>
                </a:highlight>
                <a:latin typeface="Georgia"/>
                <a:ea typeface="Georgia"/>
                <a:cs typeface="Georgia"/>
                <a:sym typeface="Georgia"/>
              </a:rPr>
              <a:t>Research and learning agendas </a:t>
            </a:r>
            <a:endParaRPr sz="1800">
              <a:solidFill>
                <a:schemeClr val="lt1"/>
              </a:solidFill>
              <a:highlight>
                <a:srgbClr val="2B4085"/>
              </a:highlight>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IPA 2023">
  <a:themeElements>
    <a:clrScheme name="Simple Light">
      <a:dk1>
        <a:srgbClr val="414042"/>
      </a:dk1>
      <a:lt1>
        <a:srgbClr val="FFFFFF"/>
      </a:lt1>
      <a:dk2>
        <a:srgbClr val="C9C9C8"/>
      </a:dk2>
      <a:lt2>
        <a:srgbClr val="EEEEEE"/>
      </a:lt2>
      <a:accent1>
        <a:srgbClr val="49AC57"/>
      </a:accent1>
      <a:accent2>
        <a:srgbClr val="155240"/>
      </a:accent2>
      <a:accent3>
        <a:srgbClr val="84D0D4"/>
      </a:accent3>
      <a:accent4>
        <a:srgbClr val="2B4085"/>
      </a:accent4>
      <a:accent5>
        <a:srgbClr val="F26529"/>
      </a:accent5>
      <a:accent6>
        <a:srgbClr val="C8E6CC"/>
      </a:accent6>
      <a:hlink>
        <a:srgbClr val="2B40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