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Gill Sans"/>
      <p:regular r:id="rId20"/>
      <p:bold r:id="rId21"/>
    </p:embeddedFon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illSans-regular.fntdata"/><Relationship Id="rId22" Type="http://schemas.openxmlformats.org/officeDocument/2006/relationships/font" Target="fonts/CenturyGothic-regular.fntdata"/><Relationship Id="rId21" Type="http://schemas.openxmlformats.org/officeDocument/2006/relationships/font" Target="fonts/GillSans-bold.fntdata"/><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c29e34762b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c29e34762b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c27e5c1ffb_1_3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2c27e5c1ffb_1_3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263" name="Google Shape;263;g2c27e5c1ffb_1_3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c29e34762b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c29e34762b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c29e34762b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c29e34762b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J-PAL, Social Impact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c29e34762b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c29e34762b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c29e34762b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c29e34762b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Despite the diversity of models, there are a number of common features to our deepest partnerships with governments.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t>
            </a:r>
            <a:r>
              <a:rPr lang="en">
                <a:solidFill>
                  <a:srgbClr val="FF0000"/>
                </a:solidFill>
              </a:rPr>
              <a:t>CLICK</a:t>
            </a:r>
            <a:r>
              <a:rPr lang="en">
                <a:solidFill>
                  <a:schemeClr val="dk1"/>
                </a:solidFill>
              </a:rPr>
              <a:t>] First, the heart of all of our partnerships is evidence co-creation and use. What do we mean by co-creation? Really understanding our government partners’ priorities, understanding the questions they would like help answering, on the timelines on which they need answers to the questions, and pairing them with researchers who want to help them answer those questions, while also contributing to global knowledge. We also support our governments in using evidence - whether that’s evidence we co-created with them or evidence from another place and time that might be really pertinent to the issues they are grappling with.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t>
            </a:r>
            <a:r>
              <a:rPr lang="en">
                <a:solidFill>
                  <a:srgbClr val="FF0000"/>
                </a:solidFill>
              </a:rPr>
              <a:t>CLICK</a:t>
            </a:r>
            <a:r>
              <a:rPr lang="en">
                <a:solidFill>
                  <a:schemeClr val="dk1"/>
                </a:solidFill>
              </a:rPr>
              <a:t>] A second feature common to our Evidence to Policy partnerships is a focus on building capacity of policymakers to apply rigorous evidence in their work and to identify moments when they can and should be rigorously evaluating a program to inform decisions about its larger scale roll-out. These capacity-building efforts are often complemented by other efforts in our regional offices to strengthen local researcher capacity because it is often the case that local researchers have visibility into and ties with policymakers, enabling them to see policy windows as they emerge and play an important role in strengthening government use of evidence.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t>
            </a:r>
            <a:r>
              <a:rPr lang="en">
                <a:solidFill>
                  <a:srgbClr val="FF0000"/>
                </a:solidFill>
              </a:rPr>
              <a:t>CLICK</a:t>
            </a:r>
            <a:r>
              <a:rPr lang="en">
                <a:solidFill>
                  <a:schemeClr val="dk1"/>
                </a:solidFill>
              </a:rPr>
              <a:t>] A final feature common our more mature Evidence to Policy partnerships is a focus on systems strengthening. What do I mean by that? Supporting our governmenting in strengthening processes, structures, policies, and systems to enable and incentivize evidence- and data-driven policymaking throughout their institutions. Usually once we’ve been meaningfully working for several years with a partner, we’ve established enough credibility, trust, and understanding of the system to start to see - and act on - the opportunities to support partners in this way.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29e34762b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c29e34762b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do we hope to achieve with this expansion of our E2P Partnerships with governments?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t>
            </a:r>
            <a:r>
              <a:rPr lang="en">
                <a:solidFill>
                  <a:srgbClr val="FF0000"/>
                </a:solidFill>
              </a:rPr>
              <a:t>CLICK</a:t>
            </a:r>
            <a:r>
              <a:rPr lang="en">
                <a:solidFill>
                  <a:schemeClr val="dk1"/>
                </a:solidFill>
              </a:rPr>
              <a:t>] </a:t>
            </a:r>
            <a:r>
              <a:rPr lang="en"/>
              <a:t>First, of course is our scale ambition, which is a motivating them of our work at J-PAL more broadly. We believe that this grant will enable us to lay the groundwork for our government partners to adopt at scale evidence-based policies and programs that the well-being of at least six million people living in poverty by 2030. We think this is a conservative estimate, but also, even while conservative, a strong social return on a 6m, 5-year investment spread across 4 regions and 7 countries.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t>
            </a:r>
            <a:r>
              <a:rPr lang="en">
                <a:solidFill>
                  <a:srgbClr val="FF0000"/>
                </a:solidFill>
              </a:rPr>
              <a:t>CLICK</a:t>
            </a:r>
            <a:r>
              <a:rPr lang="en">
                <a:solidFill>
                  <a:schemeClr val="dk1"/>
                </a:solidFill>
              </a:rPr>
              <a:t>] Second is what I’ll call our “institutionalization” outcome. We aim to </a:t>
            </a:r>
            <a:r>
              <a:rPr lang="en"/>
              <a:t>see at least some of our government partners in each region demonstrating meaningful shifts toward a broader culture of evidence- and data-driven policymaking by the end of the grant in 2027. So, for example, concrete changes in systems, processes, and policies that better enable, incentivize, and encourage engagement with evidence and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t>
            </a:r>
            <a:r>
              <a:rPr lang="en">
                <a:solidFill>
                  <a:srgbClr val="FF0000"/>
                </a:solidFill>
              </a:rPr>
              <a:t>CLICK</a:t>
            </a:r>
            <a:r>
              <a:rPr lang="en">
                <a:solidFill>
                  <a:schemeClr val="dk1"/>
                </a:solidFill>
              </a:rPr>
              <a:t>] Finally is our “learning” objective. This grant comes at a really opportune moment for J-PAL, wherein all of our offices - not just the ones supported by this grant - as well as many of our close partner organizations, such as Innovations for Poverty Action and the Center for Global Development, are actively grappling with this question of how do we make our support to and engagement with governments more effective. There’s tremendous demand from governments for engagement with organizations like J-PAL, in part due to Covid really re-orienting some governments toward science- and evidence-based policymaking. But we are all still sort of figuring out how to be as effective as we can in our partnerships. So, we plan to use the expansion of </a:t>
            </a:r>
            <a:r>
              <a:rPr lang="en"/>
              <a:t>E2P Partnerships enabled by this grant to more intentionally and systematically strengthen our organization in ways that will enable us to be more effective in working with governments - with focus on facilitating cross-regional learning.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c27e5c1ffb_1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c27e5c1ffb_1_1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600"/>
              </a:spcBef>
              <a:spcAft>
                <a:spcPts val="0"/>
              </a:spcAft>
              <a:buClr>
                <a:schemeClr val="dk1"/>
              </a:buClr>
              <a:buSzPts val="1100"/>
              <a:buFont typeface="Arial"/>
              <a:buNone/>
            </a:pPr>
            <a:r>
              <a:rPr lang="en" sz="1000">
                <a:solidFill>
                  <a:srgbClr val="000000"/>
                </a:solidFill>
                <a:latin typeface="Arial"/>
                <a:ea typeface="Arial"/>
                <a:cs typeface="Arial"/>
                <a:sym typeface="Arial"/>
              </a:rPr>
              <a:t>MineduLAB is a laboratory for innovation within the Peruvian Ministry of Education and was the result of a collaboration between the Ministry, J-PAL LAC, and IPA Peru. Housed within the Ministry, MineduLAB designs, implements, and evaluates the effectiveness of low-cost interventions to improve educational outcomes, maximizing the use of administrative data. The Ministry then uses the results of these evaluations to inform its policy decisions. </a:t>
            </a:r>
            <a:endParaRPr sz="1000">
              <a:solidFill>
                <a:srgbClr val="000000"/>
              </a:solidFill>
              <a:latin typeface="Arial"/>
              <a:ea typeface="Arial"/>
              <a:cs typeface="Arial"/>
              <a:sym typeface="Arial"/>
            </a:endParaRPr>
          </a:p>
          <a:p>
            <a:pPr indent="-228600" lvl="0" marL="457200" marR="0" rtl="0" algn="l">
              <a:lnSpc>
                <a:spcPct val="100000"/>
              </a:lnSpc>
              <a:spcBef>
                <a:spcPts val="600"/>
              </a:spcBef>
              <a:spcAft>
                <a:spcPts val="0"/>
              </a:spcAft>
              <a:buClr>
                <a:schemeClr val="dk1"/>
              </a:buClr>
              <a:buSzPts val="1400"/>
              <a:buFont typeface="Calibri"/>
              <a:buNone/>
            </a:pPr>
            <a:r>
              <a:t/>
            </a:r>
            <a:endParaRPr b="1"/>
          </a:p>
        </p:txBody>
      </p:sp>
      <p:sp>
        <p:nvSpPr>
          <p:cNvPr id="215" name="Google Shape;215;g2c27e5c1ffb_1_1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c29e34762b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c29e34762b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c23dd5d46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c23dd5d46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600"/>
              </a:spcBef>
              <a:spcAft>
                <a:spcPts val="0"/>
              </a:spcAft>
              <a:buClr>
                <a:schemeClr val="dk1"/>
              </a:buClr>
              <a:buSzPts val="1100"/>
              <a:buFont typeface="Arial"/>
              <a:buNone/>
            </a:pPr>
            <a:r>
              <a:rPr lang="en" sz="1000">
                <a:solidFill>
                  <a:schemeClr val="dk1"/>
                </a:solidFill>
              </a:rPr>
              <a:t>MineduLAB is a laboratory for innovation within the Peruvian Ministry of Education and was the result of a collaboration between the Ministry, J-PAL LAC, and IPA Peru. Housed within the Ministry, MineduLAB designs, implements, and evaluates the effectiveness of low-cost interventions to improve educational outcomes, maximizing the use of administrative data. The Ministry then uses the results of these evaluations to inform its policy decisions. </a:t>
            </a:r>
            <a:endParaRPr sz="1000">
              <a:solidFill>
                <a:schemeClr val="dk1"/>
              </a:solidFill>
            </a:endParaRPr>
          </a:p>
          <a:p>
            <a:pPr indent="0" lvl="0" marL="0" rtl="0" algn="l">
              <a:lnSpc>
                <a:spcPct val="100000"/>
              </a:lnSpc>
              <a:spcBef>
                <a:spcPts val="0"/>
              </a:spcBef>
              <a:spcAft>
                <a:spcPts val="0"/>
              </a:spcAft>
              <a:buSzPts val="1400"/>
              <a:buNone/>
            </a:pPr>
            <a:r>
              <a:t/>
            </a:r>
            <a:endParaRPr/>
          </a:p>
        </p:txBody>
      </p:sp>
      <p:sp>
        <p:nvSpPr>
          <p:cNvPr id="231" name="Google Shape;231;g2c23dd5d46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Content Slide">
  <p:cSld name="J-PAL Content Slide">
    <p:spTree>
      <p:nvGrpSpPr>
        <p:cNvPr id="10" name="Shape 10"/>
        <p:cNvGrpSpPr/>
        <p:nvPr/>
      </p:nvGrpSpPr>
      <p:grpSpPr>
        <a:xfrm>
          <a:off x="0" y="0"/>
          <a:ext cx="0" cy="0"/>
          <a:chOff x="0" y="0"/>
          <a:chExt cx="0" cy="0"/>
        </a:xfrm>
      </p:grpSpPr>
      <p:sp>
        <p:nvSpPr>
          <p:cNvPr id="11" name="Google Shape;11;p2"/>
          <p:cNvSpPr txBox="1"/>
          <p:nvPr>
            <p:ph idx="1" type="body"/>
          </p:nvPr>
        </p:nvSpPr>
        <p:spPr>
          <a:xfrm>
            <a:off x="457200" y="1104137"/>
            <a:ext cx="8229600" cy="3532200"/>
          </a:xfrm>
          <a:prstGeom prst="rect">
            <a:avLst/>
          </a:prstGeom>
          <a:noFill/>
          <a:ln>
            <a:noFill/>
          </a:ln>
        </p:spPr>
        <p:txBody>
          <a:bodyPr anchorCtr="0" anchor="t" bIns="34275" lIns="68575" spcFirstLastPara="1" rIns="68575" wrap="square" tIns="34275">
            <a:noAutofit/>
          </a:bodyPr>
          <a:lstStyle>
            <a:lvl1pPr indent="-317500" lvl="0" marL="457200" algn="l">
              <a:spcBef>
                <a:spcPts val="300"/>
              </a:spcBef>
              <a:spcAft>
                <a:spcPts val="0"/>
              </a:spcAft>
              <a:buClr>
                <a:schemeClr val="dk1"/>
              </a:buClr>
              <a:buSzPts val="1400"/>
              <a:buChar char="•"/>
              <a:defRPr/>
            </a:lvl1pPr>
            <a:lvl2pPr indent="-317500" lvl="1" marL="914400" algn="l">
              <a:spcBef>
                <a:spcPts val="600"/>
              </a:spcBef>
              <a:spcAft>
                <a:spcPts val="0"/>
              </a:spcAft>
              <a:buClr>
                <a:schemeClr val="dk1"/>
              </a:buClr>
              <a:buSzPts val="1400"/>
              <a:buChar char="–"/>
              <a:defRPr/>
            </a:lvl2pPr>
            <a:lvl3pPr indent="-317500" lvl="2" marL="1371600" algn="l">
              <a:spcBef>
                <a:spcPts val="600"/>
              </a:spcBef>
              <a:spcAft>
                <a:spcPts val="0"/>
              </a:spcAft>
              <a:buClr>
                <a:schemeClr val="dk1"/>
              </a:buClr>
              <a:buSzPts val="1400"/>
              <a:buChar char="•"/>
              <a:defRPr/>
            </a:lvl3pPr>
            <a:lvl4pPr indent="-317500" lvl="3" marL="1828800" algn="l">
              <a:spcBef>
                <a:spcPts val="600"/>
              </a:spcBef>
              <a:spcAft>
                <a:spcPts val="0"/>
              </a:spcAft>
              <a:buClr>
                <a:schemeClr val="dk1"/>
              </a:buClr>
              <a:buSzPts val="1400"/>
              <a:buChar char="–"/>
              <a:defRPr/>
            </a:lvl4pPr>
            <a:lvl5pPr indent="-317500" lvl="4" marL="2286000" algn="l">
              <a:spcBef>
                <a:spcPts val="600"/>
              </a:spcBef>
              <a:spcAft>
                <a:spcPts val="0"/>
              </a:spcAft>
              <a:buClr>
                <a:schemeClr val="dk1"/>
              </a:buClr>
              <a:buSzPts val="1400"/>
              <a:buChar char="»"/>
              <a:defRPr/>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2" name="Google Shape;12;p2"/>
          <p:cNvSpPr txBox="1"/>
          <p:nvPr>
            <p:ph type="title"/>
          </p:nvPr>
        </p:nvSpPr>
        <p:spPr>
          <a:xfrm>
            <a:off x="457200" y="146304"/>
            <a:ext cx="8229600" cy="868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2"/>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 name="Google Shape;14;p2"/>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b="0" i="0" sz="800" u="none" cap="none" strike="noStrike">
                <a:solidFill>
                  <a:srgbClr val="7F7F7F"/>
                </a:solidFill>
                <a:latin typeface="Century Gothic"/>
                <a:ea typeface="Century Gothic"/>
                <a:cs typeface="Century Gothic"/>
                <a:sym typeface="Century Gothic"/>
              </a:defRPr>
            </a:lvl1pPr>
            <a:lvl2pPr indent="0" lvl="1" marL="0" algn="r">
              <a:spcBef>
                <a:spcPts val="0"/>
              </a:spcBef>
              <a:buNone/>
              <a:defRPr b="0" i="0" sz="800" u="none" cap="none" strike="noStrike">
                <a:solidFill>
                  <a:srgbClr val="7F7F7F"/>
                </a:solidFill>
                <a:latin typeface="Century Gothic"/>
                <a:ea typeface="Century Gothic"/>
                <a:cs typeface="Century Gothic"/>
                <a:sym typeface="Century Gothic"/>
              </a:defRPr>
            </a:lvl2pPr>
            <a:lvl3pPr indent="0" lvl="2" marL="0" algn="r">
              <a:spcBef>
                <a:spcPts val="0"/>
              </a:spcBef>
              <a:buNone/>
              <a:defRPr b="0" i="0" sz="800" u="none" cap="none" strike="noStrike">
                <a:solidFill>
                  <a:srgbClr val="7F7F7F"/>
                </a:solidFill>
                <a:latin typeface="Century Gothic"/>
                <a:ea typeface="Century Gothic"/>
                <a:cs typeface="Century Gothic"/>
                <a:sym typeface="Century Gothic"/>
              </a:defRPr>
            </a:lvl3pPr>
            <a:lvl4pPr indent="0" lvl="3" marL="0" algn="r">
              <a:spcBef>
                <a:spcPts val="0"/>
              </a:spcBef>
              <a:buNone/>
              <a:defRPr b="0" i="0" sz="800" u="none" cap="none" strike="noStrike">
                <a:solidFill>
                  <a:srgbClr val="7F7F7F"/>
                </a:solidFill>
                <a:latin typeface="Century Gothic"/>
                <a:ea typeface="Century Gothic"/>
                <a:cs typeface="Century Gothic"/>
                <a:sym typeface="Century Gothic"/>
              </a:defRPr>
            </a:lvl4pPr>
            <a:lvl5pPr indent="0" lvl="4" marL="0" algn="r">
              <a:spcBef>
                <a:spcPts val="0"/>
              </a:spcBef>
              <a:buNone/>
              <a:defRPr b="0" i="0" sz="800" u="none" cap="none" strike="noStrike">
                <a:solidFill>
                  <a:srgbClr val="7F7F7F"/>
                </a:solidFill>
                <a:latin typeface="Century Gothic"/>
                <a:ea typeface="Century Gothic"/>
                <a:cs typeface="Century Gothic"/>
                <a:sym typeface="Century Gothic"/>
              </a:defRPr>
            </a:lvl5pPr>
            <a:lvl6pPr indent="0" lvl="5" marL="0" algn="r">
              <a:spcBef>
                <a:spcPts val="0"/>
              </a:spcBef>
              <a:buNone/>
              <a:defRPr b="0" i="0" sz="800" u="none" cap="none" strike="noStrike">
                <a:solidFill>
                  <a:srgbClr val="7F7F7F"/>
                </a:solidFill>
                <a:latin typeface="Century Gothic"/>
                <a:ea typeface="Century Gothic"/>
                <a:cs typeface="Century Gothic"/>
                <a:sym typeface="Century Gothic"/>
              </a:defRPr>
            </a:lvl6pPr>
            <a:lvl7pPr indent="0" lvl="6" marL="0" algn="r">
              <a:spcBef>
                <a:spcPts val="0"/>
              </a:spcBef>
              <a:buNone/>
              <a:defRPr b="0" i="0" sz="800" u="none" cap="none" strike="noStrike">
                <a:solidFill>
                  <a:srgbClr val="7F7F7F"/>
                </a:solidFill>
                <a:latin typeface="Century Gothic"/>
                <a:ea typeface="Century Gothic"/>
                <a:cs typeface="Century Gothic"/>
                <a:sym typeface="Century Gothic"/>
              </a:defRPr>
            </a:lvl7pPr>
            <a:lvl8pPr indent="0" lvl="7" marL="0" algn="r">
              <a:spcBef>
                <a:spcPts val="0"/>
              </a:spcBef>
              <a:buNone/>
              <a:defRPr b="0" i="0" sz="800" u="none" cap="none" strike="noStrike">
                <a:solidFill>
                  <a:srgbClr val="7F7F7F"/>
                </a:solidFill>
                <a:latin typeface="Century Gothic"/>
                <a:ea typeface="Century Gothic"/>
                <a:cs typeface="Century Gothic"/>
                <a:sym typeface="Century Gothic"/>
              </a:defRPr>
            </a:lvl8pPr>
            <a:lvl9pPr indent="0" lvl="8" marL="0" algn="r">
              <a:spcBef>
                <a:spcPts val="0"/>
              </a:spcBef>
              <a:buNone/>
              <a:defRPr b="0" i="0" sz="800" u="none" cap="none" strike="noStrike">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Two Content Slide">
  <p:cSld name="J-PAL Two Content Slide">
    <p:spTree>
      <p:nvGrpSpPr>
        <p:cNvPr id="69" name="Shape 69"/>
        <p:cNvGrpSpPr/>
        <p:nvPr/>
      </p:nvGrpSpPr>
      <p:grpSpPr>
        <a:xfrm>
          <a:off x="0" y="0"/>
          <a:ext cx="0" cy="0"/>
          <a:chOff x="0" y="0"/>
          <a:chExt cx="0" cy="0"/>
        </a:xfrm>
      </p:grpSpPr>
      <p:sp>
        <p:nvSpPr>
          <p:cNvPr id="70" name="Google Shape;70;p11"/>
          <p:cNvSpPr txBox="1"/>
          <p:nvPr>
            <p:ph type="title"/>
          </p:nvPr>
        </p:nvSpPr>
        <p:spPr>
          <a:xfrm>
            <a:off x="457200" y="146304"/>
            <a:ext cx="8229600" cy="868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1" name="Google Shape;71;p11"/>
          <p:cNvSpPr txBox="1"/>
          <p:nvPr>
            <p:ph idx="1" type="body"/>
          </p:nvPr>
        </p:nvSpPr>
        <p:spPr>
          <a:xfrm>
            <a:off x="457200" y="1104138"/>
            <a:ext cx="4038600" cy="35319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72" name="Google Shape;72;p11"/>
          <p:cNvSpPr txBox="1"/>
          <p:nvPr>
            <p:ph idx="2" type="body"/>
          </p:nvPr>
        </p:nvSpPr>
        <p:spPr>
          <a:xfrm>
            <a:off x="4648200" y="1104138"/>
            <a:ext cx="4038600" cy="35319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73" name="Google Shape;73;p11"/>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1"/>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sz="800">
                <a:solidFill>
                  <a:srgbClr val="7F7F7F"/>
                </a:solidFill>
                <a:latin typeface="Century Gothic"/>
                <a:ea typeface="Century Gothic"/>
                <a:cs typeface="Century Gothic"/>
                <a:sym typeface="Century Gothic"/>
              </a:defRPr>
            </a:lvl1pPr>
            <a:lvl2pPr indent="0" lvl="1" marL="0" algn="r">
              <a:spcBef>
                <a:spcPts val="0"/>
              </a:spcBef>
              <a:buNone/>
              <a:defRPr sz="800">
                <a:solidFill>
                  <a:srgbClr val="7F7F7F"/>
                </a:solidFill>
                <a:latin typeface="Century Gothic"/>
                <a:ea typeface="Century Gothic"/>
                <a:cs typeface="Century Gothic"/>
                <a:sym typeface="Century Gothic"/>
              </a:defRPr>
            </a:lvl2pPr>
            <a:lvl3pPr indent="0" lvl="2" marL="0" algn="r">
              <a:spcBef>
                <a:spcPts val="0"/>
              </a:spcBef>
              <a:buNone/>
              <a:defRPr sz="800">
                <a:solidFill>
                  <a:srgbClr val="7F7F7F"/>
                </a:solidFill>
                <a:latin typeface="Century Gothic"/>
                <a:ea typeface="Century Gothic"/>
                <a:cs typeface="Century Gothic"/>
                <a:sym typeface="Century Gothic"/>
              </a:defRPr>
            </a:lvl3pPr>
            <a:lvl4pPr indent="0" lvl="3" marL="0" algn="r">
              <a:spcBef>
                <a:spcPts val="0"/>
              </a:spcBef>
              <a:buNone/>
              <a:defRPr sz="800">
                <a:solidFill>
                  <a:srgbClr val="7F7F7F"/>
                </a:solidFill>
                <a:latin typeface="Century Gothic"/>
                <a:ea typeface="Century Gothic"/>
                <a:cs typeface="Century Gothic"/>
                <a:sym typeface="Century Gothic"/>
              </a:defRPr>
            </a:lvl4pPr>
            <a:lvl5pPr indent="0" lvl="4" marL="0" algn="r">
              <a:spcBef>
                <a:spcPts val="0"/>
              </a:spcBef>
              <a:buNone/>
              <a:defRPr sz="800">
                <a:solidFill>
                  <a:srgbClr val="7F7F7F"/>
                </a:solidFill>
                <a:latin typeface="Century Gothic"/>
                <a:ea typeface="Century Gothic"/>
                <a:cs typeface="Century Gothic"/>
                <a:sym typeface="Century Gothic"/>
              </a:defRPr>
            </a:lvl5pPr>
            <a:lvl6pPr indent="0" lvl="5" marL="0" algn="r">
              <a:spcBef>
                <a:spcPts val="0"/>
              </a:spcBef>
              <a:buNone/>
              <a:defRPr sz="800">
                <a:solidFill>
                  <a:srgbClr val="7F7F7F"/>
                </a:solidFill>
                <a:latin typeface="Century Gothic"/>
                <a:ea typeface="Century Gothic"/>
                <a:cs typeface="Century Gothic"/>
                <a:sym typeface="Century Gothic"/>
              </a:defRPr>
            </a:lvl6pPr>
            <a:lvl7pPr indent="0" lvl="6" marL="0" algn="r">
              <a:spcBef>
                <a:spcPts val="0"/>
              </a:spcBef>
              <a:buNone/>
              <a:defRPr sz="800">
                <a:solidFill>
                  <a:srgbClr val="7F7F7F"/>
                </a:solidFill>
                <a:latin typeface="Century Gothic"/>
                <a:ea typeface="Century Gothic"/>
                <a:cs typeface="Century Gothic"/>
                <a:sym typeface="Century Gothic"/>
              </a:defRPr>
            </a:lvl7pPr>
            <a:lvl8pPr indent="0" lvl="7" marL="0" algn="r">
              <a:spcBef>
                <a:spcPts val="0"/>
              </a:spcBef>
              <a:buNone/>
              <a:defRPr sz="800">
                <a:solidFill>
                  <a:srgbClr val="7F7F7F"/>
                </a:solidFill>
                <a:latin typeface="Century Gothic"/>
                <a:ea typeface="Century Gothic"/>
                <a:cs typeface="Century Gothic"/>
                <a:sym typeface="Century Gothic"/>
              </a:defRPr>
            </a:lvl8pPr>
            <a:lvl9pPr indent="0" lvl="8" marL="0" algn="r">
              <a:spcBef>
                <a:spcPts val="0"/>
              </a:spcBef>
              <a:buNone/>
              <a:defRPr sz="800">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Two Content Slide w/ citation">
  <p:cSld name="J-PAL Two Content Slide w/ citation">
    <p:spTree>
      <p:nvGrpSpPr>
        <p:cNvPr id="75" name="Shape 75"/>
        <p:cNvGrpSpPr/>
        <p:nvPr/>
      </p:nvGrpSpPr>
      <p:grpSpPr>
        <a:xfrm>
          <a:off x="0" y="0"/>
          <a:ext cx="0" cy="0"/>
          <a:chOff x="0" y="0"/>
          <a:chExt cx="0" cy="0"/>
        </a:xfrm>
      </p:grpSpPr>
      <p:sp>
        <p:nvSpPr>
          <p:cNvPr id="76" name="Google Shape;76;p12"/>
          <p:cNvSpPr txBox="1"/>
          <p:nvPr>
            <p:ph type="title"/>
          </p:nvPr>
        </p:nvSpPr>
        <p:spPr>
          <a:xfrm>
            <a:off x="457200" y="146304"/>
            <a:ext cx="8229600" cy="868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2"/>
          <p:cNvSpPr txBox="1"/>
          <p:nvPr>
            <p:ph idx="1" type="body"/>
          </p:nvPr>
        </p:nvSpPr>
        <p:spPr>
          <a:xfrm>
            <a:off x="457200" y="1104139"/>
            <a:ext cx="4038600" cy="30975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78" name="Google Shape;78;p12"/>
          <p:cNvSpPr txBox="1"/>
          <p:nvPr>
            <p:ph idx="2" type="body"/>
          </p:nvPr>
        </p:nvSpPr>
        <p:spPr>
          <a:xfrm>
            <a:off x="4648200" y="1104139"/>
            <a:ext cx="4038600" cy="30975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79" name="Google Shape;79;p12"/>
          <p:cNvSpPr txBox="1"/>
          <p:nvPr>
            <p:ph idx="3" type="body"/>
          </p:nvPr>
        </p:nvSpPr>
        <p:spPr>
          <a:xfrm>
            <a:off x="457200" y="4201611"/>
            <a:ext cx="8229600" cy="443100"/>
          </a:xfrm>
          <a:prstGeom prst="rect">
            <a:avLst/>
          </a:prstGeom>
          <a:noFill/>
          <a:ln>
            <a:noFill/>
          </a:ln>
        </p:spPr>
        <p:txBody>
          <a:bodyPr anchorCtr="0" anchor="b" bIns="34275" lIns="68575" spcFirstLastPara="1" rIns="68575" wrap="square" tIns="34275">
            <a:noAutofit/>
          </a:bodyPr>
          <a:lstStyle>
            <a:lvl1pPr indent="-228600" lvl="0" marL="457200" algn="l">
              <a:spcBef>
                <a:spcPts val="200"/>
              </a:spcBef>
              <a:spcAft>
                <a:spcPts val="0"/>
              </a:spcAft>
              <a:buClr>
                <a:schemeClr val="dk2"/>
              </a:buClr>
              <a:buSzPts val="1100"/>
              <a:buNone/>
              <a:defRPr sz="1100">
                <a:solidFill>
                  <a:schemeClr val="dk2"/>
                </a:solidFill>
              </a:defRPr>
            </a:lvl1pPr>
            <a:lvl2pPr indent="-228600" lvl="1" marL="914400" algn="l">
              <a:spcBef>
                <a:spcPts val="600"/>
              </a:spcBef>
              <a:spcAft>
                <a:spcPts val="0"/>
              </a:spcAft>
              <a:buClr>
                <a:schemeClr val="dk1"/>
              </a:buClr>
              <a:buSzPts val="1100"/>
              <a:buNone/>
              <a:defRPr sz="1100"/>
            </a:lvl2pPr>
            <a:lvl3pPr indent="-228600" lvl="2" marL="1371600" algn="l">
              <a:spcBef>
                <a:spcPts val="600"/>
              </a:spcBef>
              <a:spcAft>
                <a:spcPts val="0"/>
              </a:spcAft>
              <a:buClr>
                <a:schemeClr val="dk1"/>
              </a:buClr>
              <a:buSzPts val="1100"/>
              <a:buNone/>
              <a:defRPr sz="1100"/>
            </a:lvl3pPr>
            <a:lvl4pPr indent="-228600" lvl="3" marL="1828800" algn="l">
              <a:spcBef>
                <a:spcPts val="600"/>
              </a:spcBef>
              <a:spcAft>
                <a:spcPts val="0"/>
              </a:spcAft>
              <a:buClr>
                <a:schemeClr val="dk1"/>
              </a:buClr>
              <a:buSzPts val="1100"/>
              <a:buNone/>
              <a:defRPr sz="1100"/>
            </a:lvl4pPr>
            <a:lvl5pPr indent="-228600" lvl="4" marL="2286000" algn="l">
              <a:spcBef>
                <a:spcPts val="600"/>
              </a:spcBef>
              <a:spcAft>
                <a:spcPts val="0"/>
              </a:spcAft>
              <a:buClr>
                <a:schemeClr val="dk1"/>
              </a:buClr>
              <a:buSzPts val="1100"/>
              <a:buNone/>
              <a:defRPr sz="1100"/>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80" name="Google Shape;80;p12"/>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2"/>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sz="800">
                <a:solidFill>
                  <a:srgbClr val="7F7F7F"/>
                </a:solidFill>
                <a:latin typeface="Century Gothic"/>
                <a:ea typeface="Century Gothic"/>
                <a:cs typeface="Century Gothic"/>
                <a:sym typeface="Century Gothic"/>
              </a:defRPr>
            </a:lvl1pPr>
            <a:lvl2pPr indent="0" lvl="1" marL="0" algn="r">
              <a:spcBef>
                <a:spcPts val="0"/>
              </a:spcBef>
              <a:buNone/>
              <a:defRPr sz="800">
                <a:solidFill>
                  <a:srgbClr val="7F7F7F"/>
                </a:solidFill>
                <a:latin typeface="Century Gothic"/>
                <a:ea typeface="Century Gothic"/>
                <a:cs typeface="Century Gothic"/>
                <a:sym typeface="Century Gothic"/>
              </a:defRPr>
            </a:lvl2pPr>
            <a:lvl3pPr indent="0" lvl="2" marL="0" algn="r">
              <a:spcBef>
                <a:spcPts val="0"/>
              </a:spcBef>
              <a:buNone/>
              <a:defRPr sz="800">
                <a:solidFill>
                  <a:srgbClr val="7F7F7F"/>
                </a:solidFill>
                <a:latin typeface="Century Gothic"/>
                <a:ea typeface="Century Gothic"/>
                <a:cs typeface="Century Gothic"/>
                <a:sym typeface="Century Gothic"/>
              </a:defRPr>
            </a:lvl3pPr>
            <a:lvl4pPr indent="0" lvl="3" marL="0" algn="r">
              <a:spcBef>
                <a:spcPts val="0"/>
              </a:spcBef>
              <a:buNone/>
              <a:defRPr sz="800">
                <a:solidFill>
                  <a:srgbClr val="7F7F7F"/>
                </a:solidFill>
                <a:latin typeface="Century Gothic"/>
                <a:ea typeface="Century Gothic"/>
                <a:cs typeface="Century Gothic"/>
                <a:sym typeface="Century Gothic"/>
              </a:defRPr>
            </a:lvl4pPr>
            <a:lvl5pPr indent="0" lvl="4" marL="0" algn="r">
              <a:spcBef>
                <a:spcPts val="0"/>
              </a:spcBef>
              <a:buNone/>
              <a:defRPr sz="800">
                <a:solidFill>
                  <a:srgbClr val="7F7F7F"/>
                </a:solidFill>
                <a:latin typeface="Century Gothic"/>
                <a:ea typeface="Century Gothic"/>
                <a:cs typeface="Century Gothic"/>
                <a:sym typeface="Century Gothic"/>
              </a:defRPr>
            </a:lvl5pPr>
            <a:lvl6pPr indent="0" lvl="5" marL="0" algn="r">
              <a:spcBef>
                <a:spcPts val="0"/>
              </a:spcBef>
              <a:buNone/>
              <a:defRPr sz="800">
                <a:solidFill>
                  <a:srgbClr val="7F7F7F"/>
                </a:solidFill>
                <a:latin typeface="Century Gothic"/>
                <a:ea typeface="Century Gothic"/>
                <a:cs typeface="Century Gothic"/>
                <a:sym typeface="Century Gothic"/>
              </a:defRPr>
            </a:lvl6pPr>
            <a:lvl7pPr indent="0" lvl="6" marL="0" algn="r">
              <a:spcBef>
                <a:spcPts val="0"/>
              </a:spcBef>
              <a:buNone/>
              <a:defRPr sz="800">
                <a:solidFill>
                  <a:srgbClr val="7F7F7F"/>
                </a:solidFill>
                <a:latin typeface="Century Gothic"/>
                <a:ea typeface="Century Gothic"/>
                <a:cs typeface="Century Gothic"/>
                <a:sym typeface="Century Gothic"/>
              </a:defRPr>
            </a:lvl7pPr>
            <a:lvl8pPr indent="0" lvl="7" marL="0" algn="r">
              <a:spcBef>
                <a:spcPts val="0"/>
              </a:spcBef>
              <a:buNone/>
              <a:defRPr sz="800">
                <a:solidFill>
                  <a:srgbClr val="7F7F7F"/>
                </a:solidFill>
                <a:latin typeface="Century Gothic"/>
                <a:ea typeface="Century Gothic"/>
                <a:cs typeface="Century Gothic"/>
                <a:sym typeface="Century Gothic"/>
              </a:defRPr>
            </a:lvl8pPr>
            <a:lvl9pPr indent="0" lvl="8" marL="0" algn="r">
              <a:spcBef>
                <a:spcPts val="0"/>
              </a:spcBef>
              <a:buNone/>
              <a:defRPr sz="800">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Comparison Slide">
  <p:cSld name="J-PAL Comparison Slide">
    <p:spTree>
      <p:nvGrpSpPr>
        <p:cNvPr id="82" name="Shape 82"/>
        <p:cNvGrpSpPr/>
        <p:nvPr/>
      </p:nvGrpSpPr>
      <p:grpSpPr>
        <a:xfrm>
          <a:off x="0" y="0"/>
          <a:ext cx="0" cy="0"/>
          <a:chOff x="0" y="0"/>
          <a:chExt cx="0" cy="0"/>
        </a:xfrm>
      </p:grpSpPr>
      <p:sp>
        <p:nvSpPr>
          <p:cNvPr id="83" name="Google Shape;83;p13"/>
          <p:cNvSpPr txBox="1"/>
          <p:nvPr>
            <p:ph type="title"/>
          </p:nvPr>
        </p:nvSpPr>
        <p:spPr>
          <a:xfrm>
            <a:off x="457200" y="146303"/>
            <a:ext cx="8229600" cy="868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4" name="Google Shape;84;p13"/>
          <p:cNvSpPr txBox="1"/>
          <p:nvPr>
            <p:ph idx="1" type="body"/>
          </p:nvPr>
        </p:nvSpPr>
        <p:spPr>
          <a:xfrm>
            <a:off x="457200" y="1104139"/>
            <a:ext cx="4040100" cy="329100"/>
          </a:xfrm>
          <a:prstGeom prst="rect">
            <a:avLst/>
          </a:prstGeom>
          <a:noFill/>
          <a:ln>
            <a:noFill/>
          </a:ln>
        </p:spPr>
        <p:txBody>
          <a:bodyPr anchorCtr="0" anchor="t" bIns="34275" lIns="68575" spcFirstLastPara="1" rIns="68575" wrap="square" tIns="34275">
            <a:noAutofit/>
          </a:bodyPr>
          <a:lstStyle>
            <a:lvl1pPr indent="-228600" lvl="0" marL="457200" algn="l">
              <a:spcBef>
                <a:spcPts val="300"/>
              </a:spcBef>
              <a:spcAft>
                <a:spcPts val="0"/>
              </a:spcAft>
              <a:buClr>
                <a:schemeClr val="dk1"/>
              </a:buClr>
              <a:buSzPts val="1700"/>
              <a:buNone/>
              <a:defRPr b="1" sz="1700"/>
            </a:lvl1pPr>
            <a:lvl2pPr indent="-228600" lvl="1" marL="914400" algn="l">
              <a:spcBef>
                <a:spcPts val="600"/>
              </a:spcBef>
              <a:spcAft>
                <a:spcPts val="0"/>
              </a:spcAft>
              <a:buClr>
                <a:schemeClr val="dk1"/>
              </a:buClr>
              <a:buSzPts val="1500"/>
              <a:buNone/>
              <a:defRPr b="1" sz="1500"/>
            </a:lvl2pPr>
            <a:lvl3pPr indent="-228600" lvl="2" marL="1371600" algn="l">
              <a:spcBef>
                <a:spcPts val="600"/>
              </a:spcBef>
              <a:spcAft>
                <a:spcPts val="0"/>
              </a:spcAft>
              <a:buClr>
                <a:schemeClr val="dk1"/>
              </a:buClr>
              <a:buSzPts val="1400"/>
              <a:buNone/>
              <a:defRPr b="1" sz="1400"/>
            </a:lvl3pPr>
            <a:lvl4pPr indent="-228600" lvl="3" marL="1828800" algn="l">
              <a:spcBef>
                <a:spcPts val="600"/>
              </a:spcBef>
              <a:spcAft>
                <a:spcPts val="0"/>
              </a:spcAft>
              <a:buClr>
                <a:schemeClr val="dk1"/>
              </a:buClr>
              <a:buSzPts val="1200"/>
              <a:buNone/>
              <a:defRPr b="1" sz="1200"/>
            </a:lvl4pPr>
            <a:lvl5pPr indent="-228600" lvl="4" marL="2286000" algn="l">
              <a:spcBef>
                <a:spcPts val="600"/>
              </a:spcBef>
              <a:spcAft>
                <a:spcPts val="0"/>
              </a:spcAft>
              <a:buClr>
                <a:schemeClr val="dk1"/>
              </a:buClr>
              <a:buSzPts val="1200"/>
              <a:buNone/>
              <a:defRPr b="1" sz="1200"/>
            </a:lvl5pPr>
            <a:lvl6pPr indent="-228600" lvl="5" marL="2743200" algn="l">
              <a:spcBef>
                <a:spcPts val="600"/>
              </a:spcBef>
              <a:spcAft>
                <a:spcPts val="0"/>
              </a:spcAft>
              <a:buClr>
                <a:schemeClr val="dk1"/>
              </a:buClr>
              <a:buSzPts val="1200"/>
              <a:buNone/>
              <a:defRPr b="1" sz="1200"/>
            </a:lvl6pPr>
            <a:lvl7pPr indent="-228600" lvl="6" marL="3200400" algn="l">
              <a:spcBef>
                <a:spcPts val="200"/>
              </a:spcBef>
              <a:spcAft>
                <a:spcPts val="0"/>
              </a:spcAft>
              <a:buClr>
                <a:schemeClr val="dk1"/>
              </a:buClr>
              <a:buSzPts val="1200"/>
              <a:buNone/>
              <a:defRPr b="1" sz="1200"/>
            </a:lvl7pPr>
            <a:lvl8pPr indent="-228600" lvl="7" marL="3657600" algn="l">
              <a:spcBef>
                <a:spcPts val="200"/>
              </a:spcBef>
              <a:spcAft>
                <a:spcPts val="0"/>
              </a:spcAft>
              <a:buClr>
                <a:schemeClr val="dk1"/>
              </a:buClr>
              <a:buSzPts val="1200"/>
              <a:buNone/>
              <a:defRPr b="1" sz="1200"/>
            </a:lvl8pPr>
            <a:lvl9pPr indent="-228600" lvl="8" marL="4114800" algn="l">
              <a:spcBef>
                <a:spcPts val="200"/>
              </a:spcBef>
              <a:spcAft>
                <a:spcPts val="0"/>
              </a:spcAft>
              <a:buClr>
                <a:schemeClr val="dk1"/>
              </a:buClr>
              <a:buSzPts val="1200"/>
              <a:buNone/>
              <a:defRPr b="1" sz="1200"/>
            </a:lvl9pPr>
          </a:lstStyle>
          <a:p/>
        </p:txBody>
      </p:sp>
      <p:sp>
        <p:nvSpPr>
          <p:cNvPr id="85" name="Google Shape;85;p13"/>
          <p:cNvSpPr txBox="1"/>
          <p:nvPr>
            <p:ph idx="2" type="body"/>
          </p:nvPr>
        </p:nvSpPr>
        <p:spPr>
          <a:xfrm>
            <a:off x="457200" y="1433324"/>
            <a:ext cx="4040100" cy="32094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lvl1pPr>
            <a:lvl2pPr indent="-317500" lvl="1" marL="914400" algn="l">
              <a:spcBef>
                <a:spcPts val="600"/>
              </a:spcBef>
              <a:spcAft>
                <a:spcPts val="0"/>
              </a:spcAft>
              <a:buClr>
                <a:schemeClr val="dk1"/>
              </a:buClr>
              <a:buSzPts val="1400"/>
              <a:buChar char="–"/>
              <a:defRPr sz="1400"/>
            </a:lvl2pPr>
            <a:lvl3pPr indent="-317500" lvl="2" marL="1371600" algn="l">
              <a:spcBef>
                <a:spcPts val="600"/>
              </a:spcBef>
              <a:spcAft>
                <a:spcPts val="0"/>
              </a:spcAft>
              <a:buClr>
                <a:schemeClr val="dk1"/>
              </a:buClr>
              <a:buSzPts val="1400"/>
              <a:buChar char="•"/>
              <a:defRPr sz="1400"/>
            </a:lvl3pPr>
            <a:lvl4pPr indent="-304800" lvl="3" marL="1828800" algn="l">
              <a:spcBef>
                <a:spcPts val="600"/>
              </a:spcBef>
              <a:spcAft>
                <a:spcPts val="0"/>
              </a:spcAft>
              <a:buClr>
                <a:schemeClr val="dk1"/>
              </a:buClr>
              <a:buSzPts val="1200"/>
              <a:buChar char="–"/>
              <a:defRPr sz="1200"/>
            </a:lvl4pPr>
            <a:lvl5pPr indent="-304800" lvl="4" marL="2286000" algn="l">
              <a:spcBef>
                <a:spcPts val="600"/>
              </a:spcBef>
              <a:spcAft>
                <a:spcPts val="0"/>
              </a:spcAft>
              <a:buClr>
                <a:schemeClr val="dk1"/>
              </a:buClr>
              <a:buSzPts val="1200"/>
              <a:buChar char="»"/>
              <a:defRPr sz="1200"/>
            </a:lvl5pPr>
            <a:lvl6pPr indent="-304800" lvl="5" marL="2743200" algn="l">
              <a:spcBef>
                <a:spcPts val="600"/>
              </a:spcBef>
              <a:spcAft>
                <a:spcPts val="0"/>
              </a:spcAft>
              <a:buClr>
                <a:schemeClr val="dk1"/>
              </a:buClr>
              <a:buSzPts val="1200"/>
              <a:buChar char="•"/>
              <a:defRPr sz="1200"/>
            </a:lvl6pPr>
            <a:lvl7pPr indent="-304800" lvl="6" marL="3200400" algn="l">
              <a:spcBef>
                <a:spcPts val="200"/>
              </a:spcBef>
              <a:spcAft>
                <a:spcPts val="0"/>
              </a:spcAft>
              <a:buClr>
                <a:schemeClr val="dk1"/>
              </a:buClr>
              <a:buSzPts val="1200"/>
              <a:buChar char="•"/>
              <a:defRPr sz="1200"/>
            </a:lvl7pPr>
            <a:lvl8pPr indent="-304800" lvl="7" marL="3657600" algn="l">
              <a:spcBef>
                <a:spcPts val="200"/>
              </a:spcBef>
              <a:spcAft>
                <a:spcPts val="0"/>
              </a:spcAft>
              <a:buClr>
                <a:schemeClr val="dk1"/>
              </a:buClr>
              <a:buSzPts val="1200"/>
              <a:buChar char="•"/>
              <a:defRPr sz="1200"/>
            </a:lvl8pPr>
            <a:lvl9pPr indent="-304800" lvl="8" marL="4114800" algn="l">
              <a:spcBef>
                <a:spcPts val="200"/>
              </a:spcBef>
              <a:spcAft>
                <a:spcPts val="0"/>
              </a:spcAft>
              <a:buClr>
                <a:schemeClr val="dk1"/>
              </a:buClr>
              <a:buSzPts val="1200"/>
              <a:buChar char="•"/>
              <a:defRPr sz="1200"/>
            </a:lvl9pPr>
          </a:lstStyle>
          <a:p/>
        </p:txBody>
      </p:sp>
      <p:sp>
        <p:nvSpPr>
          <p:cNvPr id="86" name="Google Shape;86;p13"/>
          <p:cNvSpPr txBox="1"/>
          <p:nvPr>
            <p:ph idx="3" type="body"/>
          </p:nvPr>
        </p:nvSpPr>
        <p:spPr>
          <a:xfrm>
            <a:off x="4645026" y="1104139"/>
            <a:ext cx="4041900" cy="329100"/>
          </a:xfrm>
          <a:prstGeom prst="rect">
            <a:avLst/>
          </a:prstGeom>
          <a:noFill/>
          <a:ln>
            <a:noFill/>
          </a:ln>
        </p:spPr>
        <p:txBody>
          <a:bodyPr anchorCtr="0" anchor="t" bIns="34275" lIns="68575" spcFirstLastPara="1" rIns="68575" wrap="square" tIns="34275">
            <a:noAutofit/>
          </a:bodyPr>
          <a:lstStyle>
            <a:lvl1pPr indent="-228600" lvl="0" marL="457200" algn="l">
              <a:spcBef>
                <a:spcPts val="300"/>
              </a:spcBef>
              <a:spcAft>
                <a:spcPts val="0"/>
              </a:spcAft>
              <a:buClr>
                <a:schemeClr val="dk1"/>
              </a:buClr>
              <a:buSzPts val="1700"/>
              <a:buNone/>
              <a:defRPr b="1" sz="1700"/>
            </a:lvl1pPr>
            <a:lvl2pPr indent="-228600" lvl="1" marL="914400" algn="l">
              <a:spcBef>
                <a:spcPts val="600"/>
              </a:spcBef>
              <a:spcAft>
                <a:spcPts val="0"/>
              </a:spcAft>
              <a:buClr>
                <a:schemeClr val="dk1"/>
              </a:buClr>
              <a:buSzPts val="1500"/>
              <a:buNone/>
              <a:defRPr b="1" sz="1500"/>
            </a:lvl2pPr>
            <a:lvl3pPr indent="-228600" lvl="2" marL="1371600" algn="l">
              <a:spcBef>
                <a:spcPts val="600"/>
              </a:spcBef>
              <a:spcAft>
                <a:spcPts val="0"/>
              </a:spcAft>
              <a:buClr>
                <a:schemeClr val="dk1"/>
              </a:buClr>
              <a:buSzPts val="1400"/>
              <a:buNone/>
              <a:defRPr b="1" sz="1400"/>
            </a:lvl3pPr>
            <a:lvl4pPr indent="-228600" lvl="3" marL="1828800" algn="l">
              <a:spcBef>
                <a:spcPts val="600"/>
              </a:spcBef>
              <a:spcAft>
                <a:spcPts val="0"/>
              </a:spcAft>
              <a:buClr>
                <a:schemeClr val="dk1"/>
              </a:buClr>
              <a:buSzPts val="1200"/>
              <a:buNone/>
              <a:defRPr b="1" sz="1200"/>
            </a:lvl4pPr>
            <a:lvl5pPr indent="-228600" lvl="4" marL="2286000" algn="l">
              <a:spcBef>
                <a:spcPts val="600"/>
              </a:spcBef>
              <a:spcAft>
                <a:spcPts val="0"/>
              </a:spcAft>
              <a:buClr>
                <a:schemeClr val="dk1"/>
              </a:buClr>
              <a:buSzPts val="1200"/>
              <a:buNone/>
              <a:defRPr b="1" sz="1200"/>
            </a:lvl5pPr>
            <a:lvl6pPr indent="-228600" lvl="5" marL="2743200" algn="l">
              <a:spcBef>
                <a:spcPts val="600"/>
              </a:spcBef>
              <a:spcAft>
                <a:spcPts val="0"/>
              </a:spcAft>
              <a:buClr>
                <a:schemeClr val="dk1"/>
              </a:buClr>
              <a:buSzPts val="1200"/>
              <a:buNone/>
              <a:defRPr b="1" sz="1200"/>
            </a:lvl6pPr>
            <a:lvl7pPr indent="-228600" lvl="6" marL="3200400" algn="l">
              <a:spcBef>
                <a:spcPts val="200"/>
              </a:spcBef>
              <a:spcAft>
                <a:spcPts val="0"/>
              </a:spcAft>
              <a:buClr>
                <a:schemeClr val="dk1"/>
              </a:buClr>
              <a:buSzPts val="1200"/>
              <a:buNone/>
              <a:defRPr b="1" sz="1200"/>
            </a:lvl7pPr>
            <a:lvl8pPr indent="-228600" lvl="7" marL="3657600" algn="l">
              <a:spcBef>
                <a:spcPts val="200"/>
              </a:spcBef>
              <a:spcAft>
                <a:spcPts val="0"/>
              </a:spcAft>
              <a:buClr>
                <a:schemeClr val="dk1"/>
              </a:buClr>
              <a:buSzPts val="1200"/>
              <a:buNone/>
              <a:defRPr b="1" sz="1200"/>
            </a:lvl8pPr>
            <a:lvl9pPr indent="-228600" lvl="8" marL="4114800" algn="l">
              <a:spcBef>
                <a:spcPts val="200"/>
              </a:spcBef>
              <a:spcAft>
                <a:spcPts val="0"/>
              </a:spcAft>
              <a:buClr>
                <a:schemeClr val="dk1"/>
              </a:buClr>
              <a:buSzPts val="1200"/>
              <a:buNone/>
              <a:defRPr b="1" sz="1200"/>
            </a:lvl9pPr>
          </a:lstStyle>
          <a:p/>
        </p:txBody>
      </p:sp>
      <p:sp>
        <p:nvSpPr>
          <p:cNvPr id="87" name="Google Shape;87;p13"/>
          <p:cNvSpPr txBox="1"/>
          <p:nvPr>
            <p:ph idx="4" type="body"/>
          </p:nvPr>
        </p:nvSpPr>
        <p:spPr>
          <a:xfrm>
            <a:off x="4645026" y="1433324"/>
            <a:ext cx="4041900" cy="32094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lvl1pPr>
            <a:lvl2pPr indent="-317500" lvl="1" marL="914400" algn="l">
              <a:spcBef>
                <a:spcPts val="600"/>
              </a:spcBef>
              <a:spcAft>
                <a:spcPts val="0"/>
              </a:spcAft>
              <a:buClr>
                <a:schemeClr val="dk1"/>
              </a:buClr>
              <a:buSzPts val="1400"/>
              <a:buChar char="–"/>
              <a:defRPr sz="1400"/>
            </a:lvl2pPr>
            <a:lvl3pPr indent="-317500" lvl="2" marL="1371600" algn="l">
              <a:spcBef>
                <a:spcPts val="600"/>
              </a:spcBef>
              <a:spcAft>
                <a:spcPts val="0"/>
              </a:spcAft>
              <a:buClr>
                <a:schemeClr val="dk1"/>
              </a:buClr>
              <a:buSzPts val="1400"/>
              <a:buChar char="•"/>
              <a:defRPr sz="1400"/>
            </a:lvl3pPr>
            <a:lvl4pPr indent="-304800" lvl="3" marL="1828800" algn="l">
              <a:spcBef>
                <a:spcPts val="600"/>
              </a:spcBef>
              <a:spcAft>
                <a:spcPts val="0"/>
              </a:spcAft>
              <a:buClr>
                <a:schemeClr val="dk1"/>
              </a:buClr>
              <a:buSzPts val="1200"/>
              <a:buChar char="–"/>
              <a:defRPr sz="1200"/>
            </a:lvl4pPr>
            <a:lvl5pPr indent="-304800" lvl="4" marL="2286000" algn="l">
              <a:spcBef>
                <a:spcPts val="600"/>
              </a:spcBef>
              <a:spcAft>
                <a:spcPts val="0"/>
              </a:spcAft>
              <a:buClr>
                <a:schemeClr val="dk1"/>
              </a:buClr>
              <a:buSzPts val="1200"/>
              <a:buChar char="»"/>
              <a:defRPr sz="1200"/>
            </a:lvl5pPr>
            <a:lvl6pPr indent="-304800" lvl="5" marL="2743200" algn="l">
              <a:spcBef>
                <a:spcPts val="600"/>
              </a:spcBef>
              <a:spcAft>
                <a:spcPts val="0"/>
              </a:spcAft>
              <a:buClr>
                <a:schemeClr val="dk1"/>
              </a:buClr>
              <a:buSzPts val="1200"/>
              <a:buChar char="•"/>
              <a:defRPr sz="1200"/>
            </a:lvl6pPr>
            <a:lvl7pPr indent="-304800" lvl="6" marL="3200400" algn="l">
              <a:spcBef>
                <a:spcPts val="200"/>
              </a:spcBef>
              <a:spcAft>
                <a:spcPts val="0"/>
              </a:spcAft>
              <a:buClr>
                <a:schemeClr val="dk1"/>
              </a:buClr>
              <a:buSzPts val="1200"/>
              <a:buChar char="•"/>
              <a:defRPr sz="1200"/>
            </a:lvl7pPr>
            <a:lvl8pPr indent="-304800" lvl="7" marL="3657600" algn="l">
              <a:spcBef>
                <a:spcPts val="200"/>
              </a:spcBef>
              <a:spcAft>
                <a:spcPts val="0"/>
              </a:spcAft>
              <a:buClr>
                <a:schemeClr val="dk1"/>
              </a:buClr>
              <a:buSzPts val="1200"/>
              <a:buChar char="•"/>
              <a:defRPr sz="1200"/>
            </a:lvl8pPr>
            <a:lvl9pPr indent="-304800" lvl="8" marL="4114800" algn="l">
              <a:spcBef>
                <a:spcPts val="200"/>
              </a:spcBef>
              <a:spcAft>
                <a:spcPts val="0"/>
              </a:spcAft>
              <a:buClr>
                <a:schemeClr val="dk1"/>
              </a:buClr>
              <a:buSzPts val="1200"/>
              <a:buChar char="•"/>
              <a:defRPr sz="1200"/>
            </a:lvl9pPr>
          </a:lstStyle>
          <a:p/>
        </p:txBody>
      </p:sp>
      <p:sp>
        <p:nvSpPr>
          <p:cNvPr id="88" name="Google Shape;88;p13"/>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3"/>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sz="800">
                <a:solidFill>
                  <a:srgbClr val="7F7F7F"/>
                </a:solidFill>
                <a:latin typeface="Century Gothic"/>
                <a:ea typeface="Century Gothic"/>
                <a:cs typeface="Century Gothic"/>
                <a:sym typeface="Century Gothic"/>
              </a:defRPr>
            </a:lvl1pPr>
            <a:lvl2pPr indent="0" lvl="1" marL="0" algn="r">
              <a:spcBef>
                <a:spcPts val="0"/>
              </a:spcBef>
              <a:buNone/>
              <a:defRPr sz="800">
                <a:solidFill>
                  <a:srgbClr val="7F7F7F"/>
                </a:solidFill>
                <a:latin typeface="Century Gothic"/>
                <a:ea typeface="Century Gothic"/>
                <a:cs typeface="Century Gothic"/>
                <a:sym typeface="Century Gothic"/>
              </a:defRPr>
            </a:lvl2pPr>
            <a:lvl3pPr indent="0" lvl="2" marL="0" algn="r">
              <a:spcBef>
                <a:spcPts val="0"/>
              </a:spcBef>
              <a:buNone/>
              <a:defRPr sz="800">
                <a:solidFill>
                  <a:srgbClr val="7F7F7F"/>
                </a:solidFill>
                <a:latin typeface="Century Gothic"/>
                <a:ea typeface="Century Gothic"/>
                <a:cs typeface="Century Gothic"/>
                <a:sym typeface="Century Gothic"/>
              </a:defRPr>
            </a:lvl3pPr>
            <a:lvl4pPr indent="0" lvl="3" marL="0" algn="r">
              <a:spcBef>
                <a:spcPts val="0"/>
              </a:spcBef>
              <a:buNone/>
              <a:defRPr sz="800">
                <a:solidFill>
                  <a:srgbClr val="7F7F7F"/>
                </a:solidFill>
                <a:latin typeface="Century Gothic"/>
                <a:ea typeface="Century Gothic"/>
                <a:cs typeface="Century Gothic"/>
                <a:sym typeface="Century Gothic"/>
              </a:defRPr>
            </a:lvl4pPr>
            <a:lvl5pPr indent="0" lvl="4" marL="0" algn="r">
              <a:spcBef>
                <a:spcPts val="0"/>
              </a:spcBef>
              <a:buNone/>
              <a:defRPr sz="800">
                <a:solidFill>
                  <a:srgbClr val="7F7F7F"/>
                </a:solidFill>
                <a:latin typeface="Century Gothic"/>
                <a:ea typeface="Century Gothic"/>
                <a:cs typeface="Century Gothic"/>
                <a:sym typeface="Century Gothic"/>
              </a:defRPr>
            </a:lvl5pPr>
            <a:lvl6pPr indent="0" lvl="5" marL="0" algn="r">
              <a:spcBef>
                <a:spcPts val="0"/>
              </a:spcBef>
              <a:buNone/>
              <a:defRPr sz="800">
                <a:solidFill>
                  <a:srgbClr val="7F7F7F"/>
                </a:solidFill>
                <a:latin typeface="Century Gothic"/>
                <a:ea typeface="Century Gothic"/>
                <a:cs typeface="Century Gothic"/>
                <a:sym typeface="Century Gothic"/>
              </a:defRPr>
            </a:lvl6pPr>
            <a:lvl7pPr indent="0" lvl="6" marL="0" algn="r">
              <a:spcBef>
                <a:spcPts val="0"/>
              </a:spcBef>
              <a:buNone/>
              <a:defRPr sz="800">
                <a:solidFill>
                  <a:srgbClr val="7F7F7F"/>
                </a:solidFill>
                <a:latin typeface="Century Gothic"/>
                <a:ea typeface="Century Gothic"/>
                <a:cs typeface="Century Gothic"/>
                <a:sym typeface="Century Gothic"/>
              </a:defRPr>
            </a:lvl7pPr>
            <a:lvl8pPr indent="0" lvl="7" marL="0" algn="r">
              <a:spcBef>
                <a:spcPts val="0"/>
              </a:spcBef>
              <a:buNone/>
              <a:defRPr sz="800">
                <a:solidFill>
                  <a:srgbClr val="7F7F7F"/>
                </a:solidFill>
                <a:latin typeface="Century Gothic"/>
                <a:ea typeface="Century Gothic"/>
                <a:cs typeface="Century Gothic"/>
                <a:sym typeface="Century Gothic"/>
              </a:defRPr>
            </a:lvl8pPr>
            <a:lvl9pPr indent="0" lvl="8" marL="0" algn="r">
              <a:spcBef>
                <a:spcPts val="0"/>
              </a:spcBef>
              <a:buNone/>
              <a:defRPr sz="800">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Image &amp; Caption w/ Content Left">
  <p:cSld name="J-PAL Image &amp; Caption w/ Content Left">
    <p:spTree>
      <p:nvGrpSpPr>
        <p:cNvPr id="90" name="Shape 90"/>
        <p:cNvGrpSpPr/>
        <p:nvPr/>
      </p:nvGrpSpPr>
      <p:grpSpPr>
        <a:xfrm>
          <a:off x="0" y="0"/>
          <a:ext cx="0" cy="0"/>
          <a:chOff x="0" y="0"/>
          <a:chExt cx="0" cy="0"/>
        </a:xfrm>
      </p:grpSpPr>
      <p:sp>
        <p:nvSpPr>
          <p:cNvPr id="91" name="Google Shape;91;p14"/>
          <p:cNvSpPr txBox="1"/>
          <p:nvPr>
            <p:ph type="title"/>
          </p:nvPr>
        </p:nvSpPr>
        <p:spPr>
          <a:xfrm>
            <a:off x="457200" y="146304"/>
            <a:ext cx="8229600" cy="8571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4"/>
          <p:cNvSpPr txBox="1"/>
          <p:nvPr>
            <p:ph idx="1" type="body"/>
          </p:nvPr>
        </p:nvSpPr>
        <p:spPr>
          <a:xfrm>
            <a:off x="5832389" y="1105931"/>
            <a:ext cx="2854500" cy="2592600"/>
          </a:xfrm>
          <a:prstGeom prst="rect">
            <a:avLst/>
          </a:prstGeom>
          <a:noFill/>
          <a:ln>
            <a:noFill/>
          </a:ln>
        </p:spPr>
        <p:txBody>
          <a:bodyPr anchorCtr="0" anchor="t" bIns="34275" lIns="68575" spcFirstLastPara="1" rIns="68575" wrap="square" tIns="34275">
            <a:noAutofit/>
          </a:bodyPr>
          <a:lstStyle>
            <a:lvl1pPr indent="-228600" lvl="0" marL="457200" algn="l">
              <a:spcBef>
                <a:spcPts val="300"/>
              </a:spcBef>
              <a:spcAft>
                <a:spcPts val="0"/>
              </a:spcAft>
              <a:buClr>
                <a:schemeClr val="dk1"/>
              </a:buClr>
              <a:buSzPts val="1700"/>
              <a:buNone/>
              <a:defRPr sz="1700">
                <a:solidFill>
                  <a:schemeClr val="dk1"/>
                </a:solidFill>
              </a:defRPr>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93" name="Google Shape;93;p14"/>
          <p:cNvSpPr txBox="1"/>
          <p:nvPr>
            <p:ph idx="2" type="body"/>
          </p:nvPr>
        </p:nvSpPr>
        <p:spPr>
          <a:xfrm>
            <a:off x="457198" y="1105931"/>
            <a:ext cx="5147100" cy="34887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94" name="Google Shape;94;p14"/>
          <p:cNvSpPr txBox="1"/>
          <p:nvPr>
            <p:ph idx="3" type="body"/>
          </p:nvPr>
        </p:nvSpPr>
        <p:spPr>
          <a:xfrm>
            <a:off x="5832389" y="3847089"/>
            <a:ext cx="2854500" cy="747600"/>
          </a:xfrm>
          <a:prstGeom prst="rect">
            <a:avLst/>
          </a:prstGeom>
          <a:noFill/>
          <a:ln>
            <a:noFill/>
          </a:ln>
        </p:spPr>
        <p:txBody>
          <a:bodyPr anchorCtr="0" anchor="t" bIns="34275" lIns="0" spcFirstLastPara="1" rIns="68575" wrap="square" tIns="34275">
            <a:noAutofit/>
          </a:bodyPr>
          <a:lstStyle>
            <a:lvl1pPr indent="-228600" lvl="0" marL="457200" algn="l">
              <a:lnSpc>
                <a:spcPct val="100000"/>
              </a:lnSpc>
              <a:spcBef>
                <a:spcPts val="200"/>
              </a:spcBef>
              <a:spcAft>
                <a:spcPts val="0"/>
              </a:spcAft>
              <a:buClr>
                <a:schemeClr val="accent6"/>
              </a:buClr>
              <a:buSzPts val="1100"/>
              <a:buNone/>
              <a:defRPr i="1" sz="1100">
                <a:solidFill>
                  <a:schemeClr val="accent6"/>
                </a:solidFill>
              </a:defRPr>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95" name="Google Shape;95;p14"/>
          <p:cNvSpPr txBox="1"/>
          <p:nvPr>
            <p:ph idx="4" type="body"/>
          </p:nvPr>
        </p:nvSpPr>
        <p:spPr>
          <a:xfrm>
            <a:off x="5832388" y="3698633"/>
            <a:ext cx="2854500" cy="148500"/>
          </a:xfrm>
          <a:prstGeom prst="rect">
            <a:avLst/>
          </a:prstGeom>
          <a:noFill/>
          <a:ln>
            <a:noFill/>
          </a:ln>
        </p:spPr>
        <p:txBody>
          <a:bodyPr anchorCtr="0" anchor="t" bIns="13700" lIns="0" spcFirstLastPara="1" rIns="0" wrap="square" tIns="13700">
            <a:noAutofit/>
          </a:bodyPr>
          <a:lstStyle>
            <a:lvl1pPr indent="-228600" lvl="0" marL="457200" algn="l">
              <a:spcBef>
                <a:spcPts val="100"/>
              </a:spcBef>
              <a:spcAft>
                <a:spcPts val="0"/>
              </a:spcAft>
              <a:buClr>
                <a:srgbClr val="979797"/>
              </a:buClr>
              <a:buSzPts val="500"/>
              <a:buNone/>
              <a:defRPr sz="500">
                <a:solidFill>
                  <a:srgbClr val="979797"/>
                </a:solidFill>
              </a:defRPr>
            </a:lvl1pPr>
            <a:lvl2pPr indent="-228600" lvl="1" marL="914400" algn="l">
              <a:spcBef>
                <a:spcPts val="600"/>
              </a:spcBef>
              <a:spcAft>
                <a:spcPts val="0"/>
              </a:spcAft>
              <a:buClr>
                <a:schemeClr val="dk1"/>
              </a:buClr>
              <a:buSzPts val="1100"/>
              <a:buNone/>
              <a:defRPr sz="1100"/>
            </a:lvl2pPr>
            <a:lvl3pPr indent="-228600" lvl="2" marL="1371600" algn="l">
              <a:spcBef>
                <a:spcPts val="600"/>
              </a:spcBef>
              <a:spcAft>
                <a:spcPts val="0"/>
              </a:spcAft>
              <a:buClr>
                <a:schemeClr val="dk1"/>
              </a:buClr>
              <a:buSzPts val="1100"/>
              <a:buNone/>
              <a:defRPr sz="1100"/>
            </a:lvl3pPr>
            <a:lvl4pPr indent="-228600" lvl="3" marL="1828800" algn="l">
              <a:spcBef>
                <a:spcPts val="600"/>
              </a:spcBef>
              <a:spcAft>
                <a:spcPts val="0"/>
              </a:spcAft>
              <a:buClr>
                <a:schemeClr val="dk1"/>
              </a:buClr>
              <a:buSzPts val="1100"/>
              <a:buNone/>
              <a:defRPr sz="1100"/>
            </a:lvl4pPr>
            <a:lvl5pPr indent="-228600" lvl="4" marL="2286000" algn="l">
              <a:spcBef>
                <a:spcPts val="600"/>
              </a:spcBef>
              <a:spcAft>
                <a:spcPts val="0"/>
              </a:spcAft>
              <a:buClr>
                <a:schemeClr val="dk1"/>
              </a:buClr>
              <a:buSzPts val="1100"/>
              <a:buNone/>
              <a:defRPr sz="1100"/>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96" name="Google Shape;96;p14"/>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14"/>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sz="800">
                <a:solidFill>
                  <a:srgbClr val="7F7F7F"/>
                </a:solidFill>
                <a:latin typeface="Century Gothic"/>
                <a:ea typeface="Century Gothic"/>
                <a:cs typeface="Century Gothic"/>
                <a:sym typeface="Century Gothic"/>
              </a:defRPr>
            </a:lvl1pPr>
            <a:lvl2pPr indent="0" lvl="1" marL="0" algn="r">
              <a:spcBef>
                <a:spcPts val="0"/>
              </a:spcBef>
              <a:buNone/>
              <a:defRPr sz="800">
                <a:solidFill>
                  <a:srgbClr val="7F7F7F"/>
                </a:solidFill>
                <a:latin typeface="Century Gothic"/>
                <a:ea typeface="Century Gothic"/>
                <a:cs typeface="Century Gothic"/>
                <a:sym typeface="Century Gothic"/>
              </a:defRPr>
            </a:lvl2pPr>
            <a:lvl3pPr indent="0" lvl="2" marL="0" algn="r">
              <a:spcBef>
                <a:spcPts val="0"/>
              </a:spcBef>
              <a:buNone/>
              <a:defRPr sz="800">
                <a:solidFill>
                  <a:srgbClr val="7F7F7F"/>
                </a:solidFill>
                <a:latin typeface="Century Gothic"/>
                <a:ea typeface="Century Gothic"/>
                <a:cs typeface="Century Gothic"/>
                <a:sym typeface="Century Gothic"/>
              </a:defRPr>
            </a:lvl3pPr>
            <a:lvl4pPr indent="0" lvl="3" marL="0" algn="r">
              <a:spcBef>
                <a:spcPts val="0"/>
              </a:spcBef>
              <a:buNone/>
              <a:defRPr sz="800">
                <a:solidFill>
                  <a:srgbClr val="7F7F7F"/>
                </a:solidFill>
                <a:latin typeface="Century Gothic"/>
                <a:ea typeface="Century Gothic"/>
                <a:cs typeface="Century Gothic"/>
                <a:sym typeface="Century Gothic"/>
              </a:defRPr>
            </a:lvl4pPr>
            <a:lvl5pPr indent="0" lvl="4" marL="0" algn="r">
              <a:spcBef>
                <a:spcPts val="0"/>
              </a:spcBef>
              <a:buNone/>
              <a:defRPr sz="800">
                <a:solidFill>
                  <a:srgbClr val="7F7F7F"/>
                </a:solidFill>
                <a:latin typeface="Century Gothic"/>
                <a:ea typeface="Century Gothic"/>
                <a:cs typeface="Century Gothic"/>
                <a:sym typeface="Century Gothic"/>
              </a:defRPr>
            </a:lvl5pPr>
            <a:lvl6pPr indent="0" lvl="5" marL="0" algn="r">
              <a:spcBef>
                <a:spcPts val="0"/>
              </a:spcBef>
              <a:buNone/>
              <a:defRPr sz="800">
                <a:solidFill>
                  <a:srgbClr val="7F7F7F"/>
                </a:solidFill>
                <a:latin typeface="Century Gothic"/>
                <a:ea typeface="Century Gothic"/>
                <a:cs typeface="Century Gothic"/>
                <a:sym typeface="Century Gothic"/>
              </a:defRPr>
            </a:lvl6pPr>
            <a:lvl7pPr indent="0" lvl="6" marL="0" algn="r">
              <a:spcBef>
                <a:spcPts val="0"/>
              </a:spcBef>
              <a:buNone/>
              <a:defRPr sz="800">
                <a:solidFill>
                  <a:srgbClr val="7F7F7F"/>
                </a:solidFill>
                <a:latin typeface="Century Gothic"/>
                <a:ea typeface="Century Gothic"/>
                <a:cs typeface="Century Gothic"/>
                <a:sym typeface="Century Gothic"/>
              </a:defRPr>
            </a:lvl7pPr>
            <a:lvl8pPr indent="0" lvl="7" marL="0" algn="r">
              <a:spcBef>
                <a:spcPts val="0"/>
              </a:spcBef>
              <a:buNone/>
              <a:defRPr sz="800">
                <a:solidFill>
                  <a:srgbClr val="7F7F7F"/>
                </a:solidFill>
                <a:latin typeface="Century Gothic"/>
                <a:ea typeface="Century Gothic"/>
                <a:cs typeface="Century Gothic"/>
                <a:sym typeface="Century Gothic"/>
              </a:defRPr>
            </a:lvl8pPr>
            <a:lvl9pPr indent="0" lvl="8" marL="0" algn="r">
              <a:spcBef>
                <a:spcPts val="0"/>
              </a:spcBef>
              <a:buNone/>
              <a:defRPr sz="800">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Image &amp; Caption w/ Content Right">
  <p:cSld name="J-PAL Image &amp; Caption w/ Content Right">
    <p:spTree>
      <p:nvGrpSpPr>
        <p:cNvPr id="98" name="Shape 98"/>
        <p:cNvGrpSpPr/>
        <p:nvPr/>
      </p:nvGrpSpPr>
      <p:grpSpPr>
        <a:xfrm>
          <a:off x="0" y="0"/>
          <a:ext cx="0" cy="0"/>
          <a:chOff x="0" y="0"/>
          <a:chExt cx="0" cy="0"/>
        </a:xfrm>
      </p:grpSpPr>
      <p:sp>
        <p:nvSpPr>
          <p:cNvPr id="99" name="Google Shape;99;p15"/>
          <p:cNvSpPr txBox="1"/>
          <p:nvPr>
            <p:ph type="title"/>
          </p:nvPr>
        </p:nvSpPr>
        <p:spPr>
          <a:xfrm>
            <a:off x="457199" y="146304"/>
            <a:ext cx="8229600" cy="8730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0" name="Google Shape;100;p15"/>
          <p:cNvSpPr txBox="1"/>
          <p:nvPr>
            <p:ph idx="1" type="body"/>
          </p:nvPr>
        </p:nvSpPr>
        <p:spPr>
          <a:xfrm>
            <a:off x="3525441" y="1105931"/>
            <a:ext cx="5161500" cy="34887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01" name="Google Shape;101;p15"/>
          <p:cNvSpPr txBox="1"/>
          <p:nvPr>
            <p:ph idx="2" type="body"/>
          </p:nvPr>
        </p:nvSpPr>
        <p:spPr>
          <a:xfrm>
            <a:off x="457201" y="1105931"/>
            <a:ext cx="2854500" cy="2592600"/>
          </a:xfrm>
          <a:prstGeom prst="rect">
            <a:avLst/>
          </a:prstGeom>
          <a:noFill/>
          <a:ln>
            <a:noFill/>
          </a:ln>
        </p:spPr>
        <p:txBody>
          <a:bodyPr anchorCtr="0" anchor="t" bIns="34275" lIns="68575" spcFirstLastPara="1" rIns="68575" wrap="square" tIns="34275">
            <a:noAutofit/>
          </a:bodyPr>
          <a:lstStyle>
            <a:lvl1pPr indent="-228600" lvl="0" marL="457200" algn="l">
              <a:spcBef>
                <a:spcPts val="300"/>
              </a:spcBef>
              <a:spcAft>
                <a:spcPts val="0"/>
              </a:spcAft>
              <a:buClr>
                <a:schemeClr val="dk1"/>
              </a:buClr>
              <a:buSzPts val="1700"/>
              <a:buNone/>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02" name="Google Shape;102;p15"/>
          <p:cNvSpPr txBox="1"/>
          <p:nvPr>
            <p:ph idx="3" type="body"/>
          </p:nvPr>
        </p:nvSpPr>
        <p:spPr>
          <a:xfrm>
            <a:off x="457201" y="3847089"/>
            <a:ext cx="2854500" cy="747600"/>
          </a:xfrm>
          <a:prstGeom prst="rect">
            <a:avLst/>
          </a:prstGeom>
          <a:noFill/>
          <a:ln>
            <a:noFill/>
          </a:ln>
        </p:spPr>
        <p:txBody>
          <a:bodyPr anchorCtr="0" anchor="t" bIns="34275" lIns="0" spcFirstLastPara="1" rIns="68575" wrap="square" tIns="34275">
            <a:noAutofit/>
          </a:bodyPr>
          <a:lstStyle>
            <a:lvl1pPr indent="-228600" lvl="0" marL="457200" algn="l">
              <a:spcBef>
                <a:spcPts val="200"/>
              </a:spcBef>
              <a:spcAft>
                <a:spcPts val="0"/>
              </a:spcAft>
              <a:buClr>
                <a:schemeClr val="accent6"/>
              </a:buClr>
              <a:buSzPts val="1100"/>
              <a:buNone/>
              <a:defRPr i="1" sz="1100">
                <a:solidFill>
                  <a:schemeClr val="accent6"/>
                </a:solidFill>
              </a:defRPr>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03" name="Google Shape;103;p15"/>
          <p:cNvSpPr txBox="1"/>
          <p:nvPr>
            <p:ph idx="4" type="body"/>
          </p:nvPr>
        </p:nvSpPr>
        <p:spPr>
          <a:xfrm>
            <a:off x="457200" y="3698633"/>
            <a:ext cx="2854500" cy="148500"/>
          </a:xfrm>
          <a:prstGeom prst="rect">
            <a:avLst/>
          </a:prstGeom>
          <a:noFill/>
          <a:ln>
            <a:noFill/>
          </a:ln>
        </p:spPr>
        <p:txBody>
          <a:bodyPr anchorCtr="0" anchor="t" bIns="13700" lIns="0" spcFirstLastPara="1" rIns="0" wrap="square" tIns="13700">
            <a:noAutofit/>
          </a:bodyPr>
          <a:lstStyle>
            <a:lvl1pPr indent="-228600" lvl="0" marL="457200" algn="l">
              <a:spcBef>
                <a:spcPts val="100"/>
              </a:spcBef>
              <a:spcAft>
                <a:spcPts val="0"/>
              </a:spcAft>
              <a:buClr>
                <a:srgbClr val="979797"/>
              </a:buClr>
              <a:buSzPts val="500"/>
              <a:buNone/>
              <a:defRPr sz="500">
                <a:solidFill>
                  <a:srgbClr val="979797"/>
                </a:solidFill>
              </a:defRPr>
            </a:lvl1pPr>
            <a:lvl2pPr indent="-228600" lvl="1" marL="914400" algn="l">
              <a:spcBef>
                <a:spcPts val="600"/>
              </a:spcBef>
              <a:spcAft>
                <a:spcPts val="0"/>
              </a:spcAft>
              <a:buClr>
                <a:schemeClr val="dk1"/>
              </a:buClr>
              <a:buSzPts val="1100"/>
              <a:buNone/>
              <a:defRPr sz="1100"/>
            </a:lvl2pPr>
            <a:lvl3pPr indent="-228600" lvl="2" marL="1371600" algn="l">
              <a:spcBef>
                <a:spcPts val="600"/>
              </a:spcBef>
              <a:spcAft>
                <a:spcPts val="0"/>
              </a:spcAft>
              <a:buClr>
                <a:schemeClr val="dk1"/>
              </a:buClr>
              <a:buSzPts val="1100"/>
              <a:buNone/>
              <a:defRPr sz="1100"/>
            </a:lvl3pPr>
            <a:lvl4pPr indent="-228600" lvl="3" marL="1828800" algn="l">
              <a:spcBef>
                <a:spcPts val="600"/>
              </a:spcBef>
              <a:spcAft>
                <a:spcPts val="0"/>
              </a:spcAft>
              <a:buClr>
                <a:schemeClr val="dk1"/>
              </a:buClr>
              <a:buSzPts val="1100"/>
              <a:buNone/>
              <a:defRPr sz="1100"/>
            </a:lvl4pPr>
            <a:lvl5pPr indent="-228600" lvl="4" marL="2286000" algn="l">
              <a:spcBef>
                <a:spcPts val="600"/>
              </a:spcBef>
              <a:spcAft>
                <a:spcPts val="0"/>
              </a:spcAft>
              <a:buClr>
                <a:schemeClr val="dk1"/>
              </a:buClr>
              <a:buSzPts val="1100"/>
              <a:buNone/>
              <a:defRPr sz="1100"/>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04" name="Google Shape;104;p15"/>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15"/>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sz="800">
                <a:solidFill>
                  <a:srgbClr val="7F7F7F"/>
                </a:solidFill>
                <a:latin typeface="Century Gothic"/>
                <a:ea typeface="Century Gothic"/>
                <a:cs typeface="Century Gothic"/>
                <a:sym typeface="Century Gothic"/>
              </a:defRPr>
            </a:lvl1pPr>
            <a:lvl2pPr indent="0" lvl="1" marL="0" algn="r">
              <a:spcBef>
                <a:spcPts val="0"/>
              </a:spcBef>
              <a:buNone/>
              <a:defRPr sz="800">
                <a:solidFill>
                  <a:srgbClr val="7F7F7F"/>
                </a:solidFill>
                <a:latin typeface="Century Gothic"/>
                <a:ea typeface="Century Gothic"/>
                <a:cs typeface="Century Gothic"/>
                <a:sym typeface="Century Gothic"/>
              </a:defRPr>
            </a:lvl2pPr>
            <a:lvl3pPr indent="0" lvl="2" marL="0" algn="r">
              <a:spcBef>
                <a:spcPts val="0"/>
              </a:spcBef>
              <a:buNone/>
              <a:defRPr sz="800">
                <a:solidFill>
                  <a:srgbClr val="7F7F7F"/>
                </a:solidFill>
                <a:latin typeface="Century Gothic"/>
                <a:ea typeface="Century Gothic"/>
                <a:cs typeface="Century Gothic"/>
                <a:sym typeface="Century Gothic"/>
              </a:defRPr>
            </a:lvl3pPr>
            <a:lvl4pPr indent="0" lvl="3" marL="0" algn="r">
              <a:spcBef>
                <a:spcPts val="0"/>
              </a:spcBef>
              <a:buNone/>
              <a:defRPr sz="800">
                <a:solidFill>
                  <a:srgbClr val="7F7F7F"/>
                </a:solidFill>
                <a:latin typeface="Century Gothic"/>
                <a:ea typeface="Century Gothic"/>
                <a:cs typeface="Century Gothic"/>
                <a:sym typeface="Century Gothic"/>
              </a:defRPr>
            </a:lvl4pPr>
            <a:lvl5pPr indent="0" lvl="4" marL="0" algn="r">
              <a:spcBef>
                <a:spcPts val="0"/>
              </a:spcBef>
              <a:buNone/>
              <a:defRPr sz="800">
                <a:solidFill>
                  <a:srgbClr val="7F7F7F"/>
                </a:solidFill>
                <a:latin typeface="Century Gothic"/>
                <a:ea typeface="Century Gothic"/>
                <a:cs typeface="Century Gothic"/>
                <a:sym typeface="Century Gothic"/>
              </a:defRPr>
            </a:lvl5pPr>
            <a:lvl6pPr indent="0" lvl="5" marL="0" algn="r">
              <a:spcBef>
                <a:spcPts val="0"/>
              </a:spcBef>
              <a:buNone/>
              <a:defRPr sz="800">
                <a:solidFill>
                  <a:srgbClr val="7F7F7F"/>
                </a:solidFill>
                <a:latin typeface="Century Gothic"/>
                <a:ea typeface="Century Gothic"/>
                <a:cs typeface="Century Gothic"/>
                <a:sym typeface="Century Gothic"/>
              </a:defRPr>
            </a:lvl6pPr>
            <a:lvl7pPr indent="0" lvl="6" marL="0" algn="r">
              <a:spcBef>
                <a:spcPts val="0"/>
              </a:spcBef>
              <a:buNone/>
              <a:defRPr sz="800">
                <a:solidFill>
                  <a:srgbClr val="7F7F7F"/>
                </a:solidFill>
                <a:latin typeface="Century Gothic"/>
                <a:ea typeface="Century Gothic"/>
                <a:cs typeface="Century Gothic"/>
                <a:sym typeface="Century Gothic"/>
              </a:defRPr>
            </a:lvl7pPr>
            <a:lvl8pPr indent="0" lvl="7" marL="0" algn="r">
              <a:spcBef>
                <a:spcPts val="0"/>
              </a:spcBef>
              <a:buNone/>
              <a:defRPr sz="800">
                <a:solidFill>
                  <a:srgbClr val="7F7F7F"/>
                </a:solidFill>
                <a:latin typeface="Century Gothic"/>
                <a:ea typeface="Century Gothic"/>
                <a:cs typeface="Century Gothic"/>
                <a:sym typeface="Century Gothic"/>
              </a:defRPr>
            </a:lvl8pPr>
            <a:lvl9pPr indent="0" lvl="8" marL="0" algn="r">
              <a:spcBef>
                <a:spcPts val="0"/>
              </a:spcBef>
              <a:buNone/>
              <a:defRPr sz="800">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Image w/ Content Left">
  <p:cSld name="J-PAL Image w/ Content Left">
    <p:spTree>
      <p:nvGrpSpPr>
        <p:cNvPr id="106" name="Shape 106"/>
        <p:cNvGrpSpPr/>
        <p:nvPr/>
      </p:nvGrpSpPr>
      <p:grpSpPr>
        <a:xfrm>
          <a:off x="0" y="0"/>
          <a:ext cx="0" cy="0"/>
          <a:chOff x="0" y="0"/>
          <a:chExt cx="0" cy="0"/>
        </a:xfrm>
      </p:grpSpPr>
      <p:sp>
        <p:nvSpPr>
          <p:cNvPr id="107" name="Google Shape;107;p16"/>
          <p:cNvSpPr txBox="1"/>
          <p:nvPr>
            <p:ph type="title"/>
          </p:nvPr>
        </p:nvSpPr>
        <p:spPr>
          <a:xfrm>
            <a:off x="457200" y="146303"/>
            <a:ext cx="8229600" cy="868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16"/>
          <p:cNvSpPr txBox="1"/>
          <p:nvPr>
            <p:ph idx="1" type="body"/>
          </p:nvPr>
        </p:nvSpPr>
        <p:spPr>
          <a:xfrm>
            <a:off x="5843015" y="1113677"/>
            <a:ext cx="2843700" cy="3329400"/>
          </a:xfrm>
          <a:prstGeom prst="rect">
            <a:avLst/>
          </a:prstGeom>
          <a:noFill/>
          <a:ln>
            <a:noFill/>
          </a:ln>
        </p:spPr>
        <p:txBody>
          <a:bodyPr anchorCtr="0" anchor="t" bIns="34275" lIns="68575" spcFirstLastPara="1" rIns="68575" wrap="square" tIns="34275">
            <a:noAutofit/>
          </a:bodyPr>
          <a:lstStyle>
            <a:lvl1pPr indent="-228600" lvl="0" marL="457200" algn="l">
              <a:spcBef>
                <a:spcPts val="300"/>
              </a:spcBef>
              <a:spcAft>
                <a:spcPts val="0"/>
              </a:spcAft>
              <a:buClr>
                <a:schemeClr val="dk1"/>
              </a:buClr>
              <a:buSzPts val="1700"/>
              <a:buNone/>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09" name="Google Shape;109;p16"/>
          <p:cNvSpPr txBox="1"/>
          <p:nvPr>
            <p:ph idx="2" type="body"/>
          </p:nvPr>
        </p:nvSpPr>
        <p:spPr>
          <a:xfrm>
            <a:off x="457200" y="1113678"/>
            <a:ext cx="5147100" cy="34779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10" name="Google Shape;110;p16"/>
          <p:cNvSpPr txBox="1"/>
          <p:nvPr>
            <p:ph idx="3" type="body"/>
          </p:nvPr>
        </p:nvSpPr>
        <p:spPr>
          <a:xfrm>
            <a:off x="5843015" y="4443047"/>
            <a:ext cx="2843700" cy="148500"/>
          </a:xfrm>
          <a:prstGeom prst="rect">
            <a:avLst/>
          </a:prstGeom>
          <a:noFill/>
          <a:ln>
            <a:noFill/>
          </a:ln>
        </p:spPr>
        <p:txBody>
          <a:bodyPr anchorCtr="0" anchor="t" bIns="13700" lIns="0" spcFirstLastPara="1" rIns="0" wrap="square" tIns="6850">
            <a:noAutofit/>
          </a:bodyPr>
          <a:lstStyle>
            <a:lvl1pPr indent="-228600" lvl="0" marL="457200" algn="l">
              <a:spcBef>
                <a:spcPts val="100"/>
              </a:spcBef>
              <a:spcAft>
                <a:spcPts val="0"/>
              </a:spcAft>
              <a:buClr>
                <a:srgbClr val="979797"/>
              </a:buClr>
              <a:buSzPts val="500"/>
              <a:buNone/>
              <a:defRPr sz="500">
                <a:solidFill>
                  <a:srgbClr val="979797"/>
                </a:solidFill>
              </a:defRPr>
            </a:lvl1pPr>
            <a:lvl2pPr indent="-228600" lvl="1" marL="914400" algn="l">
              <a:spcBef>
                <a:spcPts val="600"/>
              </a:spcBef>
              <a:spcAft>
                <a:spcPts val="0"/>
              </a:spcAft>
              <a:buClr>
                <a:schemeClr val="dk1"/>
              </a:buClr>
              <a:buSzPts val="1100"/>
              <a:buNone/>
              <a:defRPr sz="1100"/>
            </a:lvl2pPr>
            <a:lvl3pPr indent="-228600" lvl="2" marL="1371600" algn="l">
              <a:spcBef>
                <a:spcPts val="600"/>
              </a:spcBef>
              <a:spcAft>
                <a:spcPts val="0"/>
              </a:spcAft>
              <a:buClr>
                <a:schemeClr val="dk1"/>
              </a:buClr>
              <a:buSzPts val="1100"/>
              <a:buNone/>
              <a:defRPr sz="1100"/>
            </a:lvl3pPr>
            <a:lvl4pPr indent="-228600" lvl="3" marL="1828800" algn="l">
              <a:spcBef>
                <a:spcPts val="600"/>
              </a:spcBef>
              <a:spcAft>
                <a:spcPts val="0"/>
              </a:spcAft>
              <a:buClr>
                <a:schemeClr val="dk1"/>
              </a:buClr>
              <a:buSzPts val="1100"/>
              <a:buNone/>
              <a:defRPr sz="1100"/>
            </a:lvl4pPr>
            <a:lvl5pPr indent="-228600" lvl="4" marL="2286000" algn="l">
              <a:spcBef>
                <a:spcPts val="600"/>
              </a:spcBef>
              <a:spcAft>
                <a:spcPts val="0"/>
              </a:spcAft>
              <a:buClr>
                <a:schemeClr val="dk1"/>
              </a:buClr>
              <a:buSzPts val="1100"/>
              <a:buNone/>
              <a:defRPr sz="1100"/>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11" name="Google Shape;111;p16"/>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16"/>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sz="800">
                <a:solidFill>
                  <a:srgbClr val="7F7F7F"/>
                </a:solidFill>
                <a:latin typeface="Century Gothic"/>
                <a:ea typeface="Century Gothic"/>
                <a:cs typeface="Century Gothic"/>
                <a:sym typeface="Century Gothic"/>
              </a:defRPr>
            </a:lvl1pPr>
            <a:lvl2pPr indent="0" lvl="1" marL="0" algn="r">
              <a:spcBef>
                <a:spcPts val="0"/>
              </a:spcBef>
              <a:buNone/>
              <a:defRPr sz="800">
                <a:solidFill>
                  <a:srgbClr val="7F7F7F"/>
                </a:solidFill>
                <a:latin typeface="Century Gothic"/>
                <a:ea typeface="Century Gothic"/>
                <a:cs typeface="Century Gothic"/>
                <a:sym typeface="Century Gothic"/>
              </a:defRPr>
            </a:lvl2pPr>
            <a:lvl3pPr indent="0" lvl="2" marL="0" algn="r">
              <a:spcBef>
                <a:spcPts val="0"/>
              </a:spcBef>
              <a:buNone/>
              <a:defRPr sz="800">
                <a:solidFill>
                  <a:srgbClr val="7F7F7F"/>
                </a:solidFill>
                <a:latin typeface="Century Gothic"/>
                <a:ea typeface="Century Gothic"/>
                <a:cs typeface="Century Gothic"/>
                <a:sym typeface="Century Gothic"/>
              </a:defRPr>
            </a:lvl3pPr>
            <a:lvl4pPr indent="0" lvl="3" marL="0" algn="r">
              <a:spcBef>
                <a:spcPts val="0"/>
              </a:spcBef>
              <a:buNone/>
              <a:defRPr sz="800">
                <a:solidFill>
                  <a:srgbClr val="7F7F7F"/>
                </a:solidFill>
                <a:latin typeface="Century Gothic"/>
                <a:ea typeface="Century Gothic"/>
                <a:cs typeface="Century Gothic"/>
                <a:sym typeface="Century Gothic"/>
              </a:defRPr>
            </a:lvl4pPr>
            <a:lvl5pPr indent="0" lvl="4" marL="0" algn="r">
              <a:spcBef>
                <a:spcPts val="0"/>
              </a:spcBef>
              <a:buNone/>
              <a:defRPr sz="800">
                <a:solidFill>
                  <a:srgbClr val="7F7F7F"/>
                </a:solidFill>
                <a:latin typeface="Century Gothic"/>
                <a:ea typeface="Century Gothic"/>
                <a:cs typeface="Century Gothic"/>
                <a:sym typeface="Century Gothic"/>
              </a:defRPr>
            </a:lvl5pPr>
            <a:lvl6pPr indent="0" lvl="5" marL="0" algn="r">
              <a:spcBef>
                <a:spcPts val="0"/>
              </a:spcBef>
              <a:buNone/>
              <a:defRPr sz="800">
                <a:solidFill>
                  <a:srgbClr val="7F7F7F"/>
                </a:solidFill>
                <a:latin typeface="Century Gothic"/>
                <a:ea typeface="Century Gothic"/>
                <a:cs typeface="Century Gothic"/>
                <a:sym typeface="Century Gothic"/>
              </a:defRPr>
            </a:lvl6pPr>
            <a:lvl7pPr indent="0" lvl="6" marL="0" algn="r">
              <a:spcBef>
                <a:spcPts val="0"/>
              </a:spcBef>
              <a:buNone/>
              <a:defRPr sz="800">
                <a:solidFill>
                  <a:srgbClr val="7F7F7F"/>
                </a:solidFill>
                <a:latin typeface="Century Gothic"/>
                <a:ea typeface="Century Gothic"/>
                <a:cs typeface="Century Gothic"/>
                <a:sym typeface="Century Gothic"/>
              </a:defRPr>
            </a:lvl7pPr>
            <a:lvl8pPr indent="0" lvl="7" marL="0" algn="r">
              <a:spcBef>
                <a:spcPts val="0"/>
              </a:spcBef>
              <a:buNone/>
              <a:defRPr sz="800">
                <a:solidFill>
                  <a:srgbClr val="7F7F7F"/>
                </a:solidFill>
                <a:latin typeface="Century Gothic"/>
                <a:ea typeface="Century Gothic"/>
                <a:cs typeface="Century Gothic"/>
                <a:sym typeface="Century Gothic"/>
              </a:defRPr>
            </a:lvl8pPr>
            <a:lvl9pPr indent="0" lvl="8" marL="0" algn="r">
              <a:spcBef>
                <a:spcPts val="0"/>
              </a:spcBef>
              <a:buNone/>
              <a:defRPr sz="800">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Image w/ Content Right">
  <p:cSld name="J-PAL Image w/ Content Right">
    <p:spTree>
      <p:nvGrpSpPr>
        <p:cNvPr id="113" name="Shape 113"/>
        <p:cNvGrpSpPr/>
        <p:nvPr/>
      </p:nvGrpSpPr>
      <p:grpSpPr>
        <a:xfrm>
          <a:off x="0" y="0"/>
          <a:ext cx="0" cy="0"/>
          <a:chOff x="0" y="0"/>
          <a:chExt cx="0" cy="0"/>
        </a:xfrm>
      </p:grpSpPr>
      <p:sp>
        <p:nvSpPr>
          <p:cNvPr id="114" name="Google Shape;114;p17"/>
          <p:cNvSpPr txBox="1"/>
          <p:nvPr>
            <p:ph type="title"/>
          </p:nvPr>
        </p:nvSpPr>
        <p:spPr>
          <a:xfrm>
            <a:off x="457200" y="146303"/>
            <a:ext cx="8229600" cy="8730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17"/>
          <p:cNvSpPr txBox="1"/>
          <p:nvPr>
            <p:ph idx="1" type="body"/>
          </p:nvPr>
        </p:nvSpPr>
        <p:spPr>
          <a:xfrm>
            <a:off x="457200" y="1105931"/>
            <a:ext cx="2843700" cy="3337200"/>
          </a:xfrm>
          <a:prstGeom prst="rect">
            <a:avLst/>
          </a:prstGeom>
          <a:noFill/>
          <a:ln>
            <a:noFill/>
          </a:ln>
        </p:spPr>
        <p:txBody>
          <a:bodyPr anchorCtr="0" anchor="t" bIns="34275" lIns="68575" spcFirstLastPara="1" rIns="68575" wrap="square" tIns="34275">
            <a:noAutofit/>
          </a:bodyPr>
          <a:lstStyle>
            <a:lvl1pPr indent="-228600" lvl="0" marL="457200" algn="l">
              <a:spcBef>
                <a:spcPts val="300"/>
              </a:spcBef>
              <a:spcAft>
                <a:spcPts val="0"/>
              </a:spcAft>
              <a:buClr>
                <a:schemeClr val="dk1"/>
              </a:buClr>
              <a:buSzPts val="1700"/>
              <a:buNone/>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16" name="Google Shape;116;p17"/>
          <p:cNvSpPr txBox="1"/>
          <p:nvPr>
            <p:ph idx="2" type="body"/>
          </p:nvPr>
        </p:nvSpPr>
        <p:spPr>
          <a:xfrm>
            <a:off x="3525441" y="1105931"/>
            <a:ext cx="5161500" cy="34857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17" name="Google Shape;117;p17"/>
          <p:cNvSpPr txBox="1"/>
          <p:nvPr>
            <p:ph idx="3" type="body"/>
          </p:nvPr>
        </p:nvSpPr>
        <p:spPr>
          <a:xfrm>
            <a:off x="457199" y="4443047"/>
            <a:ext cx="2843700" cy="148500"/>
          </a:xfrm>
          <a:prstGeom prst="rect">
            <a:avLst/>
          </a:prstGeom>
          <a:noFill/>
          <a:ln>
            <a:noFill/>
          </a:ln>
        </p:spPr>
        <p:txBody>
          <a:bodyPr anchorCtr="0" anchor="t" bIns="13700" lIns="0" spcFirstLastPara="1" rIns="0" wrap="square" tIns="6850">
            <a:noAutofit/>
          </a:bodyPr>
          <a:lstStyle>
            <a:lvl1pPr indent="-228600" lvl="0" marL="457200" algn="l">
              <a:spcBef>
                <a:spcPts val="100"/>
              </a:spcBef>
              <a:spcAft>
                <a:spcPts val="0"/>
              </a:spcAft>
              <a:buClr>
                <a:srgbClr val="979797"/>
              </a:buClr>
              <a:buSzPts val="500"/>
              <a:buNone/>
              <a:defRPr sz="500">
                <a:solidFill>
                  <a:srgbClr val="979797"/>
                </a:solidFill>
              </a:defRPr>
            </a:lvl1pPr>
            <a:lvl2pPr indent="-228600" lvl="1" marL="914400" algn="l">
              <a:spcBef>
                <a:spcPts val="600"/>
              </a:spcBef>
              <a:spcAft>
                <a:spcPts val="0"/>
              </a:spcAft>
              <a:buClr>
                <a:schemeClr val="dk1"/>
              </a:buClr>
              <a:buSzPts val="1100"/>
              <a:buNone/>
              <a:defRPr sz="1100"/>
            </a:lvl2pPr>
            <a:lvl3pPr indent="-228600" lvl="2" marL="1371600" algn="l">
              <a:spcBef>
                <a:spcPts val="600"/>
              </a:spcBef>
              <a:spcAft>
                <a:spcPts val="0"/>
              </a:spcAft>
              <a:buClr>
                <a:schemeClr val="dk1"/>
              </a:buClr>
              <a:buSzPts val="1100"/>
              <a:buNone/>
              <a:defRPr sz="1100"/>
            </a:lvl3pPr>
            <a:lvl4pPr indent="-228600" lvl="3" marL="1828800" algn="l">
              <a:spcBef>
                <a:spcPts val="600"/>
              </a:spcBef>
              <a:spcAft>
                <a:spcPts val="0"/>
              </a:spcAft>
              <a:buClr>
                <a:schemeClr val="dk1"/>
              </a:buClr>
              <a:buSzPts val="1100"/>
              <a:buNone/>
              <a:defRPr sz="1100"/>
            </a:lvl4pPr>
            <a:lvl5pPr indent="-228600" lvl="4" marL="2286000" algn="l">
              <a:spcBef>
                <a:spcPts val="600"/>
              </a:spcBef>
              <a:spcAft>
                <a:spcPts val="0"/>
              </a:spcAft>
              <a:buClr>
                <a:schemeClr val="dk1"/>
              </a:buClr>
              <a:buSzPts val="1100"/>
              <a:buNone/>
              <a:defRPr sz="1100"/>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18" name="Google Shape;118;p17"/>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9" name="Google Shape;119;p17"/>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sz="800">
                <a:solidFill>
                  <a:srgbClr val="7F7F7F"/>
                </a:solidFill>
                <a:latin typeface="Century Gothic"/>
                <a:ea typeface="Century Gothic"/>
                <a:cs typeface="Century Gothic"/>
                <a:sym typeface="Century Gothic"/>
              </a:defRPr>
            </a:lvl1pPr>
            <a:lvl2pPr indent="0" lvl="1" marL="0" algn="r">
              <a:spcBef>
                <a:spcPts val="0"/>
              </a:spcBef>
              <a:buNone/>
              <a:defRPr sz="800">
                <a:solidFill>
                  <a:srgbClr val="7F7F7F"/>
                </a:solidFill>
                <a:latin typeface="Century Gothic"/>
                <a:ea typeface="Century Gothic"/>
                <a:cs typeface="Century Gothic"/>
                <a:sym typeface="Century Gothic"/>
              </a:defRPr>
            </a:lvl2pPr>
            <a:lvl3pPr indent="0" lvl="2" marL="0" algn="r">
              <a:spcBef>
                <a:spcPts val="0"/>
              </a:spcBef>
              <a:buNone/>
              <a:defRPr sz="800">
                <a:solidFill>
                  <a:srgbClr val="7F7F7F"/>
                </a:solidFill>
                <a:latin typeface="Century Gothic"/>
                <a:ea typeface="Century Gothic"/>
                <a:cs typeface="Century Gothic"/>
                <a:sym typeface="Century Gothic"/>
              </a:defRPr>
            </a:lvl3pPr>
            <a:lvl4pPr indent="0" lvl="3" marL="0" algn="r">
              <a:spcBef>
                <a:spcPts val="0"/>
              </a:spcBef>
              <a:buNone/>
              <a:defRPr sz="800">
                <a:solidFill>
                  <a:srgbClr val="7F7F7F"/>
                </a:solidFill>
                <a:latin typeface="Century Gothic"/>
                <a:ea typeface="Century Gothic"/>
                <a:cs typeface="Century Gothic"/>
                <a:sym typeface="Century Gothic"/>
              </a:defRPr>
            </a:lvl4pPr>
            <a:lvl5pPr indent="0" lvl="4" marL="0" algn="r">
              <a:spcBef>
                <a:spcPts val="0"/>
              </a:spcBef>
              <a:buNone/>
              <a:defRPr sz="800">
                <a:solidFill>
                  <a:srgbClr val="7F7F7F"/>
                </a:solidFill>
                <a:latin typeface="Century Gothic"/>
                <a:ea typeface="Century Gothic"/>
                <a:cs typeface="Century Gothic"/>
                <a:sym typeface="Century Gothic"/>
              </a:defRPr>
            </a:lvl5pPr>
            <a:lvl6pPr indent="0" lvl="5" marL="0" algn="r">
              <a:spcBef>
                <a:spcPts val="0"/>
              </a:spcBef>
              <a:buNone/>
              <a:defRPr sz="800">
                <a:solidFill>
                  <a:srgbClr val="7F7F7F"/>
                </a:solidFill>
                <a:latin typeface="Century Gothic"/>
                <a:ea typeface="Century Gothic"/>
                <a:cs typeface="Century Gothic"/>
                <a:sym typeface="Century Gothic"/>
              </a:defRPr>
            </a:lvl6pPr>
            <a:lvl7pPr indent="0" lvl="6" marL="0" algn="r">
              <a:spcBef>
                <a:spcPts val="0"/>
              </a:spcBef>
              <a:buNone/>
              <a:defRPr sz="800">
                <a:solidFill>
                  <a:srgbClr val="7F7F7F"/>
                </a:solidFill>
                <a:latin typeface="Century Gothic"/>
                <a:ea typeface="Century Gothic"/>
                <a:cs typeface="Century Gothic"/>
                <a:sym typeface="Century Gothic"/>
              </a:defRPr>
            </a:lvl7pPr>
            <a:lvl8pPr indent="0" lvl="7" marL="0" algn="r">
              <a:spcBef>
                <a:spcPts val="0"/>
              </a:spcBef>
              <a:buNone/>
              <a:defRPr sz="800">
                <a:solidFill>
                  <a:srgbClr val="7F7F7F"/>
                </a:solidFill>
                <a:latin typeface="Century Gothic"/>
                <a:ea typeface="Century Gothic"/>
                <a:cs typeface="Century Gothic"/>
                <a:sym typeface="Century Gothic"/>
              </a:defRPr>
            </a:lvl8pPr>
            <a:lvl9pPr indent="0" lvl="8" marL="0" algn="r">
              <a:spcBef>
                <a:spcPts val="0"/>
              </a:spcBef>
              <a:buNone/>
              <a:defRPr sz="800">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Two Content Slide w/ Images">
  <p:cSld name="J-PAL Two Content Slide w/ Images">
    <p:spTree>
      <p:nvGrpSpPr>
        <p:cNvPr id="120" name="Shape 120"/>
        <p:cNvGrpSpPr/>
        <p:nvPr/>
      </p:nvGrpSpPr>
      <p:grpSpPr>
        <a:xfrm>
          <a:off x="0" y="0"/>
          <a:ext cx="0" cy="0"/>
          <a:chOff x="0" y="0"/>
          <a:chExt cx="0" cy="0"/>
        </a:xfrm>
      </p:grpSpPr>
      <p:sp>
        <p:nvSpPr>
          <p:cNvPr id="121" name="Google Shape;121;p18"/>
          <p:cNvSpPr txBox="1"/>
          <p:nvPr>
            <p:ph type="title"/>
          </p:nvPr>
        </p:nvSpPr>
        <p:spPr>
          <a:xfrm>
            <a:off x="457200" y="146304"/>
            <a:ext cx="8229600" cy="8730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2" name="Google Shape;122;p18"/>
          <p:cNvSpPr txBox="1"/>
          <p:nvPr>
            <p:ph idx="1" type="body"/>
          </p:nvPr>
        </p:nvSpPr>
        <p:spPr>
          <a:xfrm>
            <a:off x="457200" y="3456432"/>
            <a:ext cx="3997800" cy="1138200"/>
          </a:xfrm>
          <a:prstGeom prst="rect">
            <a:avLst/>
          </a:prstGeom>
          <a:noFill/>
          <a:ln>
            <a:noFill/>
          </a:ln>
        </p:spPr>
        <p:txBody>
          <a:bodyPr anchorCtr="0" anchor="t" bIns="34275" lIns="0" spcFirstLastPara="1" rIns="68575" wrap="square" tIns="34275">
            <a:noAutofit/>
          </a:bodyPr>
          <a:lstStyle>
            <a:lvl1pPr indent="-228600" lvl="0" marL="457200" algn="l">
              <a:lnSpc>
                <a:spcPct val="110000"/>
              </a:lnSpc>
              <a:spcBef>
                <a:spcPts val="300"/>
              </a:spcBef>
              <a:spcAft>
                <a:spcPts val="0"/>
              </a:spcAft>
              <a:buClr>
                <a:schemeClr val="dk1"/>
              </a:buClr>
              <a:buSzPts val="1400"/>
              <a:buNone/>
              <a:defRPr sz="14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23" name="Google Shape;123;p18"/>
          <p:cNvSpPr txBox="1"/>
          <p:nvPr>
            <p:ph idx="2" type="body"/>
          </p:nvPr>
        </p:nvSpPr>
        <p:spPr>
          <a:xfrm>
            <a:off x="4688958" y="3456432"/>
            <a:ext cx="3997800" cy="1138200"/>
          </a:xfrm>
          <a:prstGeom prst="rect">
            <a:avLst/>
          </a:prstGeom>
          <a:noFill/>
          <a:ln>
            <a:noFill/>
          </a:ln>
        </p:spPr>
        <p:txBody>
          <a:bodyPr anchorCtr="0" anchor="t" bIns="34275" lIns="0" spcFirstLastPara="1" rIns="68575" wrap="square" tIns="34275">
            <a:noAutofit/>
          </a:bodyPr>
          <a:lstStyle>
            <a:lvl1pPr indent="-228600" lvl="0" marL="457200" algn="l">
              <a:lnSpc>
                <a:spcPct val="110000"/>
              </a:lnSpc>
              <a:spcBef>
                <a:spcPts val="300"/>
              </a:spcBef>
              <a:spcAft>
                <a:spcPts val="0"/>
              </a:spcAft>
              <a:buClr>
                <a:schemeClr val="dk1"/>
              </a:buClr>
              <a:buSzPts val="1400"/>
              <a:buNone/>
              <a:defRPr sz="14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24" name="Google Shape;124;p18"/>
          <p:cNvSpPr txBox="1"/>
          <p:nvPr>
            <p:ph idx="3" type="body"/>
          </p:nvPr>
        </p:nvSpPr>
        <p:spPr>
          <a:xfrm>
            <a:off x="457200" y="1115943"/>
            <a:ext cx="3997800" cy="2147400"/>
          </a:xfrm>
          <a:prstGeom prst="rect">
            <a:avLst/>
          </a:prstGeom>
          <a:noFill/>
          <a:ln>
            <a:noFill/>
          </a:ln>
        </p:spPr>
        <p:txBody>
          <a:bodyPr anchorCtr="0" anchor="t" bIns="34275" lIns="68575" spcFirstLastPara="1" rIns="68575" wrap="square" tIns="34275">
            <a:noAutofit/>
          </a:bodyPr>
          <a:lstStyle>
            <a:lvl1pPr indent="-228600" lvl="0" marL="457200" algn="l">
              <a:spcBef>
                <a:spcPts val="300"/>
              </a:spcBef>
              <a:spcAft>
                <a:spcPts val="0"/>
              </a:spcAft>
              <a:buClr>
                <a:schemeClr val="dk1"/>
              </a:buClr>
              <a:buSzPts val="1700"/>
              <a:buNone/>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25" name="Google Shape;125;p18"/>
          <p:cNvSpPr txBox="1"/>
          <p:nvPr>
            <p:ph idx="4" type="body"/>
          </p:nvPr>
        </p:nvSpPr>
        <p:spPr>
          <a:xfrm>
            <a:off x="4688958" y="1115943"/>
            <a:ext cx="3997800" cy="2147400"/>
          </a:xfrm>
          <a:prstGeom prst="rect">
            <a:avLst/>
          </a:prstGeom>
          <a:noFill/>
          <a:ln>
            <a:noFill/>
          </a:ln>
        </p:spPr>
        <p:txBody>
          <a:bodyPr anchorCtr="0" anchor="t" bIns="34275" lIns="68575" spcFirstLastPara="1" rIns="68575" wrap="square" tIns="34275">
            <a:noAutofit/>
          </a:bodyPr>
          <a:lstStyle>
            <a:lvl1pPr indent="-228600" lvl="0" marL="457200" algn="l">
              <a:spcBef>
                <a:spcPts val="300"/>
              </a:spcBef>
              <a:spcAft>
                <a:spcPts val="0"/>
              </a:spcAft>
              <a:buClr>
                <a:schemeClr val="dk1"/>
              </a:buClr>
              <a:buSzPts val="1700"/>
              <a:buNone/>
              <a:defRPr sz="1700"/>
            </a:lvl1pPr>
            <a:lvl2pPr indent="-317500" lvl="1" marL="914400" algn="l">
              <a:spcBef>
                <a:spcPts val="600"/>
              </a:spcBef>
              <a:spcAft>
                <a:spcPts val="0"/>
              </a:spcAft>
              <a:buClr>
                <a:schemeClr val="dk1"/>
              </a:buClr>
              <a:buSzPts val="1400"/>
              <a:buChar char="–"/>
              <a:defRPr sz="1400"/>
            </a:lvl2pPr>
            <a:lvl3pPr indent="-304800" lvl="2" marL="1371600" algn="l">
              <a:spcBef>
                <a:spcPts val="600"/>
              </a:spcBef>
              <a:spcAft>
                <a:spcPts val="0"/>
              </a:spcAft>
              <a:buClr>
                <a:schemeClr val="dk1"/>
              </a:buClr>
              <a:buSzPts val="1200"/>
              <a:buChar char="•"/>
              <a:defRPr sz="1200"/>
            </a:lvl3pPr>
            <a:lvl4pPr indent="-298450" lvl="3" marL="1828800" algn="l">
              <a:spcBef>
                <a:spcPts val="600"/>
              </a:spcBef>
              <a:spcAft>
                <a:spcPts val="0"/>
              </a:spcAft>
              <a:buClr>
                <a:schemeClr val="dk1"/>
              </a:buClr>
              <a:buSzPts val="1100"/>
              <a:buChar char="–"/>
              <a:defRPr sz="1100"/>
            </a:lvl4pPr>
            <a:lvl5pPr indent="-298450" lvl="4" marL="2286000" algn="l">
              <a:spcBef>
                <a:spcPts val="600"/>
              </a:spcBef>
              <a:spcAft>
                <a:spcPts val="0"/>
              </a:spcAft>
              <a:buClr>
                <a:schemeClr val="dk1"/>
              </a:buClr>
              <a:buSzPts val="1100"/>
              <a:buChar char="»"/>
              <a:defRPr sz="1100"/>
            </a:lvl5pPr>
            <a:lvl6pPr indent="-317500" lvl="5" marL="2743200" algn="l">
              <a:spcBef>
                <a:spcPts val="6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26" name="Google Shape;126;p18"/>
          <p:cNvSpPr txBox="1"/>
          <p:nvPr>
            <p:ph idx="5" type="body"/>
          </p:nvPr>
        </p:nvSpPr>
        <p:spPr>
          <a:xfrm>
            <a:off x="457200" y="3263293"/>
            <a:ext cx="3997800" cy="148500"/>
          </a:xfrm>
          <a:prstGeom prst="rect">
            <a:avLst/>
          </a:prstGeom>
          <a:noFill/>
          <a:ln>
            <a:noFill/>
          </a:ln>
        </p:spPr>
        <p:txBody>
          <a:bodyPr anchorCtr="0" anchor="t" bIns="13700" lIns="0" spcFirstLastPara="1" rIns="0" wrap="square" tIns="6850">
            <a:noAutofit/>
          </a:bodyPr>
          <a:lstStyle>
            <a:lvl1pPr indent="-228600" lvl="0" marL="457200" algn="l">
              <a:spcBef>
                <a:spcPts val="100"/>
              </a:spcBef>
              <a:spcAft>
                <a:spcPts val="0"/>
              </a:spcAft>
              <a:buClr>
                <a:srgbClr val="979797"/>
              </a:buClr>
              <a:buSzPts val="500"/>
              <a:buNone/>
              <a:defRPr sz="500">
                <a:solidFill>
                  <a:srgbClr val="979797"/>
                </a:solidFill>
              </a:defRPr>
            </a:lvl1pPr>
            <a:lvl2pPr indent="-228600" lvl="1" marL="914400" algn="l">
              <a:spcBef>
                <a:spcPts val="600"/>
              </a:spcBef>
              <a:spcAft>
                <a:spcPts val="0"/>
              </a:spcAft>
              <a:buClr>
                <a:schemeClr val="dk1"/>
              </a:buClr>
              <a:buSzPts val="1100"/>
              <a:buNone/>
              <a:defRPr sz="1100"/>
            </a:lvl2pPr>
            <a:lvl3pPr indent="-228600" lvl="2" marL="1371600" algn="l">
              <a:spcBef>
                <a:spcPts val="600"/>
              </a:spcBef>
              <a:spcAft>
                <a:spcPts val="0"/>
              </a:spcAft>
              <a:buClr>
                <a:schemeClr val="dk1"/>
              </a:buClr>
              <a:buSzPts val="1100"/>
              <a:buNone/>
              <a:defRPr sz="1100"/>
            </a:lvl3pPr>
            <a:lvl4pPr indent="-228600" lvl="3" marL="1828800" algn="l">
              <a:spcBef>
                <a:spcPts val="600"/>
              </a:spcBef>
              <a:spcAft>
                <a:spcPts val="0"/>
              </a:spcAft>
              <a:buClr>
                <a:schemeClr val="dk1"/>
              </a:buClr>
              <a:buSzPts val="1100"/>
              <a:buNone/>
              <a:defRPr sz="1100"/>
            </a:lvl4pPr>
            <a:lvl5pPr indent="-228600" lvl="4" marL="2286000" algn="l">
              <a:spcBef>
                <a:spcPts val="600"/>
              </a:spcBef>
              <a:spcAft>
                <a:spcPts val="0"/>
              </a:spcAft>
              <a:buClr>
                <a:schemeClr val="dk1"/>
              </a:buClr>
              <a:buSzPts val="1100"/>
              <a:buNone/>
              <a:defRPr sz="1100"/>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27" name="Google Shape;127;p18"/>
          <p:cNvSpPr txBox="1"/>
          <p:nvPr>
            <p:ph idx="6" type="body"/>
          </p:nvPr>
        </p:nvSpPr>
        <p:spPr>
          <a:xfrm>
            <a:off x="4688959" y="3263293"/>
            <a:ext cx="3997800" cy="148500"/>
          </a:xfrm>
          <a:prstGeom prst="rect">
            <a:avLst/>
          </a:prstGeom>
          <a:noFill/>
          <a:ln>
            <a:noFill/>
          </a:ln>
        </p:spPr>
        <p:txBody>
          <a:bodyPr anchorCtr="0" anchor="t" bIns="13700" lIns="0" spcFirstLastPara="1" rIns="0" wrap="square" tIns="6850">
            <a:noAutofit/>
          </a:bodyPr>
          <a:lstStyle>
            <a:lvl1pPr indent="-228600" lvl="0" marL="457200" algn="l">
              <a:spcBef>
                <a:spcPts val="100"/>
              </a:spcBef>
              <a:spcAft>
                <a:spcPts val="0"/>
              </a:spcAft>
              <a:buClr>
                <a:srgbClr val="979797"/>
              </a:buClr>
              <a:buSzPts val="500"/>
              <a:buNone/>
              <a:defRPr sz="500">
                <a:solidFill>
                  <a:srgbClr val="979797"/>
                </a:solidFill>
              </a:defRPr>
            </a:lvl1pPr>
            <a:lvl2pPr indent="-228600" lvl="1" marL="914400" algn="l">
              <a:spcBef>
                <a:spcPts val="600"/>
              </a:spcBef>
              <a:spcAft>
                <a:spcPts val="0"/>
              </a:spcAft>
              <a:buClr>
                <a:schemeClr val="dk1"/>
              </a:buClr>
              <a:buSzPts val="1100"/>
              <a:buNone/>
              <a:defRPr sz="1100"/>
            </a:lvl2pPr>
            <a:lvl3pPr indent="-228600" lvl="2" marL="1371600" algn="l">
              <a:spcBef>
                <a:spcPts val="600"/>
              </a:spcBef>
              <a:spcAft>
                <a:spcPts val="0"/>
              </a:spcAft>
              <a:buClr>
                <a:schemeClr val="dk1"/>
              </a:buClr>
              <a:buSzPts val="1100"/>
              <a:buNone/>
              <a:defRPr sz="1100"/>
            </a:lvl3pPr>
            <a:lvl4pPr indent="-228600" lvl="3" marL="1828800" algn="l">
              <a:spcBef>
                <a:spcPts val="600"/>
              </a:spcBef>
              <a:spcAft>
                <a:spcPts val="0"/>
              </a:spcAft>
              <a:buClr>
                <a:schemeClr val="dk1"/>
              </a:buClr>
              <a:buSzPts val="1100"/>
              <a:buNone/>
              <a:defRPr sz="1100"/>
            </a:lvl4pPr>
            <a:lvl5pPr indent="-228600" lvl="4" marL="2286000" algn="l">
              <a:spcBef>
                <a:spcPts val="600"/>
              </a:spcBef>
              <a:spcAft>
                <a:spcPts val="0"/>
              </a:spcAft>
              <a:buClr>
                <a:schemeClr val="dk1"/>
              </a:buClr>
              <a:buSzPts val="1100"/>
              <a:buNone/>
              <a:defRPr sz="1100"/>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28" name="Google Shape;128;p18"/>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18"/>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sz="800">
                <a:solidFill>
                  <a:srgbClr val="7F7F7F"/>
                </a:solidFill>
                <a:latin typeface="Century Gothic"/>
                <a:ea typeface="Century Gothic"/>
                <a:cs typeface="Century Gothic"/>
                <a:sym typeface="Century Gothic"/>
              </a:defRPr>
            </a:lvl1pPr>
            <a:lvl2pPr indent="0" lvl="1" marL="0" algn="r">
              <a:spcBef>
                <a:spcPts val="0"/>
              </a:spcBef>
              <a:buNone/>
              <a:defRPr sz="800">
                <a:solidFill>
                  <a:srgbClr val="7F7F7F"/>
                </a:solidFill>
                <a:latin typeface="Century Gothic"/>
                <a:ea typeface="Century Gothic"/>
                <a:cs typeface="Century Gothic"/>
                <a:sym typeface="Century Gothic"/>
              </a:defRPr>
            </a:lvl2pPr>
            <a:lvl3pPr indent="0" lvl="2" marL="0" algn="r">
              <a:spcBef>
                <a:spcPts val="0"/>
              </a:spcBef>
              <a:buNone/>
              <a:defRPr sz="800">
                <a:solidFill>
                  <a:srgbClr val="7F7F7F"/>
                </a:solidFill>
                <a:latin typeface="Century Gothic"/>
                <a:ea typeface="Century Gothic"/>
                <a:cs typeface="Century Gothic"/>
                <a:sym typeface="Century Gothic"/>
              </a:defRPr>
            </a:lvl3pPr>
            <a:lvl4pPr indent="0" lvl="3" marL="0" algn="r">
              <a:spcBef>
                <a:spcPts val="0"/>
              </a:spcBef>
              <a:buNone/>
              <a:defRPr sz="800">
                <a:solidFill>
                  <a:srgbClr val="7F7F7F"/>
                </a:solidFill>
                <a:latin typeface="Century Gothic"/>
                <a:ea typeface="Century Gothic"/>
                <a:cs typeface="Century Gothic"/>
                <a:sym typeface="Century Gothic"/>
              </a:defRPr>
            </a:lvl4pPr>
            <a:lvl5pPr indent="0" lvl="4" marL="0" algn="r">
              <a:spcBef>
                <a:spcPts val="0"/>
              </a:spcBef>
              <a:buNone/>
              <a:defRPr sz="800">
                <a:solidFill>
                  <a:srgbClr val="7F7F7F"/>
                </a:solidFill>
                <a:latin typeface="Century Gothic"/>
                <a:ea typeface="Century Gothic"/>
                <a:cs typeface="Century Gothic"/>
                <a:sym typeface="Century Gothic"/>
              </a:defRPr>
            </a:lvl5pPr>
            <a:lvl6pPr indent="0" lvl="5" marL="0" algn="r">
              <a:spcBef>
                <a:spcPts val="0"/>
              </a:spcBef>
              <a:buNone/>
              <a:defRPr sz="800">
                <a:solidFill>
                  <a:srgbClr val="7F7F7F"/>
                </a:solidFill>
                <a:latin typeface="Century Gothic"/>
                <a:ea typeface="Century Gothic"/>
                <a:cs typeface="Century Gothic"/>
                <a:sym typeface="Century Gothic"/>
              </a:defRPr>
            </a:lvl6pPr>
            <a:lvl7pPr indent="0" lvl="6" marL="0" algn="r">
              <a:spcBef>
                <a:spcPts val="0"/>
              </a:spcBef>
              <a:buNone/>
              <a:defRPr sz="800">
                <a:solidFill>
                  <a:srgbClr val="7F7F7F"/>
                </a:solidFill>
                <a:latin typeface="Century Gothic"/>
                <a:ea typeface="Century Gothic"/>
                <a:cs typeface="Century Gothic"/>
                <a:sym typeface="Century Gothic"/>
              </a:defRPr>
            </a:lvl7pPr>
            <a:lvl8pPr indent="0" lvl="7" marL="0" algn="r">
              <a:spcBef>
                <a:spcPts val="0"/>
              </a:spcBef>
              <a:buNone/>
              <a:defRPr sz="800">
                <a:solidFill>
                  <a:srgbClr val="7F7F7F"/>
                </a:solidFill>
                <a:latin typeface="Century Gothic"/>
                <a:ea typeface="Century Gothic"/>
                <a:cs typeface="Century Gothic"/>
                <a:sym typeface="Century Gothic"/>
              </a:defRPr>
            </a:lvl8pPr>
            <a:lvl9pPr indent="0" lvl="8" marL="0" algn="r">
              <a:spcBef>
                <a:spcPts val="0"/>
              </a:spcBef>
              <a:buNone/>
              <a:defRPr sz="800">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Full Bleed Image Slide">
  <p:cSld name="J-PAL Full Bleed Image Slide">
    <p:spTree>
      <p:nvGrpSpPr>
        <p:cNvPr id="130" name="Shape 130"/>
        <p:cNvGrpSpPr/>
        <p:nvPr/>
      </p:nvGrpSpPr>
      <p:grpSpPr>
        <a:xfrm>
          <a:off x="0" y="0"/>
          <a:ext cx="0" cy="0"/>
          <a:chOff x="0" y="0"/>
          <a:chExt cx="0" cy="0"/>
        </a:xfrm>
      </p:grpSpPr>
      <p:sp>
        <p:nvSpPr>
          <p:cNvPr id="131" name="Google Shape;131;p19"/>
          <p:cNvSpPr/>
          <p:nvPr>
            <p:ph idx="2" type="pic"/>
          </p:nvPr>
        </p:nvSpPr>
        <p:spPr>
          <a:xfrm>
            <a:off x="0" y="-97"/>
            <a:ext cx="9144000" cy="5143500"/>
          </a:xfrm>
          <a:prstGeom prst="rect">
            <a:avLst/>
          </a:prstGeom>
          <a:noFill/>
          <a:ln>
            <a:noFill/>
          </a:ln>
        </p:spPr>
        <p:txBody>
          <a:bodyPr anchorCtr="0" anchor="ctr" bIns="34275" lIns="68575" spcFirstLastPara="1" rIns="68575" wrap="square" tIns="34275">
            <a:noAutofit/>
          </a:bodyPr>
          <a:lstStyle>
            <a:lvl1pPr lvl="0" marR="0" rtl="0" algn="ctr">
              <a:spcBef>
                <a:spcPts val="300"/>
              </a:spcBef>
              <a:spcAft>
                <a:spcPts val="0"/>
              </a:spcAft>
              <a:buClr>
                <a:schemeClr val="dk1"/>
              </a:buClr>
              <a:buSzPts val="1700"/>
              <a:buFont typeface="Arial"/>
              <a:buNone/>
              <a:defRPr b="0" i="0" sz="1700" u="none" cap="none" strike="noStrike">
                <a:solidFill>
                  <a:schemeClr val="dk1"/>
                </a:solidFill>
                <a:latin typeface="Century Gothic"/>
                <a:ea typeface="Century Gothic"/>
                <a:cs typeface="Century Gothic"/>
                <a:sym typeface="Century Gothic"/>
              </a:defRPr>
            </a:lvl1pPr>
            <a:lvl2pPr lvl="1"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2pPr>
            <a:lvl3pPr lvl="2"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lvl="3" marR="0" rtl="0" algn="l">
              <a:spcBef>
                <a:spcPts val="600"/>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lvl="4" marR="0" rtl="0" algn="l">
              <a:spcBef>
                <a:spcPts val="6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132" name="Google Shape;132;p19"/>
          <p:cNvPicPr preferRelativeResize="0"/>
          <p:nvPr/>
        </p:nvPicPr>
        <p:blipFill rotWithShape="1">
          <a:blip r:embed="rId2">
            <a:alphaModFix amt="70000"/>
          </a:blip>
          <a:srcRect b="0" l="71406" r="1630" t="0"/>
          <a:stretch/>
        </p:blipFill>
        <p:spPr>
          <a:xfrm>
            <a:off x="6958221" y="3550"/>
            <a:ext cx="2185777" cy="5143501"/>
          </a:xfrm>
          <a:prstGeom prst="rect">
            <a:avLst/>
          </a:prstGeom>
          <a:noFill/>
          <a:ln>
            <a:noFill/>
          </a:ln>
        </p:spPr>
      </p:pic>
      <p:sp>
        <p:nvSpPr>
          <p:cNvPr id="133" name="Google Shape;133;p19"/>
          <p:cNvSpPr txBox="1"/>
          <p:nvPr>
            <p:ph idx="1" type="body"/>
          </p:nvPr>
        </p:nvSpPr>
        <p:spPr>
          <a:xfrm>
            <a:off x="237744" y="4925973"/>
            <a:ext cx="3997800" cy="148500"/>
          </a:xfrm>
          <a:prstGeom prst="rect">
            <a:avLst/>
          </a:prstGeom>
          <a:noFill/>
          <a:ln>
            <a:noFill/>
          </a:ln>
        </p:spPr>
        <p:txBody>
          <a:bodyPr anchorCtr="0" anchor="t" bIns="13700" lIns="0" spcFirstLastPara="1" rIns="0" wrap="square" tIns="6850">
            <a:noAutofit/>
          </a:bodyPr>
          <a:lstStyle>
            <a:lvl1pPr indent="-228600" lvl="0" marL="457200" algn="l">
              <a:spcBef>
                <a:spcPts val="100"/>
              </a:spcBef>
              <a:spcAft>
                <a:spcPts val="0"/>
              </a:spcAft>
              <a:buClr>
                <a:schemeClr val="lt2"/>
              </a:buClr>
              <a:buSzPts val="500"/>
              <a:buNone/>
              <a:defRPr sz="500">
                <a:solidFill>
                  <a:schemeClr val="lt2"/>
                </a:solidFill>
              </a:defRPr>
            </a:lvl1pPr>
            <a:lvl2pPr indent="-228600" lvl="1" marL="914400" algn="l">
              <a:spcBef>
                <a:spcPts val="600"/>
              </a:spcBef>
              <a:spcAft>
                <a:spcPts val="0"/>
              </a:spcAft>
              <a:buClr>
                <a:schemeClr val="dk1"/>
              </a:buClr>
              <a:buSzPts val="1100"/>
              <a:buNone/>
              <a:defRPr sz="1100"/>
            </a:lvl2pPr>
            <a:lvl3pPr indent="-228600" lvl="2" marL="1371600" algn="l">
              <a:spcBef>
                <a:spcPts val="600"/>
              </a:spcBef>
              <a:spcAft>
                <a:spcPts val="0"/>
              </a:spcAft>
              <a:buClr>
                <a:schemeClr val="dk1"/>
              </a:buClr>
              <a:buSzPts val="1100"/>
              <a:buNone/>
              <a:defRPr sz="1100"/>
            </a:lvl3pPr>
            <a:lvl4pPr indent="-228600" lvl="3" marL="1828800" algn="l">
              <a:spcBef>
                <a:spcPts val="600"/>
              </a:spcBef>
              <a:spcAft>
                <a:spcPts val="0"/>
              </a:spcAft>
              <a:buClr>
                <a:schemeClr val="dk1"/>
              </a:buClr>
              <a:buSzPts val="1100"/>
              <a:buNone/>
              <a:defRPr sz="1100"/>
            </a:lvl4pPr>
            <a:lvl5pPr indent="-228600" lvl="4" marL="2286000" algn="l">
              <a:spcBef>
                <a:spcPts val="600"/>
              </a:spcBef>
              <a:spcAft>
                <a:spcPts val="0"/>
              </a:spcAft>
              <a:buClr>
                <a:schemeClr val="dk1"/>
              </a:buClr>
              <a:buSzPts val="1100"/>
              <a:buNone/>
              <a:defRPr sz="1100"/>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34" name="Google Shape;134;p1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lt2"/>
                </a:solidFill>
              </a:defRPr>
            </a:lvl1pPr>
            <a:lvl2pPr lvl="1">
              <a:buNone/>
              <a:defRPr sz="1300">
                <a:solidFill>
                  <a:schemeClr val="lt2"/>
                </a:solidFill>
              </a:defRPr>
            </a:lvl2pPr>
            <a:lvl3pPr lvl="2">
              <a:buNone/>
              <a:defRPr sz="1300">
                <a:solidFill>
                  <a:schemeClr val="lt2"/>
                </a:solidFill>
              </a:defRPr>
            </a:lvl3pPr>
            <a:lvl4pPr lvl="3">
              <a:buNone/>
              <a:defRPr sz="1300">
                <a:solidFill>
                  <a:schemeClr val="lt2"/>
                </a:solidFill>
              </a:defRPr>
            </a:lvl4pPr>
            <a:lvl5pPr lvl="4">
              <a:buNone/>
              <a:defRPr sz="1300">
                <a:solidFill>
                  <a:schemeClr val="lt2"/>
                </a:solidFill>
              </a:defRPr>
            </a:lvl5pPr>
            <a:lvl6pPr lvl="5">
              <a:buNone/>
              <a:defRPr sz="1300">
                <a:solidFill>
                  <a:schemeClr val="lt2"/>
                </a:solidFill>
              </a:defRPr>
            </a:lvl6pPr>
            <a:lvl7pPr lvl="6">
              <a:buNone/>
              <a:defRPr sz="1300">
                <a:solidFill>
                  <a:schemeClr val="lt2"/>
                </a:solidFill>
              </a:defRPr>
            </a:lvl7pPr>
            <a:lvl8pPr lvl="7">
              <a:buNone/>
              <a:defRPr sz="1300">
                <a:solidFill>
                  <a:schemeClr val="lt2"/>
                </a:solidFill>
              </a:defRPr>
            </a:lvl8pPr>
            <a:lvl9pPr lvl="8">
              <a:buNone/>
              <a:defRPr sz="13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20"/>
          <p:cNvSpPr/>
          <p:nvPr/>
        </p:nvSpPr>
        <p:spPr>
          <a:xfrm>
            <a:off x="0" y="5206"/>
            <a:ext cx="9144000" cy="1561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7" name="Google Shape;137;p2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Title Only">
  <p:cSld name="J-PAL Title Only">
    <p:spTree>
      <p:nvGrpSpPr>
        <p:cNvPr id="15" name="Shape 15"/>
        <p:cNvGrpSpPr/>
        <p:nvPr/>
      </p:nvGrpSpPr>
      <p:grpSpPr>
        <a:xfrm>
          <a:off x="0" y="0"/>
          <a:ext cx="0" cy="0"/>
          <a:chOff x="0" y="0"/>
          <a:chExt cx="0" cy="0"/>
        </a:xfrm>
      </p:grpSpPr>
      <p:sp>
        <p:nvSpPr>
          <p:cNvPr id="16" name="Google Shape;16;p3"/>
          <p:cNvSpPr txBox="1"/>
          <p:nvPr>
            <p:ph type="title"/>
          </p:nvPr>
        </p:nvSpPr>
        <p:spPr>
          <a:xfrm>
            <a:off x="457200" y="154459"/>
            <a:ext cx="8229600" cy="864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 name="Google Shape;17;p3"/>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 name="Google Shape;18;p3"/>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b="0" i="0" sz="800" u="none" cap="none" strike="noStrike">
                <a:solidFill>
                  <a:srgbClr val="7F7F7F"/>
                </a:solidFill>
                <a:latin typeface="Century Gothic"/>
                <a:ea typeface="Century Gothic"/>
                <a:cs typeface="Century Gothic"/>
                <a:sym typeface="Century Gothic"/>
              </a:defRPr>
            </a:lvl1pPr>
            <a:lvl2pPr indent="0" lvl="1" marL="0" algn="r">
              <a:spcBef>
                <a:spcPts val="0"/>
              </a:spcBef>
              <a:buNone/>
              <a:defRPr b="0" i="0" sz="800" u="none" cap="none" strike="noStrike">
                <a:solidFill>
                  <a:srgbClr val="7F7F7F"/>
                </a:solidFill>
                <a:latin typeface="Century Gothic"/>
                <a:ea typeface="Century Gothic"/>
                <a:cs typeface="Century Gothic"/>
                <a:sym typeface="Century Gothic"/>
              </a:defRPr>
            </a:lvl2pPr>
            <a:lvl3pPr indent="0" lvl="2" marL="0" algn="r">
              <a:spcBef>
                <a:spcPts val="0"/>
              </a:spcBef>
              <a:buNone/>
              <a:defRPr b="0" i="0" sz="800" u="none" cap="none" strike="noStrike">
                <a:solidFill>
                  <a:srgbClr val="7F7F7F"/>
                </a:solidFill>
                <a:latin typeface="Century Gothic"/>
                <a:ea typeface="Century Gothic"/>
                <a:cs typeface="Century Gothic"/>
                <a:sym typeface="Century Gothic"/>
              </a:defRPr>
            </a:lvl3pPr>
            <a:lvl4pPr indent="0" lvl="3" marL="0" algn="r">
              <a:spcBef>
                <a:spcPts val="0"/>
              </a:spcBef>
              <a:buNone/>
              <a:defRPr b="0" i="0" sz="800" u="none" cap="none" strike="noStrike">
                <a:solidFill>
                  <a:srgbClr val="7F7F7F"/>
                </a:solidFill>
                <a:latin typeface="Century Gothic"/>
                <a:ea typeface="Century Gothic"/>
                <a:cs typeface="Century Gothic"/>
                <a:sym typeface="Century Gothic"/>
              </a:defRPr>
            </a:lvl4pPr>
            <a:lvl5pPr indent="0" lvl="4" marL="0" algn="r">
              <a:spcBef>
                <a:spcPts val="0"/>
              </a:spcBef>
              <a:buNone/>
              <a:defRPr b="0" i="0" sz="800" u="none" cap="none" strike="noStrike">
                <a:solidFill>
                  <a:srgbClr val="7F7F7F"/>
                </a:solidFill>
                <a:latin typeface="Century Gothic"/>
                <a:ea typeface="Century Gothic"/>
                <a:cs typeface="Century Gothic"/>
                <a:sym typeface="Century Gothic"/>
              </a:defRPr>
            </a:lvl5pPr>
            <a:lvl6pPr indent="0" lvl="5" marL="0" algn="r">
              <a:spcBef>
                <a:spcPts val="0"/>
              </a:spcBef>
              <a:buNone/>
              <a:defRPr b="0" i="0" sz="800" u="none" cap="none" strike="noStrike">
                <a:solidFill>
                  <a:srgbClr val="7F7F7F"/>
                </a:solidFill>
                <a:latin typeface="Century Gothic"/>
                <a:ea typeface="Century Gothic"/>
                <a:cs typeface="Century Gothic"/>
                <a:sym typeface="Century Gothic"/>
              </a:defRPr>
            </a:lvl6pPr>
            <a:lvl7pPr indent="0" lvl="6" marL="0" algn="r">
              <a:spcBef>
                <a:spcPts val="0"/>
              </a:spcBef>
              <a:buNone/>
              <a:defRPr b="0" i="0" sz="800" u="none" cap="none" strike="noStrike">
                <a:solidFill>
                  <a:srgbClr val="7F7F7F"/>
                </a:solidFill>
                <a:latin typeface="Century Gothic"/>
                <a:ea typeface="Century Gothic"/>
                <a:cs typeface="Century Gothic"/>
                <a:sym typeface="Century Gothic"/>
              </a:defRPr>
            </a:lvl7pPr>
            <a:lvl8pPr indent="0" lvl="7" marL="0" algn="r">
              <a:spcBef>
                <a:spcPts val="0"/>
              </a:spcBef>
              <a:buNone/>
              <a:defRPr b="0" i="0" sz="800" u="none" cap="none" strike="noStrike">
                <a:solidFill>
                  <a:srgbClr val="7F7F7F"/>
                </a:solidFill>
                <a:latin typeface="Century Gothic"/>
                <a:ea typeface="Century Gothic"/>
                <a:cs typeface="Century Gothic"/>
                <a:sym typeface="Century Gothic"/>
              </a:defRPr>
            </a:lvl8pPr>
            <a:lvl9pPr indent="0" lvl="8" marL="0" algn="r">
              <a:spcBef>
                <a:spcPts val="0"/>
              </a:spcBef>
              <a:buNone/>
              <a:defRPr b="0" i="0" sz="800" u="none" cap="none" strike="noStrike">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Content Slide 1">
  <p:cSld name="2_J-PAL Content Slide">
    <p:spTree>
      <p:nvGrpSpPr>
        <p:cNvPr id="138" name="Shape 138"/>
        <p:cNvGrpSpPr/>
        <p:nvPr/>
      </p:nvGrpSpPr>
      <p:grpSpPr>
        <a:xfrm>
          <a:off x="0" y="0"/>
          <a:ext cx="0" cy="0"/>
          <a:chOff x="0" y="0"/>
          <a:chExt cx="0" cy="0"/>
        </a:xfrm>
      </p:grpSpPr>
      <p:sp>
        <p:nvSpPr>
          <p:cNvPr id="139" name="Google Shape;139;p21"/>
          <p:cNvSpPr txBox="1"/>
          <p:nvPr>
            <p:ph idx="1" type="body"/>
          </p:nvPr>
        </p:nvSpPr>
        <p:spPr>
          <a:xfrm>
            <a:off x="457200" y="1104137"/>
            <a:ext cx="8229600" cy="3532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300"/>
              </a:spcBef>
              <a:spcAft>
                <a:spcPts val="0"/>
              </a:spcAft>
              <a:buClr>
                <a:schemeClr val="dk1"/>
              </a:buClr>
              <a:buSzPts val="1400"/>
              <a:buChar char="•"/>
              <a:defRPr/>
            </a:lvl1pPr>
            <a:lvl2pPr indent="-317500" lvl="1" marL="914400" rtl="0" algn="l">
              <a:lnSpc>
                <a:spcPct val="100000"/>
              </a:lnSpc>
              <a:spcBef>
                <a:spcPts val="600"/>
              </a:spcBef>
              <a:spcAft>
                <a:spcPts val="0"/>
              </a:spcAft>
              <a:buClr>
                <a:schemeClr val="dk1"/>
              </a:buClr>
              <a:buSzPts val="1400"/>
              <a:buChar char="–"/>
              <a:defRPr/>
            </a:lvl2pPr>
            <a:lvl3pPr indent="-317500" lvl="2" marL="1371600" rtl="0" algn="l">
              <a:lnSpc>
                <a:spcPct val="100000"/>
              </a:lnSpc>
              <a:spcBef>
                <a:spcPts val="600"/>
              </a:spcBef>
              <a:spcAft>
                <a:spcPts val="0"/>
              </a:spcAft>
              <a:buClr>
                <a:schemeClr val="dk1"/>
              </a:buClr>
              <a:buSzPts val="1400"/>
              <a:buChar char="•"/>
              <a:defRPr/>
            </a:lvl3pPr>
            <a:lvl4pPr indent="-317500" lvl="3" marL="1828800" rtl="0" algn="l">
              <a:lnSpc>
                <a:spcPct val="100000"/>
              </a:lnSpc>
              <a:spcBef>
                <a:spcPts val="600"/>
              </a:spcBef>
              <a:spcAft>
                <a:spcPts val="0"/>
              </a:spcAft>
              <a:buClr>
                <a:schemeClr val="dk1"/>
              </a:buClr>
              <a:buSzPts val="1400"/>
              <a:buChar char="–"/>
              <a:defRPr/>
            </a:lvl4pPr>
            <a:lvl5pPr indent="-317500" lvl="4" marL="2286000" rtl="0" algn="l">
              <a:lnSpc>
                <a:spcPct val="100000"/>
              </a:lnSpc>
              <a:spcBef>
                <a:spcPts val="600"/>
              </a:spcBef>
              <a:spcAft>
                <a:spcPts val="0"/>
              </a:spcAft>
              <a:buClr>
                <a:schemeClr val="dk1"/>
              </a:buClr>
              <a:buSzPts val="1400"/>
              <a:buChar char="»"/>
              <a:defRPr/>
            </a:lvl5pPr>
            <a:lvl6pPr indent="-317500" lvl="5" marL="2743200" rtl="0" algn="l">
              <a:lnSpc>
                <a:spcPct val="100000"/>
              </a:lnSpc>
              <a:spcBef>
                <a:spcPts val="600"/>
              </a:spcBef>
              <a:spcAft>
                <a:spcPts val="0"/>
              </a:spcAft>
              <a:buClr>
                <a:schemeClr val="dk1"/>
              </a:buClr>
              <a:buSzPts val="1400"/>
              <a:buChar char="•"/>
              <a:defRPr/>
            </a:lvl6pPr>
            <a:lvl7pPr indent="-317500" lvl="6" marL="3200400" rtl="0" algn="l">
              <a:lnSpc>
                <a:spcPct val="100000"/>
              </a:lnSpc>
              <a:spcBef>
                <a:spcPts val="300"/>
              </a:spcBef>
              <a:spcAft>
                <a:spcPts val="0"/>
              </a:spcAft>
              <a:buClr>
                <a:schemeClr val="dk1"/>
              </a:buClr>
              <a:buSzPts val="1400"/>
              <a:buChar char="•"/>
              <a:defRPr/>
            </a:lvl7pPr>
            <a:lvl8pPr indent="-317500" lvl="7" marL="3657600" rtl="0" algn="l">
              <a:lnSpc>
                <a:spcPct val="100000"/>
              </a:lnSpc>
              <a:spcBef>
                <a:spcPts val="300"/>
              </a:spcBef>
              <a:spcAft>
                <a:spcPts val="0"/>
              </a:spcAft>
              <a:buClr>
                <a:schemeClr val="dk1"/>
              </a:buClr>
              <a:buSzPts val="1400"/>
              <a:buChar char="•"/>
              <a:defRPr/>
            </a:lvl8pPr>
            <a:lvl9pPr indent="-317500" lvl="8" marL="4114800" rtl="0" algn="l">
              <a:lnSpc>
                <a:spcPct val="100000"/>
              </a:lnSpc>
              <a:spcBef>
                <a:spcPts val="300"/>
              </a:spcBef>
              <a:spcAft>
                <a:spcPts val="0"/>
              </a:spcAft>
              <a:buClr>
                <a:schemeClr val="dk1"/>
              </a:buClr>
              <a:buSzPts val="1400"/>
              <a:buChar char="•"/>
              <a:defRPr/>
            </a:lvl9pPr>
          </a:lstStyle>
          <a:p/>
        </p:txBody>
      </p:sp>
      <p:sp>
        <p:nvSpPr>
          <p:cNvPr id="140" name="Google Shape;140;p21"/>
          <p:cNvSpPr txBox="1"/>
          <p:nvPr>
            <p:ph type="title"/>
          </p:nvPr>
        </p:nvSpPr>
        <p:spPr>
          <a:xfrm>
            <a:off x="457200" y="146304"/>
            <a:ext cx="8229600" cy="868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accent1"/>
              </a:buClr>
              <a:buSzPts val="2400"/>
              <a:buFont typeface="Century Gothic"/>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1" name="Google Shape;141;p21"/>
          <p:cNvSpPr txBox="1"/>
          <p:nvPr>
            <p:ph idx="11" type="ftr"/>
          </p:nvPr>
        </p:nvSpPr>
        <p:spPr>
          <a:xfrm>
            <a:off x="457199" y="4834928"/>
            <a:ext cx="7247400" cy="166800"/>
          </a:xfrm>
          <a:prstGeom prst="rect">
            <a:avLst/>
          </a:prstGeom>
          <a:noFill/>
          <a:ln>
            <a:noFill/>
          </a:ln>
        </p:spPr>
        <p:txBody>
          <a:bodyPr anchorCtr="0" anchor="t" bIns="34275" lIns="68575" spcFirstLastPara="1" rIns="68575" wrap="square" tIns="34275">
            <a:noAutofit/>
          </a:bodyPr>
          <a:lstStyle>
            <a:lvl1pPr lvl="0" rtl="0" algn="l">
              <a:lnSpc>
                <a:spcPct val="100000"/>
              </a:lnSpc>
              <a:spcBef>
                <a:spcPts val="0"/>
              </a:spcBef>
              <a:spcAft>
                <a:spcPts val="0"/>
              </a:spcAft>
              <a:buClr>
                <a:srgbClr val="7F7F7F"/>
              </a:buClr>
              <a:buSzPts val="1100"/>
              <a:buFont typeface="Century Gothic"/>
              <a:buNone/>
              <a:defRPr sz="800" cap="small">
                <a:solidFill>
                  <a:srgbClr val="7F7F7F"/>
                </a:solidFill>
              </a:defRPr>
            </a:lvl1pPr>
            <a:lvl2pPr lvl="1" rtl="0" algn="l">
              <a:lnSpc>
                <a:spcPct val="100000"/>
              </a:lnSpc>
              <a:spcBef>
                <a:spcPts val="0"/>
              </a:spcBef>
              <a:spcAft>
                <a:spcPts val="0"/>
              </a:spcAft>
              <a:buClr>
                <a:schemeClr val="dk1"/>
              </a:buClr>
              <a:buSzPts val="1100"/>
              <a:buFont typeface="Century Gothic"/>
              <a:buNone/>
              <a:defRPr/>
            </a:lvl2pPr>
            <a:lvl3pPr lvl="2" rtl="0" algn="l">
              <a:lnSpc>
                <a:spcPct val="100000"/>
              </a:lnSpc>
              <a:spcBef>
                <a:spcPts val="0"/>
              </a:spcBef>
              <a:spcAft>
                <a:spcPts val="0"/>
              </a:spcAft>
              <a:buClr>
                <a:schemeClr val="dk1"/>
              </a:buClr>
              <a:buSzPts val="1100"/>
              <a:buFont typeface="Century Gothic"/>
              <a:buNone/>
              <a:defRPr/>
            </a:lvl3pPr>
            <a:lvl4pPr lvl="3" rtl="0" algn="l">
              <a:lnSpc>
                <a:spcPct val="100000"/>
              </a:lnSpc>
              <a:spcBef>
                <a:spcPts val="0"/>
              </a:spcBef>
              <a:spcAft>
                <a:spcPts val="0"/>
              </a:spcAft>
              <a:buClr>
                <a:schemeClr val="dk1"/>
              </a:buClr>
              <a:buSzPts val="1100"/>
              <a:buFont typeface="Century Gothic"/>
              <a:buNone/>
              <a:defRPr/>
            </a:lvl4pPr>
            <a:lvl5pPr lvl="4" rtl="0" algn="l">
              <a:lnSpc>
                <a:spcPct val="100000"/>
              </a:lnSpc>
              <a:spcBef>
                <a:spcPts val="0"/>
              </a:spcBef>
              <a:spcAft>
                <a:spcPts val="0"/>
              </a:spcAft>
              <a:buClr>
                <a:schemeClr val="dk1"/>
              </a:buClr>
              <a:buSzPts val="1100"/>
              <a:buFont typeface="Century Gothic"/>
              <a:buNone/>
              <a:defRPr/>
            </a:lvl5pPr>
            <a:lvl6pPr lvl="5" rtl="0" algn="l">
              <a:lnSpc>
                <a:spcPct val="100000"/>
              </a:lnSpc>
              <a:spcBef>
                <a:spcPts val="0"/>
              </a:spcBef>
              <a:spcAft>
                <a:spcPts val="0"/>
              </a:spcAft>
              <a:buClr>
                <a:schemeClr val="dk1"/>
              </a:buClr>
              <a:buSzPts val="1100"/>
              <a:buFont typeface="Century Gothic"/>
              <a:buNone/>
              <a:defRPr/>
            </a:lvl6pPr>
            <a:lvl7pPr lvl="6" rtl="0" algn="l">
              <a:lnSpc>
                <a:spcPct val="100000"/>
              </a:lnSpc>
              <a:spcBef>
                <a:spcPts val="0"/>
              </a:spcBef>
              <a:spcAft>
                <a:spcPts val="0"/>
              </a:spcAft>
              <a:buClr>
                <a:schemeClr val="dk1"/>
              </a:buClr>
              <a:buSzPts val="1100"/>
              <a:buFont typeface="Century Gothic"/>
              <a:buNone/>
              <a:defRPr/>
            </a:lvl7pPr>
            <a:lvl8pPr lvl="7" rtl="0" algn="l">
              <a:lnSpc>
                <a:spcPct val="100000"/>
              </a:lnSpc>
              <a:spcBef>
                <a:spcPts val="0"/>
              </a:spcBef>
              <a:spcAft>
                <a:spcPts val="0"/>
              </a:spcAft>
              <a:buClr>
                <a:schemeClr val="dk1"/>
              </a:buClr>
              <a:buSzPts val="1100"/>
              <a:buFont typeface="Century Gothic"/>
              <a:buNone/>
              <a:defRPr/>
            </a:lvl8pPr>
            <a:lvl9pPr lvl="8" rtl="0" algn="l">
              <a:lnSpc>
                <a:spcPct val="100000"/>
              </a:lnSpc>
              <a:spcBef>
                <a:spcPts val="0"/>
              </a:spcBef>
              <a:spcAft>
                <a:spcPts val="0"/>
              </a:spcAft>
              <a:buClr>
                <a:schemeClr val="dk1"/>
              </a:buClr>
              <a:buSzPts val="1100"/>
              <a:buFont typeface="Century Gothic"/>
              <a:buNone/>
              <a:defRPr/>
            </a:lvl9pPr>
          </a:lstStyle>
          <a:p/>
        </p:txBody>
      </p:sp>
      <p:sp>
        <p:nvSpPr>
          <p:cNvPr id="142" name="Google Shape;142;p21"/>
          <p:cNvSpPr txBox="1"/>
          <p:nvPr>
            <p:ph idx="12" type="sldNum"/>
          </p:nvPr>
        </p:nvSpPr>
        <p:spPr>
          <a:xfrm>
            <a:off x="7834544" y="4834928"/>
            <a:ext cx="852300" cy="1668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7F7F7F"/>
              </a:buClr>
              <a:buSzPts val="800"/>
              <a:buFont typeface="Century Gothic"/>
              <a:buNone/>
              <a:defRPr b="0" i="0" sz="800" u="none" cap="none" strike="noStrike">
                <a:solidFill>
                  <a:srgbClr val="7F7F7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7F7F7F"/>
              </a:buClr>
              <a:buSzPts val="800"/>
              <a:buFont typeface="Century Gothic"/>
              <a:buNone/>
              <a:defRPr b="0" i="0" sz="800" u="none" cap="none" strike="noStrike">
                <a:solidFill>
                  <a:srgbClr val="7F7F7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7F7F7F"/>
              </a:buClr>
              <a:buSzPts val="800"/>
              <a:buFont typeface="Century Gothic"/>
              <a:buNone/>
              <a:defRPr b="0" i="0" sz="800" u="none" cap="none" strike="noStrike">
                <a:solidFill>
                  <a:srgbClr val="7F7F7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7F7F7F"/>
              </a:buClr>
              <a:buSzPts val="800"/>
              <a:buFont typeface="Century Gothic"/>
              <a:buNone/>
              <a:defRPr b="0" i="0" sz="800" u="none" cap="none" strike="noStrike">
                <a:solidFill>
                  <a:srgbClr val="7F7F7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7F7F7F"/>
              </a:buClr>
              <a:buSzPts val="800"/>
              <a:buFont typeface="Century Gothic"/>
              <a:buNone/>
              <a:defRPr b="0" i="0" sz="800" u="none" cap="none" strike="noStrike">
                <a:solidFill>
                  <a:srgbClr val="7F7F7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7F7F7F"/>
              </a:buClr>
              <a:buSzPts val="800"/>
              <a:buFont typeface="Century Gothic"/>
              <a:buNone/>
              <a:defRPr b="0" i="0" sz="800" u="none" cap="none" strike="noStrike">
                <a:solidFill>
                  <a:srgbClr val="7F7F7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7F7F7F"/>
              </a:buClr>
              <a:buSzPts val="800"/>
              <a:buFont typeface="Century Gothic"/>
              <a:buNone/>
              <a:defRPr b="0" i="0" sz="800" u="none" cap="none" strike="noStrike">
                <a:solidFill>
                  <a:srgbClr val="7F7F7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7F7F7F"/>
              </a:buClr>
              <a:buSzPts val="800"/>
              <a:buFont typeface="Century Gothic"/>
              <a:buNone/>
              <a:defRPr b="0" i="0" sz="800" u="none" cap="none" strike="noStrike">
                <a:solidFill>
                  <a:srgbClr val="7F7F7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7F7F7F"/>
              </a:buClr>
              <a:buSzPts val="800"/>
              <a:buFont typeface="Century Gothic"/>
              <a:buNone/>
              <a:defRPr b="0" i="0" sz="800" u="none" cap="none" strike="noStrike">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Title Only 1">
  <p:cSld name="1_J-PAL Title Only">
    <p:spTree>
      <p:nvGrpSpPr>
        <p:cNvPr id="143" name="Shape 143"/>
        <p:cNvGrpSpPr/>
        <p:nvPr/>
      </p:nvGrpSpPr>
      <p:grpSpPr>
        <a:xfrm>
          <a:off x="0" y="0"/>
          <a:ext cx="0" cy="0"/>
          <a:chOff x="0" y="0"/>
          <a:chExt cx="0" cy="0"/>
        </a:xfrm>
      </p:grpSpPr>
      <p:sp>
        <p:nvSpPr>
          <p:cNvPr id="144" name="Google Shape;144;p22"/>
          <p:cNvSpPr txBox="1"/>
          <p:nvPr>
            <p:ph type="title"/>
          </p:nvPr>
        </p:nvSpPr>
        <p:spPr>
          <a:xfrm>
            <a:off x="457200" y="154459"/>
            <a:ext cx="8229600" cy="864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chemeClr val="accent1"/>
              </a:buClr>
              <a:buSzPts val="3400"/>
              <a:buFont typeface="Century Gothic"/>
              <a:buNone/>
              <a:defRPr b="0" i="0" sz="2400" u="none" cap="none" strike="noStrike">
                <a:solidFill>
                  <a:schemeClr val="accent1"/>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900"/>
            </a:lvl2pPr>
            <a:lvl3pPr lvl="2" rtl="0" algn="l">
              <a:lnSpc>
                <a:spcPct val="100000"/>
              </a:lnSpc>
              <a:spcBef>
                <a:spcPts val="0"/>
              </a:spcBef>
              <a:spcAft>
                <a:spcPts val="0"/>
              </a:spcAft>
              <a:buSzPts val="1100"/>
              <a:buNone/>
              <a:defRPr sz="900"/>
            </a:lvl3pPr>
            <a:lvl4pPr lvl="3" rtl="0" algn="l">
              <a:lnSpc>
                <a:spcPct val="100000"/>
              </a:lnSpc>
              <a:spcBef>
                <a:spcPts val="0"/>
              </a:spcBef>
              <a:spcAft>
                <a:spcPts val="0"/>
              </a:spcAft>
              <a:buSzPts val="1100"/>
              <a:buNone/>
              <a:defRPr sz="900"/>
            </a:lvl4pPr>
            <a:lvl5pPr lvl="4" rtl="0" algn="l">
              <a:lnSpc>
                <a:spcPct val="100000"/>
              </a:lnSpc>
              <a:spcBef>
                <a:spcPts val="0"/>
              </a:spcBef>
              <a:spcAft>
                <a:spcPts val="0"/>
              </a:spcAft>
              <a:buSzPts val="1100"/>
              <a:buNone/>
              <a:defRPr sz="900"/>
            </a:lvl5pPr>
            <a:lvl6pPr lvl="5" rtl="0" algn="l">
              <a:lnSpc>
                <a:spcPct val="100000"/>
              </a:lnSpc>
              <a:spcBef>
                <a:spcPts val="0"/>
              </a:spcBef>
              <a:spcAft>
                <a:spcPts val="0"/>
              </a:spcAft>
              <a:buSzPts val="1100"/>
              <a:buNone/>
              <a:defRPr sz="900"/>
            </a:lvl6pPr>
            <a:lvl7pPr lvl="6" rtl="0" algn="l">
              <a:lnSpc>
                <a:spcPct val="100000"/>
              </a:lnSpc>
              <a:spcBef>
                <a:spcPts val="0"/>
              </a:spcBef>
              <a:spcAft>
                <a:spcPts val="0"/>
              </a:spcAft>
              <a:buSzPts val="1100"/>
              <a:buNone/>
              <a:defRPr sz="900"/>
            </a:lvl7pPr>
            <a:lvl8pPr lvl="7" rtl="0" algn="l">
              <a:lnSpc>
                <a:spcPct val="100000"/>
              </a:lnSpc>
              <a:spcBef>
                <a:spcPts val="0"/>
              </a:spcBef>
              <a:spcAft>
                <a:spcPts val="0"/>
              </a:spcAft>
              <a:buSzPts val="1100"/>
              <a:buNone/>
              <a:defRPr sz="900"/>
            </a:lvl8pPr>
            <a:lvl9pPr lvl="8" rtl="0" algn="l">
              <a:lnSpc>
                <a:spcPct val="100000"/>
              </a:lnSpc>
              <a:spcBef>
                <a:spcPts val="0"/>
              </a:spcBef>
              <a:spcAft>
                <a:spcPts val="0"/>
              </a:spcAft>
              <a:buSzPts val="1100"/>
              <a:buNone/>
              <a:defRPr sz="900"/>
            </a:lvl9pPr>
          </a:lstStyle>
          <a:p/>
        </p:txBody>
      </p:sp>
      <p:sp>
        <p:nvSpPr>
          <p:cNvPr id="145" name="Google Shape;145;p22"/>
          <p:cNvSpPr txBox="1"/>
          <p:nvPr>
            <p:ph idx="11" type="ftr"/>
          </p:nvPr>
        </p:nvSpPr>
        <p:spPr>
          <a:xfrm>
            <a:off x="457201" y="4834930"/>
            <a:ext cx="6879300" cy="166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7F7F7F"/>
              </a:buClr>
              <a:buSzPts val="1100"/>
              <a:buFont typeface="Gill Sans"/>
              <a:buNone/>
              <a:defRPr b="0" i="0" sz="800" u="none" cap="small" strike="noStrike">
                <a:solidFill>
                  <a:srgbClr val="7F7F7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100"/>
              <a:buFont typeface="Gill Sans"/>
              <a:buNone/>
              <a:defRPr b="0" i="0" sz="2300" u="none" cap="none" strike="noStrike">
                <a:solidFill>
                  <a:srgbClr val="000000"/>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100"/>
              <a:buFont typeface="Gill Sans"/>
              <a:buNone/>
              <a:defRPr b="0" i="0" sz="2300" u="none" cap="none" strike="noStrike">
                <a:solidFill>
                  <a:srgbClr val="000000"/>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100"/>
              <a:buFont typeface="Gill Sans"/>
              <a:buNone/>
              <a:defRPr b="0" i="0" sz="2300" u="none" cap="none" strike="noStrike">
                <a:solidFill>
                  <a:srgbClr val="000000"/>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100"/>
              <a:buFont typeface="Gill Sans"/>
              <a:buNone/>
              <a:defRPr b="0" i="0" sz="2300" u="none" cap="none" strike="noStrike">
                <a:solidFill>
                  <a:srgbClr val="000000"/>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100"/>
              <a:buFont typeface="Gill Sans"/>
              <a:buNone/>
              <a:defRPr b="0" i="0" sz="2300" u="none" cap="none" strike="noStrike">
                <a:solidFill>
                  <a:srgbClr val="000000"/>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100"/>
              <a:buFont typeface="Gill Sans"/>
              <a:buNone/>
              <a:defRPr b="0" i="0" sz="2300" u="none" cap="none" strike="noStrike">
                <a:solidFill>
                  <a:srgbClr val="000000"/>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100"/>
              <a:buFont typeface="Gill Sans"/>
              <a:buNone/>
              <a:defRPr b="0" i="0" sz="2300" u="none" cap="none" strike="noStrike">
                <a:solidFill>
                  <a:srgbClr val="000000"/>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100"/>
              <a:buFont typeface="Gill Sans"/>
              <a:buNone/>
              <a:defRPr b="0" i="0" sz="2300" u="none" cap="none" strike="noStrike">
                <a:solidFill>
                  <a:srgbClr val="000000"/>
                </a:solidFill>
                <a:latin typeface="Gill Sans"/>
                <a:ea typeface="Gill Sans"/>
                <a:cs typeface="Gill Sans"/>
                <a:sym typeface="Gill Sans"/>
              </a:defRPr>
            </a:lvl9pPr>
          </a:lstStyle>
          <a:p/>
        </p:txBody>
      </p:sp>
      <p:sp>
        <p:nvSpPr>
          <p:cNvPr id="146" name="Google Shape;146;p22"/>
          <p:cNvSpPr txBox="1"/>
          <p:nvPr>
            <p:ph idx="12" type="sldNum"/>
          </p:nvPr>
        </p:nvSpPr>
        <p:spPr>
          <a:xfrm>
            <a:off x="7550459" y="4834930"/>
            <a:ext cx="1136400" cy="1668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7F7F7F"/>
              </a:buClr>
              <a:buSzPts val="800"/>
              <a:buFont typeface="Gill Sans"/>
              <a:buNone/>
              <a:defRPr b="0" i="0" sz="800" u="none" cap="none" strike="noStrike">
                <a:solidFill>
                  <a:srgbClr val="7F7F7F"/>
                </a:solidFill>
                <a:latin typeface="Gill Sans"/>
                <a:ea typeface="Gill Sans"/>
                <a:cs typeface="Gill Sans"/>
                <a:sym typeface="Gill Sans"/>
              </a:defRPr>
            </a:lvl1pPr>
            <a:lvl2pPr indent="0" lvl="1" marL="0" marR="0" rtl="0" algn="r">
              <a:lnSpc>
                <a:spcPct val="100000"/>
              </a:lnSpc>
              <a:spcBef>
                <a:spcPts val="0"/>
              </a:spcBef>
              <a:spcAft>
                <a:spcPts val="0"/>
              </a:spcAft>
              <a:buClr>
                <a:srgbClr val="7F7F7F"/>
              </a:buClr>
              <a:buSzPts val="800"/>
              <a:buFont typeface="Gill Sans"/>
              <a:buNone/>
              <a:defRPr b="0" i="0" sz="800" u="none" cap="none" strike="noStrike">
                <a:solidFill>
                  <a:srgbClr val="7F7F7F"/>
                </a:solidFill>
                <a:latin typeface="Gill Sans"/>
                <a:ea typeface="Gill Sans"/>
                <a:cs typeface="Gill Sans"/>
                <a:sym typeface="Gill Sans"/>
              </a:defRPr>
            </a:lvl2pPr>
            <a:lvl3pPr indent="0" lvl="2" marL="0" marR="0" rtl="0" algn="r">
              <a:lnSpc>
                <a:spcPct val="100000"/>
              </a:lnSpc>
              <a:spcBef>
                <a:spcPts val="0"/>
              </a:spcBef>
              <a:spcAft>
                <a:spcPts val="0"/>
              </a:spcAft>
              <a:buClr>
                <a:srgbClr val="7F7F7F"/>
              </a:buClr>
              <a:buSzPts val="800"/>
              <a:buFont typeface="Gill Sans"/>
              <a:buNone/>
              <a:defRPr b="0" i="0" sz="800" u="none" cap="none" strike="noStrike">
                <a:solidFill>
                  <a:srgbClr val="7F7F7F"/>
                </a:solidFill>
                <a:latin typeface="Gill Sans"/>
                <a:ea typeface="Gill Sans"/>
                <a:cs typeface="Gill Sans"/>
                <a:sym typeface="Gill Sans"/>
              </a:defRPr>
            </a:lvl3pPr>
            <a:lvl4pPr indent="0" lvl="3" marL="0" marR="0" rtl="0" algn="r">
              <a:lnSpc>
                <a:spcPct val="100000"/>
              </a:lnSpc>
              <a:spcBef>
                <a:spcPts val="0"/>
              </a:spcBef>
              <a:spcAft>
                <a:spcPts val="0"/>
              </a:spcAft>
              <a:buClr>
                <a:srgbClr val="7F7F7F"/>
              </a:buClr>
              <a:buSzPts val="800"/>
              <a:buFont typeface="Gill Sans"/>
              <a:buNone/>
              <a:defRPr b="0" i="0" sz="800" u="none" cap="none" strike="noStrike">
                <a:solidFill>
                  <a:srgbClr val="7F7F7F"/>
                </a:solidFill>
                <a:latin typeface="Gill Sans"/>
                <a:ea typeface="Gill Sans"/>
                <a:cs typeface="Gill Sans"/>
                <a:sym typeface="Gill Sans"/>
              </a:defRPr>
            </a:lvl4pPr>
            <a:lvl5pPr indent="0" lvl="4" marL="0" marR="0" rtl="0" algn="r">
              <a:lnSpc>
                <a:spcPct val="100000"/>
              </a:lnSpc>
              <a:spcBef>
                <a:spcPts val="0"/>
              </a:spcBef>
              <a:spcAft>
                <a:spcPts val="0"/>
              </a:spcAft>
              <a:buClr>
                <a:srgbClr val="7F7F7F"/>
              </a:buClr>
              <a:buSzPts val="800"/>
              <a:buFont typeface="Gill Sans"/>
              <a:buNone/>
              <a:defRPr b="0" i="0" sz="800" u="none" cap="none" strike="noStrike">
                <a:solidFill>
                  <a:srgbClr val="7F7F7F"/>
                </a:solidFill>
                <a:latin typeface="Gill Sans"/>
                <a:ea typeface="Gill Sans"/>
                <a:cs typeface="Gill Sans"/>
                <a:sym typeface="Gill Sans"/>
              </a:defRPr>
            </a:lvl5pPr>
            <a:lvl6pPr indent="0" lvl="5" marL="0" marR="0" rtl="0" algn="r">
              <a:lnSpc>
                <a:spcPct val="100000"/>
              </a:lnSpc>
              <a:spcBef>
                <a:spcPts val="0"/>
              </a:spcBef>
              <a:spcAft>
                <a:spcPts val="0"/>
              </a:spcAft>
              <a:buClr>
                <a:srgbClr val="7F7F7F"/>
              </a:buClr>
              <a:buSzPts val="800"/>
              <a:buFont typeface="Gill Sans"/>
              <a:buNone/>
              <a:defRPr b="0" i="0" sz="800" u="none" cap="none" strike="noStrike">
                <a:solidFill>
                  <a:srgbClr val="7F7F7F"/>
                </a:solidFill>
                <a:latin typeface="Gill Sans"/>
                <a:ea typeface="Gill Sans"/>
                <a:cs typeface="Gill Sans"/>
                <a:sym typeface="Gill Sans"/>
              </a:defRPr>
            </a:lvl6pPr>
            <a:lvl7pPr indent="0" lvl="6" marL="0" marR="0" rtl="0" algn="r">
              <a:lnSpc>
                <a:spcPct val="100000"/>
              </a:lnSpc>
              <a:spcBef>
                <a:spcPts val="0"/>
              </a:spcBef>
              <a:spcAft>
                <a:spcPts val="0"/>
              </a:spcAft>
              <a:buClr>
                <a:srgbClr val="7F7F7F"/>
              </a:buClr>
              <a:buSzPts val="800"/>
              <a:buFont typeface="Gill Sans"/>
              <a:buNone/>
              <a:defRPr b="0" i="0" sz="800" u="none" cap="none" strike="noStrike">
                <a:solidFill>
                  <a:srgbClr val="7F7F7F"/>
                </a:solidFill>
                <a:latin typeface="Gill Sans"/>
                <a:ea typeface="Gill Sans"/>
                <a:cs typeface="Gill Sans"/>
                <a:sym typeface="Gill Sans"/>
              </a:defRPr>
            </a:lvl7pPr>
            <a:lvl8pPr indent="0" lvl="7" marL="0" marR="0" rtl="0" algn="r">
              <a:lnSpc>
                <a:spcPct val="100000"/>
              </a:lnSpc>
              <a:spcBef>
                <a:spcPts val="0"/>
              </a:spcBef>
              <a:spcAft>
                <a:spcPts val="0"/>
              </a:spcAft>
              <a:buClr>
                <a:srgbClr val="7F7F7F"/>
              </a:buClr>
              <a:buSzPts val="800"/>
              <a:buFont typeface="Gill Sans"/>
              <a:buNone/>
              <a:defRPr b="0" i="0" sz="800" u="none" cap="none" strike="noStrike">
                <a:solidFill>
                  <a:srgbClr val="7F7F7F"/>
                </a:solidFill>
                <a:latin typeface="Gill Sans"/>
                <a:ea typeface="Gill Sans"/>
                <a:cs typeface="Gill Sans"/>
                <a:sym typeface="Gill Sans"/>
              </a:defRPr>
            </a:lvl8pPr>
            <a:lvl9pPr indent="0" lvl="8" marL="0" marR="0" rtl="0" algn="r">
              <a:lnSpc>
                <a:spcPct val="100000"/>
              </a:lnSpc>
              <a:spcBef>
                <a:spcPts val="0"/>
              </a:spcBef>
              <a:spcAft>
                <a:spcPts val="0"/>
              </a:spcAft>
              <a:buClr>
                <a:srgbClr val="7F7F7F"/>
              </a:buClr>
              <a:buSzPts val="800"/>
              <a:buFont typeface="Gill Sans"/>
              <a:buNone/>
              <a:defRPr b="0" i="0" sz="800" u="none" cap="none" strike="noStrike">
                <a:solidFill>
                  <a:srgbClr val="7F7F7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Intro Slide" showMasterSp="0" type="title">
  <p:cSld name="TITLE">
    <p:bg>
      <p:bgPr>
        <a:solidFill>
          <a:schemeClr val="lt2"/>
        </a:solidFill>
      </p:bgPr>
    </p:bg>
    <p:spTree>
      <p:nvGrpSpPr>
        <p:cNvPr id="19" name="Shape 19"/>
        <p:cNvGrpSpPr/>
        <p:nvPr/>
      </p:nvGrpSpPr>
      <p:grpSpPr>
        <a:xfrm>
          <a:off x="0" y="0"/>
          <a:ext cx="0" cy="0"/>
          <a:chOff x="0" y="0"/>
          <a:chExt cx="0" cy="0"/>
        </a:xfrm>
      </p:grpSpPr>
      <p:sp>
        <p:nvSpPr>
          <p:cNvPr id="20" name="Google Shape;20;p4"/>
          <p:cNvSpPr/>
          <p:nvPr/>
        </p:nvSpPr>
        <p:spPr>
          <a:xfrm>
            <a:off x="0" y="10408"/>
            <a:ext cx="9144000" cy="5138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 name="Google Shape;21;p4"/>
          <p:cNvSpPr txBox="1"/>
          <p:nvPr>
            <p:ph type="ctrTitle"/>
          </p:nvPr>
        </p:nvSpPr>
        <p:spPr>
          <a:xfrm>
            <a:off x="632062" y="1915222"/>
            <a:ext cx="6478800" cy="11025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chemeClr val="accent1"/>
              </a:buClr>
              <a:buSzPts val="2400"/>
              <a:buFont typeface="Century Gothic"/>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4"/>
          <p:cNvSpPr txBox="1"/>
          <p:nvPr>
            <p:ph idx="1" type="subTitle"/>
          </p:nvPr>
        </p:nvSpPr>
        <p:spPr>
          <a:xfrm>
            <a:off x="634519" y="3304911"/>
            <a:ext cx="6478800" cy="1314600"/>
          </a:xfrm>
          <a:prstGeom prst="rect">
            <a:avLst/>
          </a:prstGeom>
          <a:noFill/>
          <a:ln>
            <a:noFill/>
          </a:ln>
        </p:spPr>
        <p:txBody>
          <a:bodyPr anchorCtr="0" anchor="t" bIns="34275" lIns="68575" spcFirstLastPara="1" rIns="68575" wrap="square" tIns="34275">
            <a:noAutofit/>
          </a:bodyPr>
          <a:lstStyle>
            <a:lvl1pPr lvl="0" algn="l">
              <a:spcBef>
                <a:spcPts val="300"/>
              </a:spcBef>
              <a:spcAft>
                <a:spcPts val="0"/>
              </a:spcAft>
              <a:buClr>
                <a:srgbClr val="282828"/>
              </a:buClr>
              <a:buSzPts val="1700"/>
              <a:buNone/>
              <a:defRPr sz="1700">
                <a:solidFill>
                  <a:srgbClr val="282828"/>
                </a:solidFill>
              </a:defRPr>
            </a:lvl1pPr>
            <a:lvl2pPr lvl="1" algn="ctr">
              <a:spcBef>
                <a:spcPts val="300"/>
              </a:spcBef>
              <a:spcAft>
                <a:spcPts val="0"/>
              </a:spcAft>
              <a:buClr>
                <a:srgbClr val="888888"/>
              </a:buClr>
              <a:buSzPts val="1400"/>
              <a:buNone/>
              <a:defRPr>
                <a:solidFill>
                  <a:srgbClr val="888888"/>
                </a:solidFill>
              </a:defRPr>
            </a:lvl2pPr>
            <a:lvl3pPr lvl="2" algn="ctr">
              <a:spcBef>
                <a:spcPts val="600"/>
              </a:spcBef>
              <a:spcAft>
                <a:spcPts val="0"/>
              </a:spcAft>
              <a:buClr>
                <a:srgbClr val="888888"/>
              </a:buClr>
              <a:buSzPts val="1400"/>
              <a:buNone/>
              <a:defRPr>
                <a:solidFill>
                  <a:srgbClr val="888888"/>
                </a:solidFill>
              </a:defRPr>
            </a:lvl3pPr>
            <a:lvl4pPr lvl="3" algn="ctr">
              <a:spcBef>
                <a:spcPts val="600"/>
              </a:spcBef>
              <a:spcAft>
                <a:spcPts val="0"/>
              </a:spcAft>
              <a:buClr>
                <a:srgbClr val="888888"/>
              </a:buClr>
              <a:buSzPts val="1200"/>
              <a:buNone/>
              <a:defRPr>
                <a:solidFill>
                  <a:srgbClr val="888888"/>
                </a:solidFill>
              </a:defRPr>
            </a:lvl4pPr>
            <a:lvl5pPr lvl="4" algn="ctr">
              <a:spcBef>
                <a:spcPts val="600"/>
              </a:spcBef>
              <a:spcAft>
                <a:spcPts val="0"/>
              </a:spcAft>
              <a:buClr>
                <a:srgbClr val="888888"/>
              </a:buClr>
              <a:buSzPts val="11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23" name="Google Shape;23;p4"/>
          <p:cNvPicPr preferRelativeResize="0"/>
          <p:nvPr/>
        </p:nvPicPr>
        <p:blipFill rotWithShape="1">
          <a:blip r:embed="rId2">
            <a:alphaModFix/>
          </a:blip>
          <a:srcRect b="0" l="0" r="0" t="0"/>
          <a:stretch/>
        </p:blipFill>
        <p:spPr>
          <a:xfrm>
            <a:off x="657657" y="568072"/>
            <a:ext cx="1714501" cy="510064"/>
          </a:xfrm>
          <a:prstGeom prst="rect">
            <a:avLst/>
          </a:prstGeom>
          <a:noFill/>
          <a:ln>
            <a:noFill/>
          </a:ln>
        </p:spPr>
      </p:pic>
      <p:pic>
        <p:nvPicPr>
          <p:cNvPr id="24" name="Google Shape;24;p4"/>
          <p:cNvPicPr preferRelativeResize="0"/>
          <p:nvPr/>
        </p:nvPicPr>
        <p:blipFill rotWithShape="1">
          <a:blip r:embed="rId3">
            <a:alphaModFix/>
          </a:blip>
          <a:srcRect b="-443" l="71549" r="1063" t="1"/>
          <a:stretch/>
        </p:blipFill>
        <p:spPr>
          <a:xfrm>
            <a:off x="7318772" y="-11024"/>
            <a:ext cx="1825227" cy="5173979"/>
          </a:xfrm>
          <a:prstGeom prst="rect">
            <a:avLst/>
          </a:prstGeom>
          <a:noFill/>
          <a:ln>
            <a:noFill/>
          </a:ln>
        </p:spPr>
      </p:pic>
      <p:sp>
        <p:nvSpPr>
          <p:cNvPr id="25" name="Google Shape;25;p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Intro Co-Branded Slide | Option 1" showMasterSp="0">
  <p:cSld name="J-PAL Intro Co-Branded Slide | Option 1">
    <p:bg>
      <p:bgPr>
        <a:solidFill>
          <a:schemeClr val="lt2"/>
        </a:solidFill>
      </p:bgPr>
    </p:bg>
    <p:spTree>
      <p:nvGrpSpPr>
        <p:cNvPr id="26" name="Shape 26"/>
        <p:cNvGrpSpPr/>
        <p:nvPr/>
      </p:nvGrpSpPr>
      <p:grpSpPr>
        <a:xfrm>
          <a:off x="0" y="0"/>
          <a:ext cx="0" cy="0"/>
          <a:chOff x="0" y="0"/>
          <a:chExt cx="0" cy="0"/>
        </a:xfrm>
      </p:grpSpPr>
      <p:sp>
        <p:nvSpPr>
          <p:cNvPr id="27" name="Google Shape;27;p5"/>
          <p:cNvSpPr/>
          <p:nvPr/>
        </p:nvSpPr>
        <p:spPr>
          <a:xfrm>
            <a:off x="0" y="10408"/>
            <a:ext cx="9144000" cy="5138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8" name="Google Shape;28;p5"/>
          <p:cNvSpPr txBox="1"/>
          <p:nvPr>
            <p:ph type="ctrTitle"/>
          </p:nvPr>
        </p:nvSpPr>
        <p:spPr>
          <a:xfrm>
            <a:off x="632062" y="1915222"/>
            <a:ext cx="6478800" cy="11025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chemeClr val="accent1"/>
              </a:buClr>
              <a:buSzPts val="2400"/>
              <a:buFont typeface="Century Gothic"/>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5"/>
          <p:cNvSpPr txBox="1"/>
          <p:nvPr>
            <p:ph idx="1" type="subTitle"/>
          </p:nvPr>
        </p:nvSpPr>
        <p:spPr>
          <a:xfrm>
            <a:off x="634519" y="3304911"/>
            <a:ext cx="6478800" cy="1314600"/>
          </a:xfrm>
          <a:prstGeom prst="rect">
            <a:avLst/>
          </a:prstGeom>
          <a:noFill/>
          <a:ln>
            <a:noFill/>
          </a:ln>
        </p:spPr>
        <p:txBody>
          <a:bodyPr anchorCtr="0" anchor="t" bIns="34275" lIns="68575" spcFirstLastPara="1" rIns="68575" wrap="square" tIns="34275">
            <a:noAutofit/>
          </a:bodyPr>
          <a:lstStyle>
            <a:lvl1pPr lvl="0" algn="l">
              <a:spcBef>
                <a:spcPts val="300"/>
              </a:spcBef>
              <a:spcAft>
                <a:spcPts val="0"/>
              </a:spcAft>
              <a:buClr>
                <a:srgbClr val="282828"/>
              </a:buClr>
              <a:buSzPts val="1700"/>
              <a:buNone/>
              <a:defRPr sz="1700">
                <a:solidFill>
                  <a:srgbClr val="282828"/>
                </a:solidFill>
              </a:defRPr>
            </a:lvl1pPr>
            <a:lvl2pPr lvl="1" algn="ctr">
              <a:spcBef>
                <a:spcPts val="300"/>
              </a:spcBef>
              <a:spcAft>
                <a:spcPts val="0"/>
              </a:spcAft>
              <a:buClr>
                <a:srgbClr val="888888"/>
              </a:buClr>
              <a:buSzPts val="1400"/>
              <a:buNone/>
              <a:defRPr>
                <a:solidFill>
                  <a:srgbClr val="888888"/>
                </a:solidFill>
              </a:defRPr>
            </a:lvl2pPr>
            <a:lvl3pPr lvl="2" algn="ctr">
              <a:spcBef>
                <a:spcPts val="600"/>
              </a:spcBef>
              <a:spcAft>
                <a:spcPts val="0"/>
              </a:spcAft>
              <a:buClr>
                <a:srgbClr val="888888"/>
              </a:buClr>
              <a:buSzPts val="1400"/>
              <a:buNone/>
              <a:defRPr>
                <a:solidFill>
                  <a:srgbClr val="888888"/>
                </a:solidFill>
              </a:defRPr>
            </a:lvl3pPr>
            <a:lvl4pPr lvl="3" algn="ctr">
              <a:spcBef>
                <a:spcPts val="600"/>
              </a:spcBef>
              <a:spcAft>
                <a:spcPts val="0"/>
              </a:spcAft>
              <a:buClr>
                <a:srgbClr val="888888"/>
              </a:buClr>
              <a:buSzPts val="1200"/>
              <a:buNone/>
              <a:defRPr>
                <a:solidFill>
                  <a:srgbClr val="888888"/>
                </a:solidFill>
              </a:defRPr>
            </a:lvl4pPr>
            <a:lvl5pPr lvl="4" algn="ctr">
              <a:spcBef>
                <a:spcPts val="600"/>
              </a:spcBef>
              <a:spcAft>
                <a:spcPts val="0"/>
              </a:spcAft>
              <a:buClr>
                <a:srgbClr val="888888"/>
              </a:buClr>
              <a:buSzPts val="11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0" name="Google Shape;30;p5"/>
          <p:cNvSpPr/>
          <p:nvPr>
            <p:ph idx="2" type="pic"/>
          </p:nvPr>
        </p:nvSpPr>
        <p:spPr>
          <a:xfrm>
            <a:off x="2813454" y="568072"/>
            <a:ext cx="1987200" cy="408300"/>
          </a:xfrm>
          <a:prstGeom prst="rect">
            <a:avLst/>
          </a:prstGeom>
          <a:noFill/>
          <a:ln>
            <a:noFill/>
          </a:ln>
        </p:spPr>
        <p:txBody>
          <a:bodyPr anchorCtr="0" anchor="t" bIns="34275" lIns="68575" spcFirstLastPara="1" rIns="68575" wrap="square" tIns="34275">
            <a:noAutofit/>
          </a:bodyPr>
          <a:lstStyle>
            <a:lvl1pPr lvl="0" marR="0" rtl="0" algn="l">
              <a:spcBef>
                <a:spcPts val="200"/>
              </a:spcBef>
              <a:spcAft>
                <a:spcPts val="0"/>
              </a:spcAft>
              <a:buClr>
                <a:schemeClr val="accent6"/>
              </a:buClr>
              <a:buSzPts val="800"/>
              <a:buFont typeface="Arial"/>
              <a:buNone/>
              <a:defRPr b="0" i="0" sz="800" u="none" cap="none" strike="noStrike">
                <a:solidFill>
                  <a:schemeClr val="accent6"/>
                </a:solidFill>
                <a:latin typeface="Century Gothic"/>
                <a:ea typeface="Century Gothic"/>
                <a:cs typeface="Century Gothic"/>
                <a:sym typeface="Century Gothic"/>
              </a:defRPr>
            </a:lvl1pPr>
            <a:lvl2pPr lvl="1"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2pPr>
            <a:lvl3pPr lvl="2"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lvl="3" marR="0" rtl="0" algn="l">
              <a:spcBef>
                <a:spcPts val="600"/>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lvl="4" marR="0" rtl="0" algn="l">
              <a:spcBef>
                <a:spcPts val="6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31" name="Google Shape;31;p5"/>
          <p:cNvPicPr preferRelativeResize="0"/>
          <p:nvPr/>
        </p:nvPicPr>
        <p:blipFill rotWithShape="1">
          <a:blip r:embed="rId2">
            <a:alphaModFix/>
          </a:blip>
          <a:srcRect b="-443" l="71549" r="1063" t="1"/>
          <a:stretch/>
        </p:blipFill>
        <p:spPr>
          <a:xfrm>
            <a:off x="7318772" y="-11024"/>
            <a:ext cx="1825227" cy="5173979"/>
          </a:xfrm>
          <a:prstGeom prst="rect">
            <a:avLst/>
          </a:prstGeom>
          <a:noFill/>
          <a:ln>
            <a:noFill/>
          </a:ln>
        </p:spPr>
      </p:pic>
      <p:pic>
        <p:nvPicPr>
          <p:cNvPr id="32" name="Google Shape;32;p5"/>
          <p:cNvPicPr preferRelativeResize="0"/>
          <p:nvPr/>
        </p:nvPicPr>
        <p:blipFill rotWithShape="1">
          <a:blip r:embed="rId3">
            <a:alphaModFix/>
          </a:blip>
          <a:srcRect b="0" l="0" r="0" t="0"/>
          <a:stretch/>
        </p:blipFill>
        <p:spPr>
          <a:xfrm>
            <a:off x="657657" y="568072"/>
            <a:ext cx="1714501" cy="510064"/>
          </a:xfrm>
          <a:prstGeom prst="rect">
            <a:avLst/>
          </a:prstGeom>
          <a:noFill/>
          <a:ln>
            <a:noFill/>
          </a:ln>
        </p:spPr>
      </p:pic>
      <p:sp>
        <p:nvSpPr>
          <p:cNvPr id="33" name="Google Shape;33;p5"/>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Intro Co-Branded Slide | Option 2" showMasterSp="0">
  <p:cSld name="J-PAL Intro Co-Branded Slide | Option 2">
    <p:bg>
      <p:bgPr>
        <a:solidFill>
          <a:schemeClr val="lt2"/>
        </a:solidFill>
      </p:bgPr>
    </p:bg>
    <p:spTree>
      <p:nvGrpSpPr>
        <p:cNvPr id="34" name="Shape 34"/>
        <p:cNvGrpSpPr/>
        <p:nvPr/>
      </p:nvGrpSpPr>
      <p:grpSpPr>
        <a:xfrm>
          <a:off x="0" y="0"/>
          <a:ext cx="0" cy="0"/>
          <a:chOff x="0" y="0"/>
          <a:chExt cx="0" cy="0"/>
        </a:xfrm>
      </p:grpSpPr>
      <p:sp>
        <p:nvSpPr>
          <p:cNvPr id="35" name="Google Shape;35;p6"/>
          <p:cNvSpPr/>
          <p:nvPr/>
        </p:nvSpPr>
        <p:spPr>
          <a:xfrm>
            <a:off x="0" y="10408"/>
            <a:ext cx="9144000" cy="5138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 name="Google Shape;36;p6"/>
          <p:cNvSpPr txBox="1"/>
          <p:nvPr>
            <p:ph type="ctrTitle"/>
          </p:nvPr>
        </p:nvSpPr>
        <p:spPr>
          <a:xfrm>
            <a:off x="632062" y="1915222"/>
            <a:ext cx="6478800" cy="11025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chemeClr val="accent1"/>
              </a:buClr>
              <a:buSzPts val="2400"/>
              <a:buFont typeface="Century Gothic"/>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7" name="Google Shape;37;p6"/>
          <p:cNvSpPr txBox="1"/>
          <p:nvPr>
            <p:ph idx="1" type="subTitle"/>
          </p:nvPr>
        </p:nvSpPr>
        <p:spPr>
          <a:xfrm>
            <a:off x="634519" y="3304911"/>
            <a:ext cx="6478800" cy="1145100"/>
          </a:xfrm>
          <a:prstGeom prst="rect">
            <a:avLst/>
          </a:prstGeom>
          <a:noFill/>
          <a:ln>
            <a:noFill/>
          </a:ln>
        </p:spPr>
        <p:txBody>
          <a:bodyPr anchorCtr="0" anchor="t" bIns="34275" lIns="68575" spcFirstLastPara="1" rIns="68575" wrap="square" tIns="34275">
            <a:noAutofit/>
          </a:bodyPr>
          <a:lstStyle>
            <a:lvl1pPr lvl="0" algn="l">
              <a:spcBef>
                <a:spcPts val="300"/>
              </a:spcBef>
              <a:spcAft>
                <a:spcPts val="0"/>
              </a:spcAft>
              <a:buClr>
                <a:srgbClr val="282828"/>
              </a:buClr>
              <a:buSzPts val="1700"/>
              <a:buNone/>
              <a:defRPr sz="1700">
                <a:solidFill>
                  <a:srgbClr val="282828"/>
                </a:solidFill>
              </a:defRPr>
            </a:lvl1pPr>
            <a:lvl2pPr lvl="1" algn="ctr">
              <a:spcBef>
                <a:spcPts val="300"/>
              </a:spcBef>
              <a:spcAft>
                <a:spcPts val="0"/>
              </a:spcAft>
              <a:buClr>
                <a:srgbClr val="888888"/>
              </a:buClr>
              <a:buSzPts val="1400"/>
              <a:buNone/>
              <a:defRPr>
                <a:solidFill>
                  <a:srgbClr val="888888"/>
                </a:solidFill>
              </a:defRPr>
            </a:lvl2pPr>
            <a:lvl3pPr lvl="2" algn="ctr">
              <a:spcBef>
                <a:spcPts val="600"/>
              </a:spcBef>
              <a:spcAft>
                <a:spcPts val="0"/>
              </a:spcAft>
              <a:buClr>
                <a:srgbClr val="888888"/>
              </a:buClr>
              <a:buSzPts val="1400"/>
              <a:buNone/>
              <a:defRPr>
                <a:solidFill>
                  <a:srgbClr val="888888"/>
                </a:solidFill>
              </a:defRPr>
            </a:lvl3pPr>
            <a:lvl4pPr lvl="3" algn="ctr">
              <a:spcBef>
                <a:spcPts val="600"/>
              </a:spcBef>
              <a:spcAft>
                <a:spcPts val="0"/>
              </a:spcAft>
              <a:buClr>
                <a:srgbClr val="888888"/>
              </a:buClr>
              <a:buSzPts val="1200"/>
              <a:buNone/>
              <a:defRPr>
                <a:solidFill>
                  <a:srgbClr val="888888"/>
                </a:solidFill>
              </a:defRPr>
            </a:lvl4pPr>
            <a:lvl5pPr lvl="4" algn="ctr">
              <a:spcBef>
                <a:spcPts val="600"/>
              </a:spcBef>
              <a:spcAft>
                <a:spcPts val="0"/>
              </a:spcAft>
              <a:buClr>
                <a:srgbClr val="888888"/>
              </a:buClr>
              <a:buSzPts val="11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8" name="Google Shape;38;p6"/>
          <p:cNvSpPr/>
          <p:nvPr>
            <p:ph idx="2" type="pic"/>
          </p:nvPr>
        </p:nvSpPr>
        <p:spPr>
          <a:xfrm>
            <a:off x="2813454" y="618911"/>
            <a:ext cx="1987200" cy="408300"/>
          </a:xfrm>
          <a:prstGeom prst="rect">
            <a:avLst/>
          </a:prstGeom>
          <a:noFill/>
          <a:ln>
            <a:noFill/>
          </a:ln>
        </p:spPr>
        <p:txBody>
          <a:bodyPr anchorCtr="0" anchor="t" bIns="34275" lIns="68575" spcFirstLastPara="1" rIns="68575" wrap="square" tIns="34275">
            <a:noAutofit/>
          </a:bodyPr>
          <a:lstStyle>
            <a:lvl1pPr lvl="0" marR="0" rtl="0" algn="l">
              <a:spcBef>
                <a:spcPts val="200"/>
              </a:spcBef>
              <a:spcAft>
                <a:spcPts val="0"/>
              </a:spcAft>
              <a:buClr>
                <a:schemeClr val="accent6"/>
              </a:buClr>
              <a:buSzPts val="800"/>
              <a:buFont typeface="Arial"/>
              <a:buNone/>
              <a:defRPr b="0" i="0" sz="800" u="none" cap="none" strike="noStrike">
                <a:solidFill>
                  <a:schemeClr val="accent6"/>
                </a:solidFill>
                <a:latin typeface="Century Gothic"/>
                <a:ea typeface="Century Gothic"/>
                <a:cs typeface="Century Gothic"/>
                <a:sym typeface="Century Gothic"/>
              </a:defRPr>
            </a:lvl1pPr>
            <a:lvl2pPr lvl="1"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2pPr>
            <a:lvl3pPr lvl="2"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lvl="3" marR="0" rtl="0" algn="l">
              <a:spcBef>
                <a:spcPts val="600"/>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lvl="4" marR="0" rtl="0" algn="l">
              <a:spcBef>
                <a:spcPts val="6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39" name="Google Shape;39;p6"/>
          <p:cNvSpPr/>
          <p:nvPr>
            <p:ph idx="3" type="pic"/>
          </p:nvPr>
        </p:nvSpPr>
        <p:spPr>
          <a:xfrm>
            <a:off x="641205" y="4511073"/>
            <a:ext cx="1987200" cy="411600"/>
          </a:xfrm>
          <a:prstGeom prst="rect">
            <a:avLst/>
          </a:prstGeom>
          <a:noFill/>
          <a:ln>
            <a:noFill/>
          </a:ln>
        </p:spPr>
        <p:txBody>
          <a:bodyPr anchorCtr="0" anchor="t" bIns="34275" lIns="68575" spcFirstLastPara="1" rIns="68575" wrap="square" tIns="34275">
            <a:noAutofit/>
          </a:bodyPr>
          <a:lstStyle>
            <a:lvl1pPr lvl="0" marR="0" rtl="0" algn="l">
              <a:spcBef>
                <a:spcPts val="200"/>
              </a:spcBef>
              <a:spcAft>
                <a:spcPts val="0"/>
              </a:spcAft>
              <a:buClr>
                <a:schemeClr val="accent6"/>
              </a:buClr>
              <a:buSzPts val="800"/>
              <a:buFont typeface="Arial"/>
              <a:buNone/>
              <a:defRPr b="0" i="0" sz="800" u="none" cap="none" strike="noStrike">
                <a:solidFill>
                  <a:schemeClr val="accent6"/>
                </a:solidFill>
                <a:latin typeface="Century Gothic"/>
                <a:ea typeface="Century Gothic"/>
                <a:cs typeface="Century Gothic"/>
                <a:sym typeface="Century Gothic"/>
              </a:defRPr>
            </a:lvl1pPr>
            <a:lvl2pPr lvl="1"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2pPr>
            <a:lvl3pPr lvl="2"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lvl="3" marR="0" rtl="0" algn="l">
              <a:spcBef>
                <a:spcPts val="600"/>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lvl="4" marR="0" rtl="0" algn="l">
              <a:spcBef>
                <a:spcPts val="6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40" name="Google Shape;40;p6"/>
          <p:cNvSpPr/>
          <p:nvPr>
            <p:ph idx="4" type="pic"/>
          </p:nvPr>
        </p:nvSpPr>
        <p:spPr>
          <a:xfrm>
            <a:off x="2877818" y="4511073"/>
            <a:ext cx="1987200" cy="411600"/>
          </a:xfrm>
          <a:prstGeom prst="rect">
            <a:avLst/>
          </a:prstGeom>
          <a:noFill/>
          <a:ln>
            <a:noFill/>
          </a:ln>
        </p:spPr>
        <p:txBody>
          <a:bodyPr anchorCtr="0" anchor="t" bIns="34275" lIns="68575" spcFirstLastPara="1" rIns="68575" wrap="square" tIns="34275">
            <a:noAutofit/>
          </a:bodyPr>
          <a:lstStyle>
            <a:lvl1pPr lvl="0" marR="0" rtl="0" algn="l">
              <a:spcBef>
                <a:spcPts val="200"/>
              </a:spcBef>
              <a:spcAft>
                <a:spcPts val="0"/>
              </a:spcAft>
              <a:buClr>
                <a:schemeClr val="accent6"/>
              </a:buClr>
              <a:buSzPts val="800"/>
              <a:buFont typeface="Arial"/>
              <a:buNone/>
              <a:defRPr b="0" i="0" sz="800" u="none" cap="none" strike="noStrike">
                <a:solidFill>
                  <a:schemeClr val="accent6"/>
                </a:solidFill>
                <a:latin typeface="Century Gothic"/>
                <a:ea typeface="Century Gothic"/>
                <a:cs typeface="Century Gothic"/>
                <a:sym typeface="Century Gothic"/>
              </a:defRPr>
            </a:lvl1pPr>
            <a:lvl2pPr lvl="1"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2pPr>
            <a:lvl3pPr lvl="2"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lvl="3" marR="0" rtl="0" algn="l">
              <a:spcBef>
                <a:spcPts val="600"/>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lvl="4" marR="0" rtl="0" algn="l">
              <a:spcBef>
                <a:spcPts val="6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41" name="Google Shape;41;p6"/>
          <p:cNvSpPr/>
          <p:nvPr>
            <p:ph idx="5" type="pic"/>
          </p:nvPr>
        </p:nvSpPr>
        <p:spPr>
          <a:xfrm>
            <a:off x="5123576" y="4511073"/>
            <a:ext cx="1987200" cy="411600"/>
          </a:xfrm>
          <a:prstGeom prst="rect">
            <a:avLst/>
          </a:prstGeom>
          <a:noFill/>
          <a:ln>
            <a:noFill/>
          </a:ln>
        </p:spPr>
        <p:txBody>
          <a:bodyPr anchorCtr="0" anchor="t" bIns="34275" lIns="68575" spcFirstLastPara="1" rIns="68575" wrap="square" tIns="34275">
            <a:noAutofit/>
          </a:bodyPr>
          <a:lstStyle>
            <a:lvl1pPr lvl="0" marR="0" rtl="0" algn="l">
              <a:spcBef>
                <a:spcPts val="200"/>
              </a:spcBef>
              <a:spcAft>
                <a:spcPts val="0"/>
              </a:spcAft>
              <a:buClr>
                <a:schemeClr val="accent6"/>
              </a:buClr>
              <a:buSzPts val="800"/>
              <a:buFont typeface="Arial"/>
              <a:buNone/>
              <a:defRPr b="0" i="0" sz="800" u="none" cap="none" strike="noStrike">
                <a:solidFill>
                  <a:schemeClr val="accent6"/>
                </a:solidFill>
                <a:latin typeface="Century Gothic"/>
                <a:ea typeface="Century Gothic"/>
                <a:cs typeface="Century Gothic"/>
                <a:sym typeface="Century Gothic"/>
              </a:defRPr>
            </a:lvl1pPr>
            <a:lvl2pPr lvl="1"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2pPr>
            <a:lvl3pPr lvl="2"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lvl="3" marR="0" rtl="0" algn="l">
              <a:spcBef>
                <a:spcPts val="600"/>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lvl="4" marR="0" rtl="0" algn="l">
              <a:spcBef>
                <a:spcPts val="6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42" name="Google Shape;42;p6"/>
          <p:cNvPicPr preferRelativeResize="0"/>
          <p:nvPr/>
        </p:nvPicPr>
        <p:blipFill rotWithShape="1">
          <a:blip r:embed="rId2">
            <a:alphaModFix/>
          </a:blip>
          <a:srcRect b="-443" l="71549" r="1063" t="1"/>
          <a:stretch/>
        </p:blipFill>
        <p:spPr>
          <a:xfrm>
            <a:off x="7318772" y="-11024"/>
            <a:ext cx="1825227" cy="5173979"/>
          </a:xfrm>
          <a:prstGeom prst="rect">
            <a:avLst/>
          </a:prstGeom>
          <a:noFill/>
          <a:ln>
            <a:noFill/>
          </a:ln>
        </p:spPr>
      </p:pic>
      <p:pic>
        <p:nvPicPr>
          <p:cNvPr id="43" name="Google Shape;43;p6"/>
          <p:cNvPicPr preferRelativeResize="0"/>
          <p:nvPr/>
        </p:nvPicPr>
        <p:blipFill rotWithShape="1">
          <a:blip r:embed="rId3">
            <a:alphaModFix/>
          </a:blip>
          <a:srcRect b="0" l="0" r="0" t="0"/>
          <a:stretch/>
        </p:blipFill>
        <p:spPr>
          <a:xfrm>
            <a:off x="657657" y="568072"/>
            <a:ext cx="1714501" cy="510064"/>
          </a:xfrm>
          <a:prstGeom prst="rect">
            <a:avLst/>
          </a:prstGeom>
          <a:noFill/>
          <a:ln>
            <a:noFill/>
          </a:ln>
        </p:spPr>
      </p:pic>
      <p:sp>
        <p:nvSpPr>
          <p:cNvPr id="44" name="Google Shape;44;p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Section Divider | Option 1">
  <p:cSld name="J-PAL Section Divider | Option 1">
    <p:spTree>
      <p:nvGrpSpPr>
        <p:cNvPr id="45" name="Shape 45"/>
        <p:cNvGrpSpPr/>
        <p:nvPr/>
      </p:nvGrpSpPr>
      <p:grpSpPr>
        <a:xfrm>
          <a:off x="0" y="0"/>
          <a:ext cx="0" cy="0"/>
          <a:chOff x="0" y="0"/>
          <a:chExt cx="0" cy="0"/>
        </a:xfrm>
      </p:grpSpPr>
      <p:sp>
        <p:nvSpPr>
          <p:cNvPr id="46" name="Google Shape;46;p7"/>
          <p:cNvSpPr/>
          <p:nvPr/>
        </p:nvSpPr>
        <p:spPr>
          <a:xfrm>
            <a:off x="0" y="0"/>
            <a:ext cx="9144000" cy="5148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7" name="Google Shape;47;p7"/>
          <p:cNvSpPr txBox="1"/>
          <p:nvPr>
            <p:ph type="ctrTitle"/>
          </p:nvPr>
        </p:nvSpPr>
        <p:spPr>
          <a:xfrm>
            <a:off x="647095" y="2107631"/>
            <a:ext cx="6455400" cy="11025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chemeClr val="accent1"/>
              </a:buClr>
              <a:buSzPts val="2400"/>
              <a:buFont typeface="Century Gothic"/>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8" name="Google Shape;48;p7"/>
          <p:cNvSpPr txBox="1"/>
          <p:nvPr>
            <p:ph idx="1" type="subTitle"/>
          </p:nvPr>
        </p:nvSpPr>
        <p:spPr>
          <a:xfrm>
            <a:off x="647095" y="3375425"/>
            <a:ext cx="6455400" cy="1234800"/>
          </a:xfrm>
          <a:prstGeom prst="rect">
            <a:avLst/>
          </a:prstGeom>
          <a:noFill/>
          <a:ln>
            <a:noFill/>
          </a:ln>
        </p:spPr>
        <p:txBody>
          <a:bodyPr anchorCtr="0" anchor="t" bIns="34275" lIns="68575" spcFirstLastPara="1" rIns="68575" wrap="square" tIns="34275">
            <a:noAutofit/>
          </a:bodyPr>
          <a:lstStyle>
            <a:lvl1pPr lvl="0" algn="l">
              <a:spcBef>
                <a:spcPts val="300"/>
              </a:spcBef>
              <a:spcAft>
                <a:spcPts val="0"/>
              </a:spcAft>
              <a:buClr>
                <a:schemeClr val="dk1"/>
              </a:buClr>
              <a:buSzPts val="1700"/>
              <a:buNone/>
              <a:defRPr sz="1700">
                <a:solidFill>
                  <a:schemeClr val="dk1"/>
                </a:solidFill>
              </a:defRPr>
            </a:lvl1pPr>
            <a:lvl2pPr lvl="1" algn="ctr">
              <a:spcBef>
                <a:spcPts val="300"/>
              </a:spcBef>
              <a:spcAft>
                <a:spcPts val="0"/>
              </a:spcAft>
              <a:buClr>
                <a:srgbClr val="888888"/>
              </a:buClr>
              <a:buSzPts val="1400"/>
              <a:buNone/>
              <a:defRPr>
                <a:solidFill>
                  <a:srgbClr val="888888"/>
                </a:solidFill>
              </a:defRPr>
            </a:lvl2pPr>
            <a:lvl3pPr lvl="2" algn="ctr">
              <a:spcBef>
                <a:spcPts val="600"/>
              </a:spcBef>
              <a:spcAft>
                <a:spcPts val="0"/>
              </a:spcAft>
              <a:buClr>
                <a:srgbClr val="888888"/>
              </a:buClr>
              <a:buSzPts val="1400"/>
              <a:buNone/>
              <a:defRPr>
                <a:solidFill>
                  <a:srgbClr val="888888"/>
                </a:solidFill>
              </a:defRPr>
            </a:lvl3pPr>
            <a:lvl4pPr lvl="3" algn="ctr">
              <a:spcBef>
                <a:spcPts val="600"/>
              </a:spcBef>
              <a:spcAft>
                <a:spcPts val="0"/>
              </a:spcAft>
              <a:buClr>
                <a:srgbClr val="888888"/>
              </a:buClr>
              <a:buSzPts val="1200"/>
              <a:buNone/>
              <a:defRPr>
                <a:solidFill>
                  <a:srgbClr val="888888"/>
                </a:solidFill>
              </a:defRPr>
            </a:lvl4pPr>
            <a:lvl5pPr lvl="4" algn="ctr">
              <a:spcBef>
                <a:spcPts val="600"/>
              </a:spcBef>
              <a:spcAft>
                <a:spcPts val="0"/>
              </a:spcAft>
              <a:buClr>
                <a:srgbClr val="888888"/>
              </a:buClr>
              <a:buSzPts val="11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49" name="Google Shape;49;p7"/>
          <p:cNvPicPr preferRelativeResize="0"/>
          <p:nvPr/>
        </p:nvPicPr>
        <p:blipFill rotWithShape="1">
          <a:blip r:embed="rId2">
            <a:alphaModFix/>
          </a:blip>
          <a:srcRect b="-443" l="71549" r="1063" t="1"/>
          <a:stretch/>
        </p:blipFill>
        <p:spPr>
          <a:xfrm>
            <a:off x="7318772" y="-11024"/>
            <a:ext cx="1825227" cy="5173979"/>
          </a:xfrm>
          <a:prstGeom prst="rect">
            <a:avLst/>
          </a:prstGeom>
          <a:noFill/>
          <a:ln>
            <a:noFill/>
          </a:ln>
        </p:spPr>
      </p:pic>
      <p:sp>
        <p:nvSpPr>
          <p:cNvPr id="50" name="Google Shape;50;p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Section Divider | Option 2">
  <p:cSld name="J-PAL Section Divider | Option 2">
    <p:spTree>
      <p:nvGrpSpPr>
        <p:cNvPr id="51" name="Shape 51"/>
        <p:cNvGrpSpPr/>
        <p:nvPr/>
      </p:nvGrpSpPr>
      <p:grpSpPr>
        <a:xfrm>
          <a:off x="0" y="0"/>
          <a:ext cx="0" cy="0"/>
          <a:chOff x="0" y="0"/>
          <a:chExt cx="0" cy="0"/>
        </a:xfrm>
      </p:grpSpPr>
      <p:sp>
        <p:nvSpPr>
          <p:cNvPr id="52" name="Google Shape;52;p8"/>
          <p:cNvSpPr/>
          <p:nvPr/>
        </p:nvSpPr>
        <p:spPr>
          <a:xfrm>
            <a:off x="0" y="0"/>
            <a:ext cx="9144000" cy="5148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3" name="Google Shape;53;p8"/>
          <p:cNvSpPr txBox="1"/>
          <p:nvPr>
            <p:ph idx="1" type="body"/>
          </p:nvPr>
        </p:nvSpPr>
        <p:spPr>
          <a:xfrm>
            <a:off x="457200" y="342901"/>
            <a:ext cx="6455400" cy="4464900"/>
          </a:xfrm>
          <a:prstGeom prst="rect">
            <a:avLst/>
          </a:prstGeom>
          <a:noFill/>
          <a:ln>
            <a:noFill/>
          </a:ln>
        </p:spPr>
        <p:txBody>
          <a:bodyPr anchorCtr="0" anchor="ctr" bIns="34275" lIns="68575" spcFirstLastPara="1" rIns="68575" wrap="square" tIns="34275">
            <a:noAutofit/>
          </a:bodyPr>
          <a:lstStyle>
            <a:lvl1pPr indent="-381000" lvl="0" marL="457200" algn="l">
              <a:lnSpc>
                <a:spcPct val="100000"/>
              </a:lnSpc>
              <a:spcBef>
                <a:spcPts val="500"/>
              </a:spcBef>
              <a:spcAft>
                <a:spcPts val="0"/>
              </a:spcAft>
              <a:buClr>
                <a:srgbClr val="262626"/>
              </a:buClr>
              <a:buSzPts val="2400"/>
              <a:buFont typeface="Century Gothic"/>
              <a:buAutoNum type="romanUcPeriod"/>
              <a:defRPr sz="2400">
                <a:solidFill>
                  <a:srgbClr val="262626"/>
                </a:solidFill>
                <a:latin typeface="Century Gothic"/>
                <a:ea typeface="Century Gothic"/>
                <a:cs typeface="Century Gothic"/>
                <a:sym typeface="Century Gothic"/>
              </a:defRPr>
            </a:lvl1pPr>
            <a:lvl2pPr indent="-228600" lvl="1" marL="914400" algn="l">
              <a:spcBef>
                <a:spcPts val="1100"/>
              </a:spcBef>
              <a:spcAft>
                <a:spcPts val="0"/>
              </a:spcAft>
              <a:buClr>
                <a:schemeClr val="dk1"/>
              </a:buClr>
              <a:buSzPts val="1400"/>
              <a:buNone/>
              <a:defRPr>
                <a:latin typeface="Century Gothic"/>
                <a:ea typeface="Century Gothic"/>
                <a:cs typeface="Century Gothic"/>
                <a:sym typeface="Century Gothic"/>
              </a:defRPr>
            </a:lvl2pPr>
            <a:lvl3pPr indent="-228600" lvl="2" marL="1371600" algn="l">
              <a:spcBef>
                <a:spcPts val="600"/>
              </a:spcBef>
              <a:spcAft>
                <a:spcPts val="0"/>
              </a:spcAft>
              <a:buClr>
                <a:schemeClr val="dk1"/>
              </a:buClr>
              <a:buSzPts val="1400"/>
              <a:buNone/>
              <a:defRPr>
                <a:latin typeface="Century Gothic"/>
                <a:ea typeface="Century Gothic"/>
                <a:cs typeface="Century Gothic"/>
                <a:sym typeface="Century Gothic"/>
              </a:defRPr>
            </a:lvl3pPr>
            <a:lvl4pPr indent="-228600" lvl="3" marL="1828800" algn="l">
              <a:spcBef>
                <a:spcPts val="600"/>
              </a:spcBef>
              <a:spcAft>
                <a:spcPts val="0"/>
              </a:spcAft>
              <a:buClr>
                <a:schemeClr val="dk1"/>
              </a:buClr>
              <a:buSzPts val="1200"/>
              <a:buNone/>
              <a:defRPr>
                <a:latin typeface="Century Gothic"/>
                <a:ea typeface="Century Gothic"/>
                <a:cs typeface="Century Gothic"/>
                <a:sym typeface="Century Gothic"/>
              </a:defRPr>
            </a:lvl4pPr>
            <a:lvl5pPr indent="-228600" lvl="4" marL="2286000" algn="l">
              <a:spcBef>
                <a:spcPts val="600"/>
              </a:spcBef>
              <a:spcAft>
                <a:spcPts val="0"/>
              </a:spcAft>
              <a:buClr>
                <a:schemeClr val="dk1"/>
              </a:buClr>
              <a:buSzPts val="1100"/>
              <a:buNone/>
              <a:defRPr>
                <a:latin typeface="Century Gothic"/>
                <a:ea typeface="Century Gothic"/>
                <a:cs typeface="Century Gothic"/>
                <a:sym typeface="Century Gothic"/>
              </a:defRPr>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pic>
        <p:nvPicPr>
          <p:cNvPr id="54" name="Google Shape;54;p8"/>
          <p:cNvPicPr preferRelativeResize="0"/>
          <p:nvPr/>
        </p:nvPicPr>
        <p:blipFill rotWithShape="1">
          <a:blip r:embed="rId2">
            <a:alphaModFix/>
          </a:blip>
          <a:srcRect b="-443" l="71549" r="1063" t="1"/>
          <a:stretch/>
        </p:blipFill>
        <p:spPr>
          <a:xfrm>
            <a:off x="7318772" y="-11024"/>
            <a:ext cx="1825227" cy="5173979"/>
          </a:xfrm>
          <a:prstGeom prst="rect">
            <a:avLst/>
          </a:prstGeom>
          <a:noFill/>
          <a:ln>
            <a:noFill/>
          </a:ln>
        </p:spPr>
      </p:pic>
      <p:sp>
        <p:nvSpPr>
          <p:cNvPr id="55" name="Google Shape;55;p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rgbClr val="262626"/>
                </a:solidFill>
              </a:defRPr>
            </a:lvl1pPr>
            <a:lvl2pPr lvl="1">
              <a:buNone/>
              <a:defRPr sz="1300">
                <a:solidFill>
                  <a:srgbClr val="262626"/>
                </a:solidFill>
              </a:defRPr>
            </a:lvl2pPr>
            <a:lvl3pPr lvl="2">
              <a:buNone/>
              <a:defRPr sz="1300">
                <a:solidFill>
                  <a:srgbClr val="262626"/>
                </a:solidFill>
              </a:defRPr>
            </a:lvl3pPr>
            <a:lvl4pPr lvl="3">
              <a:buNone/>
              <a:defRPr sz="1300">
                <a:solidFill>
                  <a:srgbClr val="262626"/>
                </a:solidFill>
              </a:defRPr>
            </a:lvl4pPr>
            <a:lvl5pPr lvl="4">
              <a:buNone/>
              <a:defRPr sz="1300">
                <a:solidFill>
                  <a:srgbClr val="262626"/>
                </a:solidFill>
              </a:defRPr>
            </a:lvl5pPr>
            <a:lvl6pPr lvl="5">
              <a:buNone/>
              <a:defRPr sz="1300">
                <a:solidFill>
                  <a:srgbClr val="262626"/>
                </a:solidFill>
              </a:defRPr>
            </a:lvl6pPr>
            <a:lvl7pPr lvl="6">
              <a:buNone/>
              <a:defRPr sz="1300">
                <a:solidFill>
                  <a:srgbClr val="262626"/>
                </a:solidFill>
              </a:defRPr>
            </a:lvl7pPr>
            <a:lvl8pPr lvl="7">
              <a:buNone/>
              <a:defRPr sz="1300">
                <a:solidFill>
                  <a:srgbClr val="262626"/>
                </a:solidFill>
              </a:defRPr>
            </a:lvl8pPr>
            <a:lvl9pPr lvl="8">
              <a:buNone/>
              <a:defRPr sz="1300">
                <a:solidFill>
                  <a:srgbClr val="26262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Content Slide w/ citation">
  <p:cSld name="J-PAL Content Slide w/ citation">
    <p:spTree>
      <p:nvGrpSpPr>
        <p:cNvPr id="56" name="Shape 56"/>
        <p:cNvGrpSpPr/>
        <p:nvPr/>
      </p:nvGrpSpPr>
      <p:grpSpPr>
        <a:xfrm>
          <a:off x="0" y="0"/>
          <a:ext cx="0" cy="0"/>
          <a:chOff x="0" y="0"/>
          <a:chExt cx="0" cy="0"/>
        </a:xfrm>
      </p:grpSpPr>
      <p:sp>
        <p:nvSpPr>
          <p:cNvPr id="57" name="Google Shape;57;p9"/>
          <p:cNvSpPr txBox="1"/>
          <p:nvPr>
            <p:ph type="title"/>
          </p:nvPr>
        </p:nvSpPr>
        <p:spPr>
          <a:xfrm>
            <a:off x="457200" y="146304"/>
            <a:ext cx="8229600" cy="868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b="0" sz="2400" u="none"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9"/>
          <p:cNvSpPr txBox="1"/>
          <p:nvPr>
            <p:ph idx="1" type="body"/>
          </p:nvPr>
        </p:nvSpPr>
        <p:spPr>
          <a:xfrm>
            <a:off x="457200" y="1104139"/>
            <a:ext cx="8229600" cy="30975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solidFill>
                  <a:schemeClr val="dk1"/>
                </a:solidFill>
              </a:defRPr>
            </a:lvl1pPr>
            <a:lvl2pPr indent="-323850" lvl="1" marL="914400" algn="l">
              <a:spcBef>
                <a:spcPts val="300"/>
              </a:spcBef>
              <a:spcAft>
                <a:spcPts val="0"/>
              </a:spcAft>
              <a:buClr>
                <a:schemeClr val="dk1"/>
              </a:buClr>
              <a:buSzPts val="1500"/>
              <a:buChar char="–"/>
              <a:defRPr sz="1500">
                <a:solidFill>
                  <a:schemeClr val="dk1"/>
                </a:solidFill>
              </a:defRPr>
            </a:lvl2pPr>
            <a:lvl3pPr indent="-317500" lvl="2" marL="1371600" algn="l">
              <a:spcBef>
                <a:spcPts val="300"/>
              </a:spcBef>
              <a:spcAft>
                <a:spcPts val="0"/>
              </a:spcAft>
              <a:buClr>
                <a:schemeClr val="dk1"/>
              </a:buClr>
              <a:buSzPts val="1400"/>
              <a:buChar char="•"/>
              <a:defRPr sz="1400">
                <a:solidFill>
                  <a:schemeClr val="dk1"/>
                </a:solidFill>
              </a:defRPr>
            </a:lvl3pPr>
            <a:lvl4pPr indent="-304800" lvl="3" marL="1828800" algn="l">
              <a:spcBef>
                <a:spcPts val="200"/>
              </a:spcBef>
              <a:spcAft>
                <a:spcPts val="0"/>
              </a:spcAft>
              <a:buClr>
                <a:schemeClr val="dk1"/>
              </a:buClr>
              <a:buSzPts val="1200"/>
              <a:buChar char="–"/>
              <a:defRPr sz="1200">
                <a:solidFill>
                  <a:schemeClr val="dk1"/>
                </a:solidFill>
              </a:defRPr>
            </a:lvl4pPr>
            <a:lvl5pPr indent="-304800" lvl="4" marL="2286000" algn="l">
              <a:spcBef>
                <a:spcPts val="200"/>
              </a:spcBef>
              <a:spcAft>
                <a:spcPts val="0"/>
              </a:spcAft>
              <a:buClr>
                <a:schemeClr val="dk1"/>
              </a:buClr>
              <a:buSzPts val="1200"/>
              <a:buChar char="»"/>
              <a:defRPr sz="1200">
                <a:solidFill>
                  <a:schemeClr val="dk1"/>
                </a:solidFill>
              </a:defRPr>
            </a:lvl5pPr>
            <a:lvl6pPr indent="-317500" lvl="5" marL="2743200" algn="l">
              <a:spcBef>
                <a:spcPts val="3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59" name="Google Shape;59;p9"/>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9"/>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sz="800">
                <a:solidFill>
                  <a:srgbClr val="7F7F7F"/>
                </a:solidFill>
                <a:latin typeface="Century Gothic"/>
                <a:ea typeface="Century Gothic"/>
                <a:cs typeface="Century Gothic"/>
                <a:sym typeface="Century Gothic"/>
              </a:defRPr>
            </a:lvl1pPr>
            <a:lvl2pPr indent="0" lvl="1" marL="0" algn="r">
              <a:spcBef>
                <a:spcPts val="0"/>
              </a:spcBef>
              <a:buNone/>
              <a:defRPr sz="800">
                <a:solidFill>
                  <a:srgbClr val="7F7F7F"/>
                </a:solidFill>
                <a:latin typeface="Century Gothic"/>
                <a:ea typeface="Century Gothic"/>
                <a:cs typeface="Century Gothic"/>
                <a:sym typeface="Century Gothic"/>
              </a:defRPr>
            </a:lvl2pPr>
            <a:lvl3pPr indent="0" lvl="2" marL="0" algn="r">
              <a:spcBef>
                <a:spcPts val="0"/>
              </a:spcBef>
              <a:buNone/>
              <a:defRPr sz="800">
                <a:solidFill>
                  <a:srgbClr val="7F7F7F"/>
                </a:solidFill>
                <a:latin typeface="Century Gothic"/>
                <a:ea typeface="Century Gothic"/>
                <a:cs typeface="Century Gothic"/>
                <a:sym typeface="Century Gothic"/>
              </a:defRPr>
            </a:lvl3pPr>
            <a:lvl4pPr indent="0" lvl="3" marL="0" algn="r">
              <a:spcBef>
                <a:spcPts val="0"/>
              </a:spcBef>
              <a:buNone/>
              <a:defRPr sz="800">
                <a:solidFill>
                  <a:srgbClr val="7F7F7F"/>
                </a:solidFill>
                <a:latin typeface="Century Gothic"/>
                <a:ea typeface="Century Gothic"/>
                <a:cs typeface="Century Gothic"/>
                <a:sym typeface="Century Gothic"/>
              </a:defRPr>
            </a:lvl4pPr>
            <a:lvl5pPr indent="0" lvl="4" marL="0" algn="r">
              <a:spcBef>
                <a:spcPts val="0"/>
              </a:spcBef>
              <a:buNone/>
              <a:defRPr sz="800">
                <a:solidFill>
                  <a:srgbClr val="7F7F7F"/>
                </a:solidFill>
                <a:latin typeface="Century Gothic"/>
                <a:ea typeface="Century Gothic"/>
                <a:cs typeface="Century Gothic"/>
                <a:sym typeface="Century Gothic"/>
              </a:defRPr>
            </a:lvl5pPr>
            <a:lvl6pPr indent="0" lvl="5" marL="0" algn="r">
              <a:spcBef>
                <a:spcPts val="0"/>
              </a:spcBef>
              <a:buNone/>
              <a:defRPr sz="800">
                <a:solidFill>
                  <a:srgbClr val="7F7F7F"/>
                </a:solidFill>
                <a:latin typeface="Century Gothic"/>
                <a:ea typeface="Century Gothic"/>
                <a:cs typeface="Century Gothic"/>
                <a:sym typeface="Century Gothic"/>
              </a:defRPr>
            </a:lvl6pPr>
            <a:lvl7pPr indent="0" lvl="6" marL="0" algn="r">
              <a:spcBef>
                <a:spcPts val="0"/>
              </a:spcBef>
              <a:buNone/>
              <a:defRPr sz="800">
                <a:solidFill>
                  <a:srgbClr val="7F7F7F"/>
                </a:solidFill>
                <a:latin typeface="Century Gothic"/>
                <a:ea typeface="Century Gothic"/>
                <a:cs typeface="Century Gothic"/>
                <a:sym typeface="Century Gothic"/>
              </a:defRPr>
            </a:lvl7pPr>
            <a:lvl8pPr indent="0" lvl="7" marL="0" algn="r">
              <a:spcBef>
                <a:spcPts val="0"/>
              </a:spcBef>
              <a:buNone/>
              <a:defRPr sz="800">
                <a:solidFill>
                  <a:srgbClr val="7F7F7F"/>
                </a:solidFill>
                <a:latin typeface="Century Gothic"/>
                <a:ea typeface="Century Gothic"/>
                <a:cs typeface="Century Gothic"/>
                <a:sym typeface="Century Gothic"/>
              </a:defRPr>
            </a:lvl8pPr>
            <a:lvl9pPr indent="0" lvl="8" marL="0" algn="r">
              <a:spcBef>
                <a:spcPts val="0"/>
              </a:spcBef>
              <a:buNone/>
              <a:defRPr sz="800">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9"/>
          <p:cNvSpPr txBox="1"/>
          <p:nvPr>
            <p:ph idx="2" type="body"/>
          </p:nvPr>
        </p:nvSpPr>
        <p:spPr>
          <a:xfrm>
            <a:off x="457200" y="4201611"/>
            <a:ext cx="8229600" cy="443100"/>
          </a:xfrm>
          <a:prstGeom prst="rect">
            <a:avLst/>
          </a:prstGeom>
          <a:noFill/>
          <a:ln>
            <a:noFill/>
          </a:ln>
        </p:spPr>
        <p:txBody>
          <a:bodyPr anchorCtr="0" anchor="b" bIns="34275" lIns="68575" spcFirstLastPara="1" rIns="68575" wrap="square" tIns="34275">
            <a:noAutofit/>
          </a:bodyPr>
          <a:lstStyle>
            <a:lvl1pPr indent="-228600" lvl="0" marL="457200" algn="l">
              <a:spcBef>
                <a:spcPts val="200"/>
              </a:spcBef>
              <a:spcAft>
                <a:spcPts val="0"/>
              </a:spcAft>
              <a:buClr>
                <a:schemeClr val="dk2"/>
              </a:buClr>
              <a:buSzPts val="1100"/>
              <a:buNone/>
              <a:defRPr sz="1100">
                <a:solidFill>
                  <a:schemeClr val="dk2"/>
                </a:solidFill>
              </a:defRPr>
            </a:lvl1pPr>
            <a:lvl2pPr indent="-228600" lvl="1" marL="914400" algn="l">
              <a:spcBef>
                <a:spcPts val="600"/>
              </a:spcBef>
              <a:spcAft>
                <a:spcPts val="0"/>
              </a:spcAft>
              <a:buClr>
                <a:schemeClr val="dk1"/>
              </a:buClr>
              <a:buSzPts val="1100"/>
              <a:buNone/>
              <a:defRPr sz="1100"/>
            </a:lvl2pPr>
            <a:lvl3pPr indent="-228600" lvl="2" marL="1371600" algn="l">
              <a:spcBef>
                <a:spcPts val="600"/>
              </a:spcBef>
              <a:spcAft>
                <a:spcPts val="0"/>
              </a:spcAft>
              <a:buClr>
                <a:schemeClr val="dk1"/>
              </a:buClr>
              <a:buSzPts val="1100"/>
              <a:buNone/>
              <a:defRPr sz="1100"/>
            </a:lvl3pPr>
            <a:lvl4pPr indent="-228600" lvl="3" marL="1828800" algn="l">
              <a:spcBef>
                <a:spcPts val="600"/>
              </a:spcBef>
              <a:spcAft>
                <a:spcPts val="0"/>
              </a:spcAft>
              <a:buClr>
                <a:schemeClr val="dk1"/>
              </a:buClr>
              <a:buSzPts val="1100"/>
              <a:buNone/>
              <a:defRPr sz="1100"/>
            </a:lvl4pPr>
            <a:lvl5pPr indent="-228600" lvl="4" marL="2286000" algn="l">
              <a:spcBef>
                <a:spcPts val="600"/>
              </a:spcBef>
              <a:spcAft>
                <a:spcPts val="0"/>
              </a:spcAft>
              <a:buClr>
                <a:schemeClr val="dk1"/>
              </a:buClr>
              <a:buSzPts val="1100"/>
              <a:buNone/>
              <a:defRPr sz="1100"/>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PAL Content Slide w/ citation &amp; subtitle">
  <p:cSld name="J-PAL Content Slide w/ citation &amp; subtitle">
    <p:spTree>
      <p:nvGrpSpPr>
        <p:cNvPr id="62" name="Shape 62"/>
        <p:cNvGrpSpPr/>
        <p:nvPr/>
      </p:nvGrpSpPr>
      <p:grpSpPr>
        <a:xfrm>
          <a:off x="0" y="0"/>
          <a:ext cx="0" cy="0"/>
          <a:chOff x="0" y="0"/>
          <a:chExt cx="0" cy="0"/>
        </a:xfrm>
      </p:grpSpPr>
      <p:sp>
        <p:nvSpPr>
          <p:cNvPr id="63" name="Google Shape;63;p10"/>
          <p:cNvSpPr txBox="1"/>
          <p:nvPr>
            <p:ph type="title"/>
          </p:nvPr>
        </p:nvSpPr>
        <p:spPr>
          <a:xfrm>
            <a:off x="457199" y="146304"/>
            <a:ext cx="8229600" cy="868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chemeClr val="accent1"/>
              </a:buClr>
              <a:buSzPts val="2400"/>
              <a:buFont typeface="Century Gothic"/>
              <a:buNone/>
              <a:defRPr b="0" sz="2400" u="none"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0"/>
          <p:cNvSpPr txBox="1"/>
          <p:nvPr>
            <p:ph idx="1" type="body"/>
          </p:nvPr>
        </p:nvSpPr>
        <p:spPr>
          <a:xfrm>
            <a:off x="457200" y="1577340"/>
            <a:ext cx="8229600" cy="2624400"/>
          </a:xfrm>
          <a:prstGeom prst="rect">
            <a:avLst/>
          </a:prstGeom>
          <a:noFill/>
          <a:ln>
            <a:noFill/>
          </a:ln>
        </p:spPr>
        <p:txBody>
          <a:bodyPr anchorCtr="0" anchor="t" bIns="34275" lIns="68575" spcFirstLastPara="1" rIns="68575" wrap="square" tIns="34275">
            <a:noAutofit/>
          </a:bodyPr>
          <a:lstStyle>
            <a:lvl1pPr indent="-336550" lvl="0" marL="457200" algn="l">
              <a:spcBef>
                <a:spcPts val="300"/>
              </a:spcBef>
              <a:spcAft>
                <a:spcPts val="0"/>
              </a:spcAft>
              <a:buClr>
                <a:schemeClr val="dk1"/>
              </a:buClr>
              <a:buSzPts val="1700"/>
              <a:buChar char="•"/>
              <a:defRPr sz="1700">
                <a:solidFill>
                  <a:schemeClr val="dk1"/>
                </a:solidFill>
              </a:defRPr>
            </a:lvl1pPr>
            <a:lvl2pPr indent="-323850" lvl="1" marL="914400" algn="l">
              <a:spcBef>
                <a:spcPts val="300"/>
              </a:spcBef>
              <a:spcAft>
                <a:spcPts val="0"/>
              </a:spcAft>
              <a:buClr>
                <a:schemeClr val="dk1"/>
              </a:buClr>
              <a:buSzPts val="1500"/>
              <a:buChar char="–"/>
              <a:defRPr sz="1500">
                <a:solidFill>
                  <a:schemeClr val="dk1"/>
                </a:solidFill>
              </a:defRPr>
            </a:lvl2pPr>
            <a:lvl3pPr indent="-317500" lvl="2" marL="1371600" algn="l">
              <a:spcBef>
                <a:spcPts val="300"/>
              </a:spcBef>
              <a:spcAft>
                <a:spcPts val="0"/>
              </a:spcAft>
              <a:buClr>
                <a:schemeClr val="dk1"/>
              </a:buClr>
              <a:buSzPts val="1400"/>
              <a:buChar char="•"/>
              <a:defRPr sz="1400">
                <a:solidFill>
                  <a:schemeClr val="dk1"/>
                </a:solidFill>
              </a:defRPr>
            </a:lvl3pPr>
            <a:lvl4pPr indent="-304800" lvl="3" marL="1828800" algn="l">
              <a:spcBef>
                <a:spcPts val="200"/>
              </a:spcBef>
              <a:spcAft>
                <a:spcPts val="0"/>
              </a:spcAft>
              <a:buClr>
                <a:schemeClr val="dk1"/>
              </a:buClr>
              <a:buSzPts val="1200"/>
              <a:buChar char="–"/>
              <a:defRPr sz="1200">
                <a:solidFill>
                  <a:schemeClr val="dk1"/>
                </a:solidFill>
              </a:defRPr>
            </a:lvl4pPr>
            <a:lvl5pPr indent="-304800" lvl="4" marL="2286000" algn="l">
              <a:spcBef>
                <a:spcPts val="200"/>
              </a:spcBef>
              <a:spcAft>
                <a:spcPts val="0"/>
              </a:spcAft>
              <a:buClr>
                <a:schemeClr val="dk1"/>
              </a:buClr>
              <a:buSzPts val="1200"/>
              <a:buChar char="»"/>
              <a:defRPr sz="1200">
                <a:solidFill>
                  <a:schemeClr val="dk1"/>
                </a:solidFill>
              </a:defRPr>
            </a:lvl5pPr>
            <a:lvl6pPr indent="-317500" lvl="5" marL="2743200" algn="l">
              <a:spcBef>
                <a:spcPts val="3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65" name="Google Shape;65;p10"/>
          <p:cNvSpPr txBox="1"/>
          <p:nvPr>
            <p:ph idx="2" type="body"/>
          </p:nvPr>
        </p:nvSpPr>
        <p:spPr>
          <a:xfrm>
            <a:off x="457201" y="1103710"/>
            <a:ext cx="8229600" cy="474000"/>
          </a:xfrm>
          <a:prstGeom prst="rect">
            <a:avLst/>
          </a:prstGeom>
          <a:noFill/>
          <a:ln>
            <a:noFill/>
          </a:ln>
        </p:spPr>
        <p:txBody>
          <a:bodyPr anchorCtr="0" anchor="t" bIns="34275" lIns="68575" spcFirstLastPara="1" rIns="68575" wrap="square" tIns="34275">
            <a:noAutofit/>
          </a:bodyPr>
          <a:lstStyle>
            <a:lvl1pPr indent="-228600" lvl="0" marL="457200" algn="l">
              <a:spcBef>
                <a:spcPts val="200"/>
              </a:spcBef>
              <a:spcAft>
                <a:spcPts val="0"/>
              </a:spcAft>
              <a:buClr>
                <a:schemeClr val="accent6"/>
              </a:buClr>
              <a:buSzPts val="1200"/>
              <a:buNone/>
              <a:defRPr sz="1200">
                <a:solidFill>
                  <a:schemeClr val="accent6"/>
                </a:solidFill>
              </a:defRPr>
            </a:lvl1pPr>
            <a:lvl2pPr indent="-228600" lvl="1" marL="914400" algn="l">
              <a:spcBef>
                <a:spcPts val="600"/>
              </a:spcBef>
              <a:spcAft>
                <a:spcPts val="0"/>
              </a:spcAft>
              <a:buClr>
                <a:schemeClr val="dk1"/>
              </a:buClr>
              <a:buSzPts val="1400"/>
              <a:buNone/>
              <a:defRPr/>
            </a:lvl2pPr>
            <a:lvl3pPr indent="-228600" lvl="2" marL="1371600" algn="l">
              <a:spcBef>
                <a:spcPts val="600"/>
              </a:spcBef>
              <a:spcAft>
                <a:spcPts val="0"/>
              </a:spcAft>
              <a:buClr>
                <a:schemeClr val="dk1"/>
              </a:buClr>
              <a:buSzPts val="1400"/>
              <a:buNone/>
              <a:defRPr/>
            </a:lvl3pPr>
            <a:lvl4pPr indent="-228600" lvl="3" marL="1828800" algn="l">
              <a:spcBef>
                <a:spcPts val="600"/>
              </a:spcBef>
              <a:spcAft>
                <a:spcPts val="0"/>
              </a:spcAft>
              <a:buClr>
                <a:schemeClr val="dk1"/>
              </a:buClr>
              <a:buSzPts val="1200"/>
              <a:buNone/>
              <a:defRPr/>
            </a:lvl4pPr>
            <a:lvl5pPr indent="-228600" lvl="4" marL="2286000" algn="l">
              <a:spcBef>
                <a:spcPts val="600"/>
              </a:spcBef>
              <a:spcAft>
                <a:spcPts val="0"/>
              </a:spcAft>
              <a:buClr>
                <a:schemeClr val="dk1"/>
              </a:buClr>
              <a:buSzPts val="1100"/>
              <a:buNone/>
              <a:defRPr/>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66" name="Google Shape;66;p10"/>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0"/>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algn="r">
              <a:spcBef>
                <a:spcPts val="0"/>
              </a:spcBef>
              <a:buNone/>
              <a:defRPr sz="800">
                <a:solidFill>
                  <a:srgbClr val="7F7F7F"/>
                </a:solidFill>
                <a:latin typeface="Century Gothic"/>
                <a:ea typeface="Century Gothic"/>
                <a:cs typeface="Century Gothic"/>
                <a:sym typeface="Century Gothic"/>
              </a:defRPr>
            </a:lvl1pPr>
            <a:lvl2pPr indent="0" lvl="1" marL="0" algn="r">
              <a:spcBef>
                <a:spcPts val="0"/>
              </a:spcBef>
              <a:buNone/>
              <a:defRPr sz="800">
                <a:solidFill>
                  <a:srgbClr val="7F7F7F"/>
                </a:solidFill>
                <a:latin typeface="Century Gothic"/>
                <a:ea typeface="Century Gothic"/>
                <a:cs typeface="Century Gothic"/>
                <a:sym typeface="Century Gothic"/>
              </a:defRPr>
            </a:lvl2pPr>
            <a:lvl3pPr indent="0" lvl="2" marL="0" algn="r">
              <a:spcBef>
                <a:spcPts val="0"/>
              </a:spcBef>
              <a:buNone/>
              <a:defRPr sz="800">
                <a:solidFill>
                  <a:srgbClr val="7F7F7F"/>
                </a:solidFill>
                <a:latin typeface="Century Gothic"/>
                <a:ea typeface="Century Gothic"/>
                <a:cs typeface="Century Gothic"/>
                <a:sym typeface="Century Gothic"/>
              </a:defRPr>
            </a:lvl3pPr>
            <a:lvl4pPr indent="0" lvl="3" marL="0" algn="r">
              <a:spcBef>
                <a:spcPts val="0"/>
              </a:spcBef>
              <a:buNone/>
              <a:defRPr sz="800">
                <a:solidFill>
                  <a:srgbClr val="7F7F7F"/>
                </a:solidFill>
                <a:latin typeface="Century Gothic"/>
                <a:ea typeface="Century Gothic"/>
                <a:cs typeface="Century Gothic"/>
                <a:sym typeface="Century Gothic"/>
              </a:defRPr>
            </a:lvl4pPr>
            <a:lvl5pPr indent="0" lvl="4" marL="0" algn="r">
              <a:spcBef>
                <a:spcPts val="0"/>
              </a:spcBef>
              <a:buNone/>
              <a:defRPr sz="800">
                <a:solidFill>
                  <a:srgbClr val="7F7F7F"/>
                </a:solidFill>
                <a:latin typeface="Century Gothic"/>
                <a:ea typeface="Century Gothic"/>
                <a:cs typeface="Century Gothic"/>
                <a:sym typeface="Century Gothic"/>
              </a:defRPr>
            </a:lvl5pPr>
            <a:lvl6pPr indent="0" lvl="5" marL="0" algn="r">
              <a:spcBef>
                <a:spcPts val="0"/>
              </a:spcBef>
              <a:buNone/>
              <a:defRPr sz="800">
                <a:solidFill>
                  <a:srgbClr val="7F7F7F"/>
                </a:solidFill>
                <a:latin typeface="Century Gothic"/>
                <a:ea typeface="Century Gothic"/>
                <a:cs typeface="Century Gothic"/>
                <a:sym typeface="Century Gothic"/>
              </a:defRPr>
            </a:lvl6pPr>
            <a:lvl7pPr indent="0" lvl="6" marL="0" algn="r">
              <a:spcBef>
                <a:spcPts val="0"/>
              </a:spcBef>
              <a:buNone/>
              <a:defRPr sz="800">
                <a:solidFill>
                  <a:srgbClr val="7F7F7F"/>
                </a:solidFill>
                <a:latin typeface="Century Gothic"/>
                <a:ea typeface="Century Gothic"/>
                <a:cs typeface="Century Gothic"/>
                <a:sym typeface="Century Gothic"/>
              </a:defRPr>
            </a:lvl7pPr>
            <a:lvl8pPr indent="0" lvl="7" marL="0" algn="r">
              <a:spcBef>
                <a:spcPts val="0"/>
              </a:spcBef>
              <a:buNone/>
              <a:defRPr sz="800">
                <a:solidFill>
                  <a:srgbClr val="7F7F7F"/>
                </a:solidFill>
                <a:latin typeface="Century Gothic"/>
                <a:ea typeface="Century Gothic"/>
                <a:cs typeface="Century Gothic"/>
                <a:sym typeface="Century Gothic"/>
              </a:defRPr>
            </a:lvl8pPr>
            <a:lvl9pPr indent="0" lvl="8" marL="0" algn="r">
              <a:spcBef>
                <a:spcPts val="0"/>
              </a:spcBef>
              <a:buNone/>
              <a:defRPr sz="800">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68" name="Google Shape;68;p10"/>
          <p:cNvSpPr txBox="1"/>
          <p:nvPr>
            <p:ph idx="3" type="body"/>
          </p:nvPr>
        </p:nvSpPr>
        <p:spPr>
          <a:xfrm>
            <a:off x="457200" y="4201611"/>
            <a:ext cx="8229600" cy="443100"/>
          </a:xfrm>
          <a:prstGeom prst="rect">
            <a:avLst/>
          </a:prstGeom>
          <a:noFill/>
          <a:ln>
            <a:noFill/>
          </a:ln>
        </p:spPr>
        <p:txBody>
          <a:bodyPr anchorCtr="0" anchor="b" bIns="34275" lIns="68575" spcFirstLastPara="1" rIns="68575" wrap="square" tIns="34275">
            <a:noAutofit/>
          </a:bodyPr>
          <a:lstStyle>
            <a:lvl1pPr indent="-228600" lvl="0" marL="457200" algn="l">
              <a:spcBef>
                <a:spcPts val="200"/>
              </a:spcBef>
              <a:spcAft>
                <a:spcPts val="0"/>
              </a:spcAft>
              <a:buClr>
                <a:schemeClr val="dk2"/>
              </a:buClr>
              <a:buSzPts val="1100"/>
              <a:buNone/>
              <a:defRPr sz="1100">
                <a:solidFill>
                  <a:schemeClr val="dk2"/>
                </a:solidFill>
              </a:defRPr>
            </a:lvl1pPr>
            <a:lvl2pPr indent="-228600" lvl="1" marL="914400" algn="l">
              <a:spcBef>
                <a:spcPts val="600"/>
              </a:spcBef>
              <a:spcAft>
                <a:spcPts val="0"/>
              </a:spcAft>
              <a:buClr>
                <a:schemeClr val="dk1"/>
              </a:buClr>
              <a:buSzPts val="1100"/>
              <a:buNone/>
              <a:defRPr sz="1100"/>
            </a:lvl2pPr>
            <a:lvl3pPr indent="-228600" lvl="2" marL="1371600" algn="l">
              <a:spcBef>
                <a:spcPts val="600"/>
              </a:spcBef>
              <a:spcAft>
                <a:spcPts val="0"/>
              </a:spcAft>
              <a:buClr>
                <a:schemeClr val="dk1"/>
              </a:buClr>
              <a:buSzPts val="1100"/>
              <a:buNone/>
              <a:defRPr sz="1100"/>
            </a:lvl3pPr>
            <a:lvl4pPr indent="-228600" lvl="3" marL="1828800" algn="l">
              <a:spcBef>
                <a:spcPts val="600"/>
              </a:spcBef>
              <a:spcAft>
                <a:spcPts val="0"/>
              </a:spcAft>
              <a:buClr>
                <a:schemeClr val="dk1"/>
              </a:buClr>
              <a:buSzPts val="1100"/>
              <a:buNone/>
              <a:defRPr sz="1100"/>
            </a:lvl4pPr>
            <a:lvl5pPr indent="-228600" lvl="4" marL="2286000" algn="l">
              <a:spcBef>
                <a:spcPts val="600"/>
              </a:spcBef>
              <a:spcAft>
                <a:spcPts val="0"/>
              </a:spcAft>
              <a:buClr>
                <a:schemeClr val="dk1"/>
              </a:buClr>
              <a:buSzPts val="1100"/>
              <a:buNone/>
              <a:defRPr sz="1100"/>
            </a:lvl5pPr>
            <a:lvl6pPr indent="-317500" lvl="5" marL="2743200" algn="l">
              <a:spcBef>
                <a:spcPts val="6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39304"/>
            <a:ext cx="8229600" cy="867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Clr>
                <a:schemeClr val="accent1"/>
              </a:buClr>
              <a:buSzPts val="2400"/>
              <a:buFont typeface="Century Gothic"/>
              <a:buNone/>
              <a:defRPr b="0" i="0" sz="2400" u="none" cap="none" strike="noStrike">
                <a:solidFill>
                  <a:schemeClr val="accent1"/>
                </a:solidFill>
                <a:latin typeface="Century Gothic"/>
                <a:ea typeface="Century Gothic"/>
                <a:cs typeface="Century Gothic"/>
                <a:sym typeface="Century Gothic"/>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457200" y="1092994"/>
            <a:ext cx="8229600" cy="3539700"/>
          </a:xfrm>
          <a:prstGeom prst="rect">
            <a:avLst/>
          </a:prstGeom>
          <a:noFill/>
          <a:ln>
            <a:noFill/>
          </a:ln>
        </p:spPr>
        <p:txBody>
          <a:bodyPr anchorCtr="0" anchor="t" bIns="34275" lIns="68575" spcFirstLastPara="1" rIns="68575" wrap="square" tIns="34275">
            <a:noAutofit/>
          </a:bodyPr>
          <a:lstStyle>
            <a:lvl1pPr indent="-336550" lvl="0" marL="457200" marR="0" rtl="0" algn="l">
              <a:spcBef>
                <a:spcPts val="300"/>
              </a:spcBef>
              <a:spcAft>
                <a:spcPts val="0"/>
              </a:spcAft>
              <a:buClr>
                <a:schemeClr val="dk1"/>
              </a:buClr>
              <a:buSzPts val="1700"/>
              <a:buFont typeface="Arial"/>
              <a:buChar char="•"/>
              <a:defRPr b="0" i="0" sz="1700" u="none" cap="none" strike="noStrike">
                <a:solidFill>
                  <a:schemeClr val="dk1"/>
                </a:solidFill>
                <a:latin typeface="Century Gothic"/>
                <a:ea typeface="Century Gothic"/>
                <a:cs typeface="Century Gothic"/>
                <a:sym typeface="Century Gothic"/>
              </a:defRPr>
            </a:lvl1pPr>
            <a:lvl2pPr indent="-317500" lvl="1" marL="914400"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2pPr>
            <a:lvl3pPr indent="-317500" lvl="2" marL="1371600" marR="0" rtl="0" algn="l">
              <a:spcBef>
                <a:spcPts val="6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indent="-304800" lvl="3" marL="1828800" marR="0" rtl="0" algn="l">
              <a:spcBef>
                <a:spcPts val="600"/>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indent="-298450" lvl="4" marL="2286000" marR="0" rtl="0" algn="l">
              <a:spcBef>
                <a:spcPts val="6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8" name="Google Shape;8;p1"/>
          <p:cNvSpPr txBox="1"/>
          <p:nvPr>
            <p:ph idx="11" type="ftr"/>
          </p:nvPr>
        </p:nvSpPr>
        <p:spPr>
          <a:xfrm>
            <a:off x="457199" y="4834927"/>
            <a:ext cx="7247400" cy="1668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800" u="none" cap="small" strike="noStrike">
                <a:solidFill>
                  <a:srgbClr val="7F7F7F"/>
                </a:solidFill>
                <a:latin typeface="Century Gothic"/>
                <a:ea typeface="Century Gothic"/>
                <a:cs typeface="Century Gothic"/>
                <a:sym typeface="Century Gothic"/>
              </a:defRPr>
            </a:lvl1pPr>
            <a:lvl2pPr lvl="1" marR="0" rtl="0" algn="l">
              <a:spcBef>
                <a:spcPts val="0"/>
              </a:spcBef>
              <a:spcAft>
                <a:spcPts val="0"/>
              </a:spcAft>
              <a:buSzPts val="11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800" u="none" cap="none" strike="noStrike">
                <a:solidFill>
                  <a:schemeClr val="dk1"/>
                </a:solidFill>
                <a:latin typeface="Century Gothic"/>
                <a:ea typeface="Century Gothic"/>
                <a:cs typeface="Century Gothic"/>
                <a:sym typeface="Century Gothic"/>
              </a:defRPr>
            </a:lvl9pPr>
          </a:lstStyle>
          <a:p/>
        </p:txBody>
      </p:sp>
      <p:sp>
        <p:nvSpPr>
          <p:cNvPr id="9" name="Google Shape;9;p1"/>
          <p:cNvSpPr txBox="1"/>
          <p:nvPr>
            <p:ph idx="12" type="sldNum"/>
          </p:nvPr>
        </p:nvSpPr>
        <p:spPr>
          <a:xfrm>
            <a:off x="7834545" y="4834927"/>
            <a:ext cx="852300" cy="166800"/>
          </a:xfrm>
          <a:prstGeom prst="rect">
            <a:avLst/>
          </a:prstGeom>
          <a:noFill/>
          <a:ln>
            <a:noFill/>
          </a:ln>
        </p:spPr>
        <p:txBody>
          <a:bodyPr anchorCtr="0" anchor="t" bIns="34275" lIns="68575" spcFirstLastPara="1" rIns="68575" wrap="square" tIns="34275">
            <a:noAutofit/>
          </a:bodyPr>
          <a:lstStyle>
            <a:lvl1pPr indent="0" lvl="0" marL="0" marR="0" rtl="0" algn="r">
              <a:spcBef>
                <a:spcPts val="0"/>
              </a:spcBef>
              <a:buNone/>
              <a:defRPr b="0" i="0" sz="800" u="none" cap="none" strike="noStrike">
                <a:solidFill>
                  <a:srgbClr val="7F7F7F"/>
                </a:solidFill>
                <a:latin typeface="Century Gothic"/>
                <a:ea typeface="Century Gothic"/>
                <a:cs typeface="Century Gothic"/>
                <a:sym typeface="Century Gothic"/>
              </a:defRPr>
            </a:lvl1pPr>
            <a:lvl2pPr indent="0" lvl="1" marL="0" marR="0" rtl="0" algn="r">
              <a:spcBef>
                <a:spcPts val="0"/>
              </a:spcBef>
              <a:buNone/>
              <a:defRPr b="0" i="0" sz="800" u="none" cap="none" strike="noStrike">
                <a:solidFill>
                  <a:srgbClr val="7F7F7F"/>
                </a:solidFill>
                <a:latin typeface="Century Gothic"/>
                <a:ea typeface="Century Gothic"/>
                <a:cs typeface="Century Gothic"/>
                <a:sym typeface="Century Gothic"/>
              </a:defRPr>
            </a:lvl2pPr>
            <a:lvl3pPr indent="0" lvl="2" marL="0" marR="0" rtl="0" algn="r">
              <a:spcBef>
                <a:spcPts val="0"/>
              </a:spcBef>
              <a:buNone/>
              <a:defRPr b="0" i="0" sz="800" u="none" cap="none" strike="noStrike">
                <a:solidFill>
                  <a:srgbClr val="7F7F7F"/>
                </a:solidFill>
                <a:latin typeface="Century Gothic"/>
                <a:ea typeface="Century Gothic"/>
                <a:cs typeface="Century Gothic"/>
                <a:sym typeface="Century Gothic"/>
              </a:defRPr>
            </a:lvl3pPr>
            <a:lvl4pPr indent="0" lvl="3" marL="0" marR="0" rtl="0" algn="r">
              <a:spcBef>
                <a:spcPts val="0"/>
              </a:spcBef>
              <a:buNone/>
              <a:defRPr b="0" i="0" sz="800" u="none" cap="none" strike="noStrike">
                <a:solidFill>
                  <a:srgbClr val="7F7F7F"/>
                </a:solidFill>
                <a:latin typeface="Century Gothic"/>
                <a:ea typeface="Century Gothic"/>
                <a:cs typeface="Century Gothic"/>
                <a:sym typeface="Century Gothic"/>
              </a:defRPr>
            </a:lvl4pPr>
            <a:lvl5pPr indent="0" lvl="4" marL="0" marR="0" rtl="0" algn="r">
              <a:spcBef>
                <a:spcPts val="0"/>
              </a:spcBef>
              <a:buNone/>
              <a:defRPr b="0" i="0" sz="800" u="none" cap="none" strike="noStrike">
                <a:solidFill>
                  <a:srgbClr val="7F7F7F"/>
                </a:solidFill>
                <a:latin typeface="Century Gothic"/>
                <a:ea typeface="Century Gothic"/>
                <a:cs typeface="Century Gothic"/>
                <a:sym typeface="Century Gothic"/>
              </a:defRPr>
            </a:lvl5pPr>
            <a:lvl6pPr indent="0" lvl="5" marL="0" marR="0" rtl="0" algn="r">
              <a:spcBef>
                <a:spcPts val="0"/>
              </a:spcBef>
              <a:buNone/>
              <a:defRPr b="0" i="0" sz="800" u="none" cap="none" strike="noStrike">
                <a:solidFill>
                  <a:srgbClr val="7F7F7F"/>
                </a:solidFill>
                <a:latin typeface="Century Gothic"/>
                <a:ea typeface="Century Gothic"/>
                <a:cs typeface="Century Gothic"/>
                <a:sym typeface="Century Gothic"/>
              </a:defRPr>
            </a:lvl6pPr>
            <a:lvl7pPr indent="0" lvl="6" marL="0" marR="0" rtl="0" algn="r">
              <a:spcBef>
                <a:spcPts val="0"/>
              </a:spcBef>
              <a:buNone/>
              <a:defRPr b="0" i="0" sz="800" u="none" cap="none" strike="noStrike">
                <a:solidFill>
                  <a:srgbClr val="7F7F7F"/>
                </a:solidFill>
                <a:latin typeface="Century Gothic"/>
                <a:ea typeface="Century Gothic"/>
                <a:cs typeface="Century Gothic"/>
                <a:sym typeface="Century Gothic"/>
              </a:defRPr>
            </a:lvl7pPr>
            <a:lvl8pPr indent="0" lvl="7" marL="0" marR="0" rtl="0" algn="r">
              <a:spcBef>
                <a:spcPts val="0"/>
              </a:spcBef>
              <a:buNone/>
              <a:defRPr b="0" i="0" sz="800" u="none" cap="none" strike="noStrike">
                <a:solidFill>
                  <a:srgbClr val="7F7F7F"/>
                </a:solidFill>
                <a:latin typeface="Century Gothic"/>
                <a:ea typeface="Century Gothic"/>
                <a:cs typeface="Century Gothic"/>
                <a:sym typeface="Century Gothic"/>
              </a:defRPr>
            </a:lvl8pPr>
            <a:lvl9pPr indent="0" lvl="8" marL="0" marR="0" rtl="0" algn="r">
              <a:spcBef>
                <a:spcPts val="0"/>
              </a:spcBef>
              <a:buNone/>
              <a:defRPr b="0" i="0" sz="800" u="none" cap="none" strike="noStrike">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hyperlink" Target="http://www.minedu.gob.pe/minedulab/"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52" name="Google Shape;152;p23"/>
          <p:cNvPicPr preferRelativeResize="0"/>
          <p:nvPr/>
        </p:nvPicPr>
        <p:blipFill>
          <a:blip r:embed="rId3">
            <a:alphaModFix/>
          </a:blip>
          <a:stretch>
            <a:fillRect/>
          </a:stretch>
        </p:blipFill>
        <p:spPr>
          <a:xfrm>
            <a:off x="-118650" y="-64"/>
            <a:ext cx="9144000" cy="51435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idx="1" type="body"/>
          </p:nvPr>
        </p:nvSpPr>
        <p:spPr>
          <a:xfrm>
            <a:off x="457200" y="1302772"/>
            <a:ext cx="8229600" cy="3532200"/>
          </a:xfrm>
          <a:prstGeom prst="rect">
            <a:avLst/>
          </a:prstGeom>
          <a:noFill/>
          <a:ln>
            <a:noFill/>
          </a:ln>
        </p:spPr>
        <p:txBody>
          <a:bodyPr anchorCtr="0" anchor="t" bIns="34275" lIns="68575" spcFirstLastPara="1" rIns="68575" wrap="square" tIns="34275">
            <a:normAutofit lnSpcReduction="10000"/>
          </a:bodyPr>
          <a:lstStyle/>
          <a:p>
            <a:pPr indent="0" lvl="0" marL="101600" rtl="0" algn="l">
              <a:lnSpc>
                <a:spcPct val="100000"/>
              </a:lnSpc>
              <a:spcBef>
                <a:spcPts val="500"/>
              </a:spcBef>
              <a:spcAft>
                <a:spcPts val="0"/>
              </a:spcAft>
              <a:buSzPts val="1100"/>
              <a:buNone/>
            </a:pPr>
            <a:r>
              <a:rPr b="1" lang="en"/>
              <a:t>Policy impact</a:t>
            </a:r>
            <a:endParaRPr/>
          </a:p>
          <a:p>
            <a:pPr indent="-260350" lvl="0" marL="368300" rtl="0" algn="l">
              <a:lnSpc>
                <a:spcPct val="100000"/>
              </a:lnSpc>
              <a:spcBef>
                <a:spcPts val="0"/>
              </a:spcBef>
              <a:spcAft>
                <a:spcPts val="0"/>
              </a:spcAft>
              <a:buSzPts val="1100"/>
              <a:buChar char="•"/>
            </a:pPr>
            <a:r>
              <a:rPr lang="en"/>
              <a:t>3 scale ups of education programs found to be effective</a:t>
            </a:r>
            <a:endParaRPr/>
          </a:p>
          <a:p>
            <a:pPr indent="-260350" lvl="1" marL="711200" rtl="0" algn="l">
              <a:lnSpc>
                <a:spcPct val="100000"/>
              </a:lnSpc>
              <a:spcBef>
                <a:spcPts val="0"/>
              </a:spcBef>
              <a:spcAft>
                <a:spcPts val="0"/>
              </a:spcAft>
              <a:buSzPts val="1100"/>
              <a:buChar char="–"/>
            </a:pPr>
            <a:r>
              <a:rPr lang="en"/>
              <a:t>Information campaign on returns to education</a:t>
            </a:r>
            <a:endParaRPr/>
          </a:p>
          <a:p>
            <a:pPr indent="-209550" lvl="1" marL="660400" rtl="0" algn="l">
              <a:lnSpc>
                <a:spcPct val="100000"/>
              </a:lnSpc>
              <a:spcBef>
                <a:spcPts val="0"/>
              </a:spcBef>
              <a:spcAft>
                <a:spcPts val="0"/>
              </a:spcAft>
              <a:buSzPts val="1100"/>
              <a:buChar char="–"/>
            </a:pPr>
            <a:r>
              <a:rPr lang="en"/>
              <a:t>Growth mindset</a:t>
            </a:r>
            <a:endParaRPr/>
          </a:p>
          <a:p>
            <a:pPr indent="-209550" lvl="1" marL="660400" rtl="0" algn="l">
              <a:lnSpc>
                <a:spcPct val="100000"/>
              </a:lnSpc>
              <a:spcBef>
                <a:spcPts val="0"/>
              </a:spcBef>
              <a:spcAft>
                <a:spcPts val="0"/>
              </a:spcAft>
              <a:buSzPts val="1100"/>
              <a:buChar char="–"/>
            </a:pPr>
            <a:r>
              <a:rPr lang="en"/>
              <a:t>SMS campaign to improve educational management</a:t>
            </a:r>
            <a:endParaRPr b="1"/>
          </a:p>
          <a:p>
            <a:pPr indent="0" lvl="0" marL="101600" rtl="0" algn="l">
              <a:lnSpc>
                <a:spcPct val="100000"/>
              </a:lnSpc>
              <a:spcBef>
                <a:spcPts val="500"/>
              </a:spcBef>
              <a:spcAft>
                <a:spcPts val="0"/>
              </a:spcAft>
              <a:buSzPts val="1100"/>
              <a:buNone/>
            </a:pPr>
            <a:r>
              <a:t/>
            </a:r>
            <a:endParaRPr b="1"/>
          </a:p>
          <a:p>
            <a:pPr indent="0" lvl="0" marL="101600" rtl="0" algn="l">
              <a:lnSpc>
                <a:spcPct val="100000"/>
              </a:lnSpc>
              <a:spcBef>
                <a:spcPts val="500"/>
              </a:spcBef>
              <a:spcAft>
                <a:spcPts val="0"/>
              </a:spcAft>
              <a:buSzPts val="1100"/>
              <a:buNone/>
            </a:pPr>
            <a:r>
              <a:rPr b="1" lang="en"/>
              <a:t>Rigorous, high-quality education evaluations</a:t>
            </a:r>
            <a:endParaRPr/>
          </a:p>
          <a:p>
            <a:pPr indent="-260350" lvl="0" marL="368300" rtl="0" algn="l">
              <a:lnSpc>
                <a:spcPct val="100000"/>
              </a:lnSpc>
              <a:spcBef>
                <a:spcPts val="500"/>
              </a:spcBef>
              <a:spcAft>
                <a:spcPts val="0"/>
              </a:spcAft>
              <a:buSzPts val="1100"/>
              <a:buChar char="•"/>
            </a:pPr>
            <a:r>
              <a:rPr lang="en"/>
              <a:t>4 innovation cycles completed</a:t>
            </a:r>
            <a:endParaRPr/>
          </a:p>
          <a:p>
            <a:pPr indent="-260350" lvl="0" marL="368300" rtl="0" algn="l">
              <a:lnSpc>
                <a:spcPct val="100000"/>
              </a:lnSpc>
              <a:spcBef>
                <a:spcPts val="500"/>
              </a:spcBef>
              <a:spcAft>
                <a:spcPts val="0"/>
              </a:spcAft>
              <a:buSzPts val="1100"/>
              <a:buChar char="•"/>
            </a:pPr>
            <a:r>
              <a:rPr lang="en"/>
              <a:t>10 completed or ongoing RCTs</a:t>
            </a:r>
            <a:endParaRPr/>
          </a:p>
          <a:p>
            <a:pPr indent="-234950" lvl="1" marL="685800" rtl="0" algn="l">
              <a:lnSpc>
                <a:spcPct val="100000"/>
              </a:lnSpc>
              <a:spcBef>
                <a:spcPts val="500"/>
              </a:spcBef>
              <a:spcAft>
                <a:spcPts val="0"/>
              </a:spcAft>
              <a:buSzPts val="1100"/>
              <a:buChar char="–"/>
            </a:pPr>
            <a:r>
              <a:rPr lang="en"/>
              <a:t>Additional 3 in design </a:t>
            </a:r>
            <a:endParaRPr/>
          </a:p>
          <a:p>
            <a:pPr indent="0" lvl="0" marL="101600" rtl="0" algn="l">
              <a:lnSpc>
                <a:spcPct val="100000"/>
              </a:lnSpc>
              <a:spcBef>
                <a:spcPts val="500"/>
              </a:spcBef>
              <a:spcAft>
                <a:spcPts val="0"/>
              </a:spcAft>
              <a:buSzPts val="1100"/>
              <a:buNone/>
            </a:pPr>
            <a:r>
              <a:t/>
            </a:r>
            <a:endParaRPr b="1"/>
          </a:p>
          <a:p>
            <a:pPr indent="0" lvl="0" marL="0" rtl="0" algn="l">
              <a:lnSpc>
                <a:spcPct val="100000"/>
              </a:lnSpc>
              <a:spcBef>
                <a:spcPts val="500"/>
              </a:spcBef>
              <a:spcAft>
                <a:spcPts val="0"/>
              </a:spcAft>
              <a:buSzPts val="1400"/>
              <a:buNone/>
            </a:pPr>
            <a:r>
              <a:t/>
            </a:r>
            <a:endParaRPr/>
          </a:p>
          <a:p>
            <a:pPr indent="-165100" lvl="0" marL="342900" rtl="0" algn="l">
              <a:lnSpc>
                <a:spcPct val="100000"/>
              </a:lnSpc>
              <a:spcBef>
                <a:spcPts val="300"/>
              </a:spcBef>
              <a:spcAft>
                <a:spcPts val="0"/>
              </a:spcAft>
              <a:buClr>
                <a:schemeClr val="dk1"/>
              </a:buClr>
              <a:buSzPts val="1400"/>
              <a:buNone/>
            </a:pPr>
            <a:r>
              <a:t/>
            </a:r>
            <a:endParaRPr/>
          </a:p>
        </p:txBody>
      </p:sp>
      <p:sp>
        <p:nvSpPr>
          <p:cNvPr id="266" name="Google Shape;266;p32"/>
          <p:cNvSpPr txBox="1"/>
          <p:nvPr>
            <p:ph type="title"/>
          </p:nvPr>
        </p:nvSpPr>
        <p:spPr>
          <a:xfrm>
            <a:off x="457200" y="187956"/>
            <a:ext cx="8229600" cy="868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accent1"/>
              </a:buClr>
              <a:buSzPts val="2400"/>
              <a:buFont typeface="Century Gothic"/>
              <a:buNone/>
            </a:pPr>
            <a:r>
              <a:rPr lang="en"/>
              <a:t>MineduLAB has scaled up 3 effective programs nationwide and tested 13 innovations with RCTs</a:t>
            </a:r>
            <a:endParaRPr/>
          </a:p>
        </p:txBody>
      </p:sp>
      <p:sp>
        <p:nvSpPr>
          <p:cNvPr id="267" name="Google Shape;267;p32"/>
          <p:cNvSpPr txBox="1"/>
          <p:nvPr>
            <p:ph idx="12" type="sldNum"/>
          </p:nvPr>
        </p:nvSpPr>
        <p:spPr>
          <a:xfrm>
            <a:off x="5875908" y="3626196"/>
            <a:ext cx="639300" cy="125100"/>
          </a:xfrm>
          <a:prstGeom prst="rect">
            <a:avLst/>
          </a:prstGeom>
          <a:noFill/>
          <a:ln>
            <a:noFill/>
          </a:ln>
        </p:spPr>
        <p:txBody>
          <a:bodyPr anchorCtr="0" anchor="t" bIns="34275" lIns="68575" spcFirstLastPara="1" rIns="68575" wrap="square" tIns="34275">
            <a:noAutofit/>
          </a:bodyPr>
          <a:lstStyle/>
          <a:p>
            <a:pPr indent="0" lvl="0" marL="0" rtl="0" algn="r">
              <a:spcBef>
                <a:spcPts val="0"/>
              </a:spcBef>
              <a:spcAft>
                <a:spcPts val="0"/>
              </a:spcAft>
              <a:buClr>
                <a:srgbClr val="7F7F7F"/>
              </a:buClr>
              <a:buSzPts val="800"/>
              <a:buFont typeface="Century Gothic"/>
              <a:buNone/>
            </a:pPr>
            <a:fld id="{00000000-1234-1234-1234-123412341234}" type="slidenum">
              <a:rPr lang="en"/>
              <a:t>‹#›</a:t>
            </a:fld>
            <a:endParaRPr/>
          </a:p>
        </p:txBody>
      </p:sp>
      <p:pic>
        <p:nvPicPr>
          <p:cNvPr id="268" name="Google Shape;268;p32"/>
          <p:cNvPicPr preferRelativeResize="0"/>
          <p:nvPr/>
        </p:nvPicPr>
        <p:blipFill rotWithShape="1">
          <a:blip r:embed="rId3">
            <a:alphaModFix/>
          </a:blip>
          <a:srcRect b="0" l="0" r="0" t="0"/>
          <a:stretch/>
        </p:blipFill>
        <p:spPr>
          <a:xfrm>
            <a:off x="8282642" y="141830"/>
            <a:ext cx="722590" cy="685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idx="12" type="sldNum"/>
          </p:nvPr>
        </p:nvSpPr>
        <p:spPr>
          <a:xfrm>
            <a:off x="7834545" y="4834927"/>
            <a:ext cx="852300" cy="1668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58" name="Google Shape;158;p24"/>
          <p:cNvPicPr preferRelativeResize="0"/>
          <p:nvPr/>
        </p:nvPicPr>
        <p:blipFill>
          <a:blip r:embed="rId3">
            <a:alphaModFix/>
          </a:blip>
          <a:stretch>
            <a:fillRect/>
          </a:stretch>
        </p:blipFill>
        <p:spPr>
          <a:xfrm>
            <a:off x="3283854" y="1104125"/>
            <a:ext cx="3383445" cy="4033550"/>
          </a:xfrm>
          <a:prstGeom prst="rect">
            <a:avLst/>
          </a:prstGeom>
          <a:noFill/>
          <a:ln>
            <a:noFill/>
          </a:ln>
        </p:spPr>
      </p:pic>
      <p:sp>
        <p:nvSpPr>
          <p:cNvPr id="159" name="Google Shape;159;p24"/>
          <p:cNvSpPr txBox="1"/>
          <p:nvPr>
            <p:ph idx="1" type="body"/>
          </p:nvPr>
        </p:nvSpPr>
        <p:spPr>
          <a:xfrm>
            <a:off x="457200" y="1104137"/>
            <a:ext cx="8229600" cy="3532200"/>
          </a:xfrm>
          <a:prstGeom prst="rect">
            <a:avLst/>
          </a:prstGeom>
        </p:spPr>
        <p:txBody>
          <a:bodyPr anchorCtr="0" anchor="t" bIns="34275" lIns="68575" spcFirstLastPara="1" rIns="68575" wrap="square" tIns="34275">
            <a:noAutofit/>
          </a:bodyPr>
          <a:lstStyle/>
          <a:p>
            <a:pPr indent="0" lvl="0" marL="0" rtl="0" algn="l">
              <a:spcBef>
                <a:spcPts val="300"/>
              </a:spcBef>
              <a:spcAft>
                <a:spcPts val="600"/>
              </a:spcAft>
              <a:buNone/>
            </a:pPr>
            <a:r>
              <a:t/>
            </a:r>
            <a:endParaRPr/>
          </a:p>
        </p:txBody>
      </p:sp>
      <p:sp>
        <p:nvSpPr>
          <p:cNvPr id="160" name="Google Shape;160;p24"/>
          <p:cNvSpPr txBox="1"/>
          <p:nvPr>
            <p:ph type="title"/>
          </p:nvPr>
        </p:nvSpPr>
        <p:spPr>
          <a:xfrm>
            <a:off x="457200" y="146304"/>
            <a:ext cx="8229600" cy="868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We have focused on scaling through government systems from the “Outside-In” and institutionalization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idx="1" type="body"/>
          </p:nvPr>
        </p:nvSpPr>
        <p:spPr>
          <a:xfrm>
            <a:off x="457200" y="1104137"/>
            <a:ext cx="8229600" cy="3532200"/>
          </a:xfrm>
          <a:prstGeom prst="rect">
            <a:avLst/>
          </a:prstGeom>
        </p:spPr>
        <p:txBody>
          <a:bodyPr anchorCtr="0" anchor="t" bIns="34275" lIns="68575" spcFirstLastPara="1" rIns="68575" wrap="square" tIns="34275">
            <a:noAutofit/>
          </a:bodyPr>
          <a:lstStyle/>
          <a:p>
            <a:pPr indent="0" lvl="0" marL="0" rtl="0" algn="l">
              <a:spcBef>
                <a:spcPts val="300"/>
              </a:spcBef>
              <a:spcAft>
                <a:spcPts val="600"/>
              </a:spcAft>
              <a:buNone/>
            </a:pPr>
            <a:r>
              <a:t/>
            </a:r>
            <a:endParaRPr/>
          </a:p>
        </p:txBody>
      </p:sp>
      <p:sp>
        <p:nvSpPr>
          <p:cNvPr id="166" name="Google Shape;166;p25"/>
          <p:cNvSpPr txBox="1"/>
          <p:nvPr>
            <p:ph type="title"/>
          </p:nvPr>
        </p:nvSpPr>
        <p:spPr>
          <a:xfrm>
            <a:off x="62450" y="146300"/>
            <a:ext cx="9144000" cy="868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In this session – Looking at the Inside-Out: </a:t>
            </a:r>
            <a:endParaRPr/>
          </a:p>
          <a:p>
            <a:pPr indent="0" lvl="0" marL="0" rtl="0" algn="l">
              <a:spcBef>
                <a:spcPts val="0"/>
              </a:spcBef>
              <a:spcAft>
                <a:spcPts val="0"/>
              </a:spcAft>
              <a:buNone/>
            </a:pPr>
            <a:r>
              <a:rPr lang="en"/>
              <a:t>Gov’t innovation and evidence labs as platforms for scaling</a:t>
            </a:r>
            <a:endParaRPr/>
          </a:p>
        </p:txBody>
      </p:sp>
      <p:sp>
        <p:nvSpPr>
          <p:cNvPr id="167" name="Google Shape;167;p25"/>
          <p:cNvSpPr txBox="1"/>
          <p:nvPr>
            <p:ph idx="12" type="sldNum"/>
          </p:nvPr>
        </p:nvSpPr>
        <p:spPr>
          <a:xfrm>
            <a:off x="7834545" y="4834927"/>
            <a:ext cx="852300" cy="1668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68" name="Google Shape;168;p25"/>
          <p:cNvPicPr preferRelativeResize="0"/>
          <p:nvPr/>
        </p:nvPicPr>
        <p:blipFill rotWithShape="1">
          <a:blip r:embed="rId3">
            <a:alphaModFix/>
          </a:blip>
          <a:srcRect b="5997" l="0" r="1361" t="13816"/>
          <a:stretch/>
        </p:blipFill>
        <p:spPr>
          <a:xfrm>
            <a:off x="62438" y="1015100"/>
            <a:ext cx="9019123" cy="4124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idx="1" type="body"/>
          </p:nvPr>
        </p:nvSpPr>
        <p:spPr>
          <a:xfrm>
            <a:off x="457200" y="1104137"/>
            <a:ext cx="8229600" cy="3532200"/>
          </a:xfrm>
          <a:prstGeom prst="rect">
            <a:avLst/>
          </a:prstGeom>
        </p:spPr>
        <p:txBody>
          <a:bodyPr anchorCtr="0" anchor="t" bIns="34275" lIns="68575" spcFirstLastPara="1" rIns="68575" wrap="square" tIns="34275">
            <a:noAutofit/>
          </a:bodyPr>
          <a:lstStyle/>
          <a:p>
            <a:pPr indent="-317500" lvl="0" marL="457200" rtl="0" algn="l">
              <a:spcBef>
                <a:spcPts val="300"/>
              </a:spcBef>
              <a:spcAft>
                <a:spcPts val="0"/>
              </a:spcAft>
              <a:buSzPts val="1400"/>
              <a:buChar char="•"/>
            </a:pPr>
            <a:r>
              <a:rPr lang="en"/>
              <a:t>Structured, multi-faucted partnerships </a:t>
            </a:r>
            <a:r>
              <a:rPr lang="en"/>
              <a:t>between</a:t>
            </a:r>
            <a:r>
              <a:rPr lang="en"/>
              <a:t> governments and M&amp;E-research-policy partners</a:t>
            </a:r>
            <a:endParaRPr/>
          </a:p>
          <a:p>
            <a:pPr indent="-317500" lvl="1" marL="914400" rtl="0" algn="l">
              <a:spcBef>
                <a:spcPts val="0"/>
              </a:spcBef>
              <a:spcAft>
                <a:spcPts val="0"/>
              </a:spcAft>
              <a:buSzPts val="1400"/>
              <a:buChar char="–"/>
            </a:pPr>
            <a:r>
              <a:rPr lang="en"/>
              <a:t>In contrast, partner in the “Outside-In” model are often an NGOs</a:t>
            </a:r>
            <a:endParaRPr/>
          </a:p>
          <a:p>
            <a:pPr indent="-317500" lvl="1" marL="914400" rtl="0" algn="l">
              <a:spcBef>
                <a:spcPts val="0"/>
              </a:spcBef>
              <a:spcAft>
                <a:spcPts val="0"/>
              </a:spcAft>
              <a:buSzPts val="1400"/>
              <a:buChar char="–"/>
            </a:pPr>
            <a:r>
              <a:rPr lang="en"/>
              <a:t>Not centered on a scaling specific intervention</a:t>
            </a:r>
            <a:endParaRPr/>
          </a:p>
          <a:p>
            <a:pPr indent="0" lvl="0" marL="0" rtl="0" algn="l">
              <a:spcBef>
                <a:spcPts val="600"/>
              </a:spcBef>
              <a:spcAft>
                <a:spcPts val="0"/>
              </a:spcAft>
              <a:buNone/>
            </a:pPr>
            <a:r>
              <a:t/>
            </a:r>
            <a:endParaRPr/>
          </a:p>
          <a:p>
            <a:pPr indent="-317500" lvl="0" marL="457200" rtl="0" algn="l">
              <a:spcBef>
                <a:spcPts val="600"/>
              </a:spcBef>
              <a:spcAft>
                <a:spcPts val="0"/>
              </a:spcAft>
              <a:buSzPts val="1400"/>
              <a:buChar char="•"/>
            </a:pPr>
            <a:r>
              <a:rPr lang="en"/>
              <a:t>Collaborations to bolster evidence, research, and data </a:t>
            </a:r>
            <a:endParaRPr/>
          </a:p>
          <a:p>
            <a:pPr indent="0" lvl="0" marL="457200" rtl="0" algn="l">
              <a:spcBef>
                <a:spcPts val="600"/>
              </a:spcBef>
              <a:spcAft>
                <a:spcPts val="0"/>
              </a:spcAft>
              <a:buNone/>
            </a:pPr>
            <a:r>
              <a:t/>
            </a:r>
            <a:endParaRPr/>
          </a:p>
          <a:p>
            <a:pPr indent="-317500" lvl="0" marL="457200" rtl="0" algn="l">
              <a:spcBef>
                <a:spcPts val="600"/>
              </a:spcBef>
              <a:spcAft>
                <a:spcPts val="0"/>
              </a:spcAft>
              <a:buSzPts val="1400"/>
              <a:buChar char="•"/>
            </a:pPr>
            <a:r>
              <a:rPr lang="en"/>
              <a:t>And also to inform government processes and approaches to working in new with with data and evidence</a:t>
            </a:r>
            <a:endParaRPr/>
          </a:p>
          <a:p>
            <a:pPr indent="-317500" lvl="1" marL="914400" rtl="0" algn="l">
              <a:spcBef>
                <a:spcPts val="0"/>
              </a:spcBef>
              <a:spcAft>
                <a:spcPts val="0"/>
              </a:spcAft>
              <a:buSzPts val="1400"/>
              <a:buChar char="–"/>
            </a:pPr>
            <a:r>
              <a:rPr lang="en"/>
              <a:t>Different </a:t>
            </a:r>
            <a:r>
              <a:rPr lang="en"/>
              <a:t>conceptualization</a:t>
            </a:r>
            <a:r>
              <a:rPr lang="en"/>
              <a:t> of “institutionalization” </a:t>
            </a:r>
            <a:endParaRPr/>
          </a:p>
        </p:txBody>
      </p:sp>
      <p:sp>
        <p:nvSpPr>
          <p:cNvPr id="174" name="Google Shape;174;p26"/>
          <p:cNvSpPr txBox="1"/>
          <p:nvPr>
            <p:ph type="title"/>
          </p:nvPr>
        </p:nvSpPr>
        <p:spPr>
          <a:xfrm>
            <a:off x="457200" y="146304"/>
            <a:ext cx="8229600" cy="868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What do we mean by “Gov’t Embedded Labs”?</a:t>
            </a:r>
            <a:endParaRPr/>
          </a:p>
        </p:txBody>
      </p:sp>
      <p:sp>
        <p:nvSpPr>
          <p:cNvPr id="175" name="Google Shape;175;p26"/>
          <p:cNvSpPr txBox="1"/>
          <p:nvPr>
            <p:ph idx="12" type="sldNum"/>
          </p:nvPr>
        </p:nvSpPr>
        <p:spPr>
          <a:xfrm>
            <a:off x="7834545" y="4834927"/>
            <a:ext cx="852300" cy="1668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457200" y="154459"/>
            <a:ext cx="8229600" cy="86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What do we mean by “Gov’t Embedded Labs”?</a:t>
            </a:r>
            <a:endParaRPr/>
          </a:p>
          <a:p>
            <a:pPr indent="0" lvl="0" marL="0" rtl="0" algn="l">
              <a:spcBef>
                <a:spcPts val="0"/>
              </a:spcBef>
              <a:spcAft>
                <a:spcPts val="0"/>
              </a:spcAft>
              <a:buNone/>
            </a:pPr>
            <a:r>
              <a:rPr lang="en" sz="1800">
                <a:solidFill>
                  <a:schemeClr val="dk2"/>
                </a:solidFill>
              </a:rPr>
              <a:t>Common features even across diverse models</a:t>
            </a:r>
            <a:endParaRPr/>
          </a:p>
        </p:txBody>
      </p:sp>
      <p:sp>
        <p:nvSpPr>
          <p:cNvPr id="181" name="Google Shape;181;p27"/>
          <p:cNvSpPr txBox="1"/>
          <p:nvPr>
            <p:ph idx="12" type="sldNum"/>
          </p:nvPr>
        </p:nvSpPr>
        <p:spPr>
          <a:xfrm>
            <a:off x="7834545" y="4834927"/>
            <a:ext cx="852300" cy="1668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182" name="Google Shape;182;p27"/>
          <p:cNvGrpSpPr/>
          <p:nvPr/>
        </p:nvGrpSpPr>
        <p:grpSpPr>
          <a:xfrm>
            <a:off x="565825" y="1295769"/>
            <a:ext cx="2552700" cy="3274380"/>
            <a:chOff x="565825" y="1219569"/>
            <a:chExt cx="2552700" cy="3274380"/>
          </a:xfrm>
        </p:grpSpPr>
        <p:sp>
          <p:nvSpPr>
            <p:cNvPr id="183" name="Google Shape;183;p27"/>
            <p:cNvSpPr/>
            <p:nvPr/>
          </p:nvSpPr>
          <p:spPr>
            <a:xfrm>
              <a:off x="565825" y="1274349"/>
              <a:ext cx="2552700" cy="3219600"/>
            </a:xfrm>
            <a:prstGeom prst="rect">
              <a:avLst/>
            </a:prstGeom>
            <a:solidFill>
              <a:srgbClr val="F3F3F3"/>
            </a:solidFill>
            <a:ln>
              <a:noFill/>
            </a:ln>
          </p:spPr>
          <p:txBody>
            <a:bodyPr anchorCtr="0" anchor="t" bIns="182875" lIns="182875" spcFirstLastPara="1" rIns="182875" wrap="square" tIns="1097275">
              <a:noAutofit/>
            </a:bodyPr>
            <a:lstStyle/>
            <a:p>
              <a:pPr indent="0" lvl="0" marL="0" rtl="0" algn="l">
                <a:lnSpc>
                  <a:spcPct val="110000"/>
                </a:lnSpc>
                <a:spcBef>
                  <a:spcPts val="0"/>
                </a:spcBef>
                <a:spcAft>
                  <a:spcPts val="0"/>
                </a:spcAft>
                <a:buNone/>
              </a:pPr>
              <a:r>
                <a:rPr b="1" lang="en" sz="1300">
                  <a:solidFill>
                    <a:schemeClr val="dk1"/>
                  </a:solidFill>
                  <a:latin typeface="Century Gothic"/>
                  <a:ea typeface="Century Gothic"/>
                  <a:cs typeface="Century Gothic"/>
                  <a:sym typeface="Century Gothic"/>
                </a:rPr>
                <a:t>Evidence Co-creation and Use</a:t>
              </a:r>
              <a:endParaRPr b="1" sz="1300">
                <a:solidFill>
                  <a:schemeClr val="dk1"/>
                </a:solidFill>
                <a:latin typeface="Century Gothic"/>
                <a:ea typeface="Century Gothic"/>
                <a:cs typeface="Century Gothic"/>
                <a:sym typeface="Century Gothic"/>
              </a:endParaRPr>
            </a:p>
            <a:p>
              <a:pPr indent="0" lvl="0" marL="0" rtl="0" algn="l">
                <a:lnSpc>
                  <a:spcPct val="110000"/>
                </a:lnSpc>
                <a:spcBef>
                  <a:spcPts val="600"/>
                </a:spcBef>
                <a:spcAft>
                  <a:spcPts val="600"/>
                </a:spcAft>
                <a:buNone/>
              </a:pPr>
              <a:r>
                <a:rPr lang="en" sz="1100">
                  <a:latin typeface="Century Gothic"/>
                  <a:ea typeface="Century Gothic"/>
                  <a:cs typeface="Century Gothic"/>
                  <a:sym typeface="Century Gothic"/>
                </a:rPr>
                <a:t>Facilitate the </a:t>
              </a:r>
              <a:r>
                <a:rPr b="1" lang="en" sz="1100">
                  <a:latin typeface="Century Gothic"/>
                  <a:ea typeface="Century Gothic"/>
                  <a:cs typeface="Century Gothic"/>
                  <a:sym typeface="Century Gothic"/>
                </a:rPr>
                <a:t>co-creation</a:t>
              </a:r>
              <a:r>
                <a:rPr lang="en" sz="1100">
                  <a:latin typeface="Century Gothic"/>
                  <a:ea typeface="Century Gothic"/>
                  <a:cs typeface="Century Gothic"/>
                  <a:sym typeface="Century Gothic"/>
                </a:rPr>
                <a:t>, and </a:t>
              </a:r>
              <a:r>
                <a:rPr b="1" lang="en" sz="1100">
                  <a:latin typeface="Century Gothic"/>
                  <a:ea typeface="Century Gothic"/>
                  <a:cs typeface="Century Gothic"/>
                  <a:sym typeface="Century Gothic"/>
                </a:rPr>
                <a:t>catalyze the use, of timely, relevant, high-quality evidence and data</a:t>
              </a:r>
              <a:r>
                <a:rPr lang="en" sz="1100">
                  <a:latin typeface="Century Gothic"/>
                  <a:ea typeface="Century Gothic"/>
                  <a:cs typeface="Century Gothic"/>
                  <a:sym typeface="Century Gothic"/>
                </a:rPr>
                <a:t> to understand local challenges and to inform the design and implementation of locally-grounded policies and programs to address them</a:t>
              </a:r>
              <a:endParaRPr sz="1100">
                <a:latin typeface="Century Gothic"/>
                <a:ea typeface="Century Gothic"/>
                <a:cs typeface="Century Gothic"/>
                <a:sym typeface="Century Gothic"/>
              </a:endParaRPr>
            </a:p>
          </p:txBody>
        </p:sp>
        <p:pic>
          <p:nvPicPr>
            <p:cNvPr id="184" name="Google Shape;184;p27"/>
            <p:cNvPicPr preferRelativeResize="0"/>
            <p:nvPr/>
          </p:nvPicPr>
          <p:blipFill>
            <a:blip r:embed="rId3">
              <a:alphaModFix/>
            </a:blip>
            <a:stretch>
              <a:fillRect/>
            </a:stretch>
          </p:blipFill>
          <p:spPr>
            <a:xfrm>
              <a:off x="1491438" y="1472678"/>
              <a:ext cx="701486" cy="701486"/>
            </a:xfrm>
            <a:prstGeom prst="rect">
              <a:avLst/>
            </a:prstGeom>
            <a:noFill/>
            <a:ln>
              <a:noFill/>
            </a:ln>
          </p:spPr>
        </p:pic>
        <p:sp>
          <p:nvSpPr>
            <p:cNvPr id="185" name="Google Shape;185;p27"/>
            <p:cNvSpPr/>
            <p:nvPr/>
          </p:nvSpPr>
          <p:spPr>
            <a:xfrm>
              <a:off x="565825" y="1219569"/>
              <a:ext cx="2552700" cy="54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27"/>
          <p:cNvGrpSpPr/>
          <p:nvPr/>
        </p:nvGrpSpPr>
        <p:grpSpPr>
          <a:xfrm>
            <a:off x="3318375" y="1295769"/>
            <a:ext cx="2552738" cy="3274380"/>
            <a:chOff x="3318375" y="1219569"/>
            <a:chExt cx="2552738" cy="3274380"/>
          </a:xfrm>
        </p:grpSpPr>
        <p:sp>
          <p:nvSpPr>
            <p:cNvPr id="187" name="Google Shape;187;p27"/>
            <p:cNvSpPr/>
            <p:nvPr/>
          </p:nvSpPr>
          <p:spPr>
            <a:xfrm>
              <a:off x="3318375" y="1274349"/>
              <a:ext cx="2552700" cy="3219600"/>
            </a:xfrm>
            <a:prstGeom prst="rect">
              <a:avLst/>
            </a:prstGeom>
            <a:solidFill>
              <a:srgbClr val="F3F3F3"/>
            </a:solidFill>
            <a:ln>
              <a:noFill/>
            </a:ln>
          </p:spPr>
          <p:txBody>
            <a:bodyPr anchorCtr="0" anchor="t" bIns="182875" lIns="182875" spcFirstLastPara="1" rIns="0" wrap="square" tIns="1097275">
              <a:noAutofit/>
            </a:bodyPr>
            <a:lstStyle/>
            <a:p>
              <a:pPr indent="0" lvl="0" marL="0" rtl="0" algn="l">
                <a:lnSpc>
                  <a:spcPct val="110000"/>
                </a:lnSpc>
                <a:spcBef>
                  <a:spcPts val="0"/>
                </a:spcBef>
                <a:spcAft>
                  <a:spcPts val="0"/>
                </a:spcAft>
                <a:buClr>
                  <a:schemeClr val="dk1"/>
                </a:buClr>
                <a:buSzPts val="1100"/>
                <a:buFont typeface="Arial"/>
                <a:buNone/>
              </a:pPr>
              <a:r>
                <a:rPr b="1" lang="en" sz="1300">
                  <a:solidFill>
                    <a:schemeClr val="dk1"/>
                  </a:solidFill>
                  <a:latin typeface="Century Gothic"/>
                  <a:ea typeface="Century Gothic"/>
                  <a:cs typeface="Century Gothic"/>
                  <a:sym typeface="Century Gothic"/>
                </a:rPr>
                <a:t>Capacity-building</a:t>
              </a:r>
              <a:endParaRPr b="1" sz="1300">
                <a:solidFill>
                  <a:schemeClr val="dk1"/>
                </a:solidFill>
                <a:latin typeface="Century Gothic"/>
                <a:ea typeface="Century Gothic"/>
                <a:cs typeface="Century Gothic"/>
                <a:sym typeface="Century Gothic"/>
              </a:endParaRPr>
            </a:p>
            <a:p>
              <a:pPr indent="0" lvl="0" marL="0" rtl="0" algn="l">
                <a:lnSpc>
                  <a:spcPct val="110000"/>
                </a:lnSpc>
                <a:spcBef>
                  <a:spcPts val="600"/>
                </a:spcBef>
                <a:spcAft>
                  <a:spcPts val="600"/>
                </a:spcAft>
                <a:buClr>
                  <a:schemeClr val="dk1"/>
                </a:buClr>
                <a:buSzPts val="1100"/>
                <a:buFont typeface="Arial"/>
                <a:buNone/>
              </a:pPr>
              <a:r>
                <a:rPr lang="en" sz="1100">
                  <a:solidFill>
                    <a:schemeClr val="dk1"/>
                  </a:solidFill>
                  <a:latin typeface="Century Gothic"/>
                  <a:ea typeface="Century Gothic"/>
                  <a:cs typeface="Century Gothic"/>
                  <a:sym typeface="Century Gothic"/>
                </a:rPr>
                <a:t>Build the </a:t>
              </a:r>
              <a:r>
                <a:rPr b="1" lang="en" sz="1100">
                  <a:solidFill>
                    <a:schemeClr val="dk1"/>
                  </a:solidFill>
                  <a:latin typeface="Century Gothic"/>
                  <a:ea typeface="Century Gothic"/>
                  <a:cs typeface="Century Gothic"/>
                  <a:sym typeface="Century Gothic"/>
                </a:rPr>
                <a:t>capacity of government officials at all levels</a:t>
              </a:r>
              <a:r>
                <a:rPr lang="en" sz="1100">
                  <a:solidFill>
                    <a:schemeClr val="dk1"/>
                  </a:solidFill>
                  <a:latin typeface="Century Gothic"/>
                  <a:ea typeface="Century Gothic"/>
                  <a:cs typeface="Century Gothic"/>
                  <a:sym typeface="Century Gothic"/>
                </a:rPr>
                <a:t> to generate and use evidence and to leverage administrative data to improve program and policy design and implementation</a:t>
              </a:r>
              <a:endParaRPr i="1" sz="1100">
                <a:solidFill>
                  <a:schemeClr val="dk1"/>
                </a:solidFill>
                <a:latin typeface="Century Gothic"/>
                <a:ea typeface="Century Gothic"/>
                <a:cs typeface="Century Gothic"/>
                <a:sym typeface="Century Gothic"/>
              </a:endParaRPr>
            </a:p>
          </p:txBody>
        </p:sp>
        <p:pic>
          <p:nvPicPr>
            <p:cNvPr id="188" name="Google Shape;188;p27"/>
            <p:cNvPicPr preferRelativeResize="0"/>
            <p:nvPr/>
          </p:nvPicPr>
          <p:blipFill>
            <a:blip r:embed="rId4">
              <a:alphaModFix/>
            </a:blip>
            <a:stretch>
              <a:fillRect/>
            </a:stretch>
          </p:blipFill>
          <p:spPr>
            <a:xfrm>
              <a:off x="4221262" y="1472678"/>
              <a:ext cx="701486" cy="701486"/>
            </a:xfrm>
            <a:prstGeom prst="rect">
              <a:avLst/>
            </a:prstGeom>
            <a:noFill/>
            <a:ln>
              <a:noFill/>
            </a:ln>
          </p:spPr>
        </p:pic>
        <p:sp>
          <p:nvSpPr>
            <p:cNvPr id="189" name="Google Shape;189;p27"/>
            <p:cNvSpPr/>
            <p:nvPr/>
          </p:nvSpPr>
          <p:spPr>
            <a:xfrm>
              <a:off x="3318413" y="1219569"/>
              <a:ext cx="2552700" cy="54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 name="Google Shape;190;p27"/>
          <p:cNvGrpSpPr/>
          <p:nvPr/>
        </p:nvGrpSpPr>
        <p:grpSpPr>
          <a:xfrm>
            <a:off x="6070924" y="1295769"/>
            <a:ext cx="2552788" cy="3274380"/>
            <a:chOff x="6070924" y="1219569"/>
            <a:chExt cx="2552788" cy="3274380"/>
          </a:xfrm>
        </p:grpSpPr>
        <p:sp>
          <p:nvSpPr>
            <p:cNvPr id="191" name="Google Shape;191;p27"/>
            <p:cNvSpPr/>
            <p:nvPr/>
          </p:nvSpPr>
          <p:spPr>
            <a:xfrm>
              <a:off x="6070924" y="1274349"/>
              <a:ext cx="2552700" cy="3219600"/>
            </a:xfrm>
            <a:prstGeom prst="rect">
              <a:avLst/>
            </a:prstGeom>
            <a:solidFill>
              <a:srgbClr val="F3F3F3"/>
            </a:solidFill>
            <a:ln>
              <a:noFill/>
            </a:ln>
          </p:spPr>
          <p:txBody>
            <a:bodyPr anchorCtr="0" anchor="t" bIns="182875" lIns="182875" spcFirstLastPara="1" rIns="182875" wrap="square" tIns="1097275">
              <a:noAutofit/>
            </a:bodyPr>
            <a:lstStyle/>
            <a:p>
              <a:pPr indent="0" lvl="0" marL="0" rtl="0" algn="l">
                <a:lnSpc>
                  <a:spcPct val="110000"/>
                </a:lnSpc>
                <a:spcBef>
                  <a:spcPts val="0"/>
                </a:spcBef>
                <a:spcAft>
                  <a:spcPts val="0"/>
                </a:spcAft>
                <a:buClr>
                  <a:schemeClr val="dk1"/>
                </a:buClr>
                <a:buSzPts val="1100"/>
                <a:buFont typeface="Arial"/>
                <a:buNone/>
              </a:pPr>
              <a:r>
                <a:rPr b="1" lang="en" sz="1300">
                  <a:solidFill>
                    <a:schemeClr val="dk1"/>
                  </a:solidFill>
                  <a:latin typeface="Century Gothic"/>
                  <a:ea typeface="Century Gothic"/>
                  <a:cs typeface="Century Gothic"/>
                  <a:sym typeface="Century Gothic"/>
                </a:rPr>
                <a:t>Systems-strengthening</a:t>
              </a:r>
              <a:endParaRPr b="1" sz="1300">
                <a:solidFill>
                  <a:schemeClr val="dk1"/>
                </a:solidFill>
                <a:latin typeface="Century Gothic"/>
                <a:ea typeface="Century Gothic"/>
                <a:cs typeface="Century Gothic"/>
                <a:sym typeface="Century Gothic"/>
              </a:endParaRPr>
            </a:p>
            <a:p>
              <a:pPr indent="0" lvl="0" marL="0" rtl="0" algn="l">
                <a:lnSpc>
                  <a:spcPct val="110000"/>
                </a:lnSpc>
                <a:spcBef>
                  <a:spcPts val="600"/>
                </a:spcBef>
                <a:spcAft>
                  <a:spcPts val="600"/>
                </a:spcAft>
                <a:buClr>
                  <a:schemeClr val="dk1"/>
                </a:buClr>
                <a:buSzPts val="1100"/>
                <a:buFont typeface="Arial"/>
                <a:buNone/>
              </a:pPr>
              <a:r>
                <a:rPr lang="en" sz="1100">
                  <a:solidFill>
                    <a:schemeClr val="dk1"/>
                  </a:solidFill>
                  <a:latin typeface="Century Gothic"/>
                  <a:ea typeface="Century Gothic"/>
                  <a:cs typeface="Century Gothic"/>
                  <a:sym typeface="Century Gothic"/>
                </a:rPr>
                <a:t>Support governments in </a:t>
              </a:r>
              <a:r>
                <a:rPr b="1" lang="en" sz="1100">
                  <a:solidFill>
                    <a:schemeClr val="dk1"/>
                  </a:solidFill>
                  <a:latin typeface="Century Gothic"/>
                  <a:ea typeface="Century Gothic"/>
                  <a:cs typeface="Century Gothic"/>
                  <a:sym typeface="Century Gothic"/>
                </a:rPr>
                <a:t>strengthening processes, structures, policies, and </a:t>
              </a:r>
              <a:br>
                <a:rPr b="1" lang="en" sz="1100">
                  <a:solidFill>
                    <a:schemeClr val="dk1"/>
                  </a:solidFill>
                  <a:latin typeface="Century Gothic"/>
                  <a:ea typeface="Century Gothic"/>
                  <a:cs typeface="Century Gothic"/>
                  <a:sym typeface="Century Gothic"/>
                </a:rPr>
              </a:br>
              <a:r>
                <a:rPr b="1" lang="en" sz="1100">
                  <a:solidFill>
                    <a:schemeClr val="dk1"/>
                  </a:solidFill>
                  <a:latin typeface="Century Gothic"/>
                  <a:ea typeface="Century Gothic"/>
                  <a:cs typeface="Century Gothic"/>
                  <a:sym typeface="Century Gothic"/>
                </a:rPr>
                <a:t>systems to enable and incentivize </a:t>
              </a:r>
              <a:r>
                <a:rPr lang="en" sz="1100">
                  <a:solidFill>
                    <a:schemeClr val="dk1"/>
                  </a:solidFill>
                  <a:latin typeface="Century Gothic"/>
                  <a:ea typeface="Century Gothic"/>
                  <a:cs typeface="Century Gothic"/>
                  <a:sym typeface="Century Gothic"/>
                </a:rPr>
                <a:t>evidence- and data-driven policymaking throughout their institutions</a:t>
              </a:r>
              <a:endParaRPr sz="1200">
                <a:latin typeface="Century Gothic"/>
                <a:ea typeface="Century Gothic"/>
                <a:cs typeface="Century Gothic"/>
                <a:sym typeface="Century Gothic"/>
              </a:endParaRPr>
            </a:p>
          </p:txBody>
        </p:sp>
        <p:pic>
          <p:nvPicPr>
            <p:cNvPr id="192" name="Google Shape;192;p27"/>
            <p:cNvPicPr preferRelativeResize="0"/>
            <p:nvPr/>
          </p:nvPicPr>
          <p:blipFill>
            <a:blip r:embed="rId5">
              <a:alphaModFix/>
            </a:blip>
            <a:stretch>
              <a:fillRect/>
            </a:stretch>
          </p:blipFill>
          <p:spPr>
            <a:xfrm>
              <a:off x="7042150" y="1472671"/>
              <a:ext cx="742750" cy="742750"/>
            </a:xfrm>
            <a:prstGeom prst="rect">
              <a:avLst/>
            </a:prstGeom>
            <a:noFill/>
            <a:ln>
              <a:noFill/>
            </a:ln>
          </p:spPr>
        </p:pic>
        <p:sp>
          <p:nvSpPr>
            <p:cNvPr id="193" name="Google Shape;193;p27"/>
            <p:cNvSpPr/>
            <p:nvPr/>
          </p:nvSpPr>
          <p:spPr>
            <a:xfrm>
              <a:off x="6071013" y="1219569"/>
              <a:ext cx="2552700" cy="54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457200" y="154459"/>
            <a:ext cx="8229600" cy="864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Objectives of “Gov’t Embedded Labs”</a:t>
            </a:r>
            <a:endParaRPr b="0"/>
          </a:p>
        </p:txBody>
      </p:sp>
      <p:sp>
        <p:nvSpPr>
          <p:cNvPr id="199" name="Google Shape;199;p28"/>
          <p:cNvSpPr txBox="1"/>
          <p:nvPr>
            <p:ph idx="12" type="sldNum"/>
          </p:nvPr>
        </p:nvSpPr>
        <p:spPr>
          <a:xfrm>
            <a:off x="7550459" y="4834930"/>
            <a:ext cx="1136400" cy="1668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Clr>
                <a:srgbClr val="7F7F7F"/>
              </a:buClr>
              <a:buSzPts val="800"/>
              <a:buFont typeface="Gill Sans"/>
              <a:buNone/>
            </a:pPr>
            <a:fld id="{00000000-1234-1234-1234-123412341234}" type="slidenum">
              <a:rPr lang="en" sz="800">
                <a:solidFill>
                  <a:srgbClr val="7F7F7F"/>
                </a:solidFill>
                <a:latin typeface="Gill Sans"/>
                <a:ea typeface="Gill Sans"/>
                <a:cs typeface="Gill Sans"/>
                <a:sym typeface="Gill Sans"/>
              </a:rPr>
              <a:t>‹#›</a:t>
            </a:fld>
            <a:endParaRPr sz="800">
              <a:solidFill>
                <a:srgbClr val="7F7F7F"/>
              </a:solidFill>
              <a:latin typeface="Gill Sans"/>
              <a:ea typeface="Gill Sans"/>
              <a:cs typeface="Gill Sans"/>
              <a:sym typeface="Gill Sans"/>
            </a:endParaRPr>
          </a:p>
        </p:txBody>
      </p:sp>
      <p:grpSp>
        <p:nvGrpSpPr>
          <p:cNvPr id="200" name="Google Shape;200;p28"/>
          <p:cNvGrpSpPr/>
          <p:nvPr/>
        </p:nvGrpSpPr>
        <p:grpSpPr>
          <a:xfrm>
            <a:off x="5932925" y="1173925"/>
            <a:ext cx="2690700" cy="2947200"/>
            <a:chOff x="5932925" y="1173925"/>
            <a:chExt cx="2690700" cy="2947200"/>
          </a:xfrm>
        </p:grpSpPr>
        <p:sp>
          <p:nvSpPr>
            <p:cNvPr id="201" name="Google Shape;201;p28"/>
            <p:cNvSpPr/>
            <p:nvPr/>
          </p:nvSpPr>
          <p:spPr>
            <a:xfrm>
              <a:off x="5932925" y="1173925"/>
              <a:ext cx="2690700" cy="2947200"/>
            </a:xfrm>
            <a:prstGeom prst="rect">
              <a:avLst/>
            </a:prstGeom>
            <a:solidFill>
              <a:srgbClr val="2FAA9F">
                <a:alpha val="13100"/>
              </a:srgbClr>
            </a:solidFill>
            <a:ln>
              <a:noFill/>
            </a:ln>
          </p:spPr>
          <p:txBody>
            <a:bodyPr anchorCtr="0" anchor="t" bIns="182875" lIns="182875" spcFirstLastPara="1" rIns="182875" wrap="square" tIns="1371600">
              <a:noAutofit/>
            </a:bodyPr>
            <a:lstStyle/>
            <a:p>
              <a:pPr indent="0" lvl="0" marL="0" rtl="0" algn="ctr">
                <a:lnSpc>
                  <a:spcPct val="110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Learning</a:t>
              </a:r>
              <a:endParaRPr b="1" sz="1500">
                <a:solidFill>
                  <a:schemeClr val="dk1"/>
                </a:solidFill>
                <a:latin typeface="Century Gothic"/>
                <a:ea typeface="Century Gothic"/>
                <a:cs typeface="Century Gothic"/>
                <a:sym typeface="Century Gothic"/>
              </a:endParaRPr>
            </a:p>
            <a:p>
              <a:pPr indent="0" lvl="0" marL="0" rtl="0" algn="ctr">
                <a:lnSpc>
                  <a:spcPct val="110000"/>
                </a:lnSpc>
                <a:spcBef>
                  <a:spcPts val="140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Stronger </a:t>
              </a:r>
              <a:r>
                <a:rPr b="1" lang="en" sz="1200">
                  <a:solidFill>
                    <a:schemeClr val="dk1"/>
                  </a:solidFill>
                  <a:latin typeface="Century Gothic"/>
                  <a:ea typeface="Century Gothic"/>
                  <a:cs typeface="Century Gothic"/>
                  <a:sym typeface="Century Gothic"/>
                </a:rPr>
                <a:t>learning </a:t>
              </a:r>
              <a:r>
                <a:rPr lang="en" sz="1200">
                  <a:solidFill>
                    <a:schemeClr val="dk1"/>
                  </a:solidFill>
                  <a:latin typeface="Century Gothic"/>
                  <a:ea typeface="Century Gothic"/>
                  <a:cs typeface="Century Gothic"/>
                  <a:sym typeface="Century Gothic"/>
                </a:rPr>
                <a:t>about how to ensure these partnerships have the greatest impact</a:t>
              </a:r>
              <a:endParaRPr sz="1200">
                <a:solidFill>
                  <a:schemeClr val="dk1"/>
                </a:solidFill>
                <a:latin typeface="Century Gothic"/>
                <a:ea typeface="Century Gothic"/>
                <a:cs typeface="Century Gothic"/>
                <a:sym typeface="Century Gothic"/>
              </a:endParaRPr>
            </a:p>
            <a:p>
              <a:pPr indent="0" lvl="0" marL="0" rtl="0" algn="ctr">
                <a:lnSpc>
                  <a:spcPct val="110000"/>
                </a:lnSpc>
                <a:spcBef>
                  <a:spcPts val="1400"/>
                </a:spcBef>
                <a:spcAft>
                  <a:spcPts val="600"/>
                </a:spcAft>
                <a:buClr>
                  <a:schemeClr val="dk1"/>
                </a:buClr>
                <a:buSzPts val="1100"/>
                <a:buFont typeface="Arial"/>
                <a:buNone/>
              </a:pPr>
              <a:r>
                <a:t/>
              </a:r>
              <a:endParaRPr b="1" sz="1200">
                <a:solidFill>
                  <a:schemeClr val="dk1"/>
                </a:solidFill>
                <a:latin typeface="Century Gothic"/>
                <a:ea typeface="Century Gothic"/>
                <a:cs typeface="Century Gothic"/>
                <a:sym typeface="Century Gothic"/>
              </a:endParaRPr>
            </a:p>
          </p:txBody>
        </p:sp>
        <p:sp>
          <p:nvSpPr>
            <p:cNvPr id="202" name="Google Shape;202;p28"/>
            <p:cNvSpPr/>
            <p:nvPr/>
          </p:nvSpPr>
          <p:spPr>
            <a:xfrm>
              <a:off x="6851675" y="1375152"/>
              <a:ext cx="991200" cy="991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28"/>
            <p:cNvPicPr preferRelativeResize="0"/>
            <p:nvPr/>
          </p:nvPicPr>
          <p:blipFill rotWithShape="1">
            <a:blip r:embed="rId3">
              <a:alphaModFix/>
            </a:blip>
            <a:srcRect b="0" l="0" r="0" t="0"/>
            <a:stretch/>
          </p:blipFill>
          <p:spPr>
            <a:xfrm>
              <a:off x="7046277" y="1569762"/>
              <a:ext cx="583600" cy="583575"/>
            </a:xfrm>
            <a:prstGeom prst="rect">
              <a:avLst/>
            </a:prstGeom>
            <a:noFill/>
            <a:ln>
              <a:noFill/>
            </a:ln>
          </p:spPr>
        </p:pic>
      </p:grpSp>
      <p:grpSp>
        <p:nvGrpSpPr>
          <p:cNvPr id="204" name="Google Shape;204;p28"/>
          <p:cNvGrpSpPr/>
          <p:nvPr/>
        </p:nvGrpSpPr>
        <p:grpSpPr>
          <a:xfrm>
            <a:off x="565825" y="1173925"/>
            <a:ext cx="2690700" cy="2947200"/>
            <a:chOff x="565825" y="1173925"/>
            <a:chExt cx="2690700" cy="2947200"/>
          </a:xfrm>
        </p:grpSpPr>
        <p:sp>
          <p:nvSpPr>
            <p:cNvPr id="205" name="Google Shape;205;p28"/>
            <p:cNvSpPr/>
            <p:nvPr/>
          </p:nvSpPr>
          <p:spPr>
            <a:xfrm>
              <a:off x="565825" y="1173925"/>
              <a:ext cx="2690700" cy="2947200"/>
            </a:xfrm>
            <a:prstGeom prst="rect">
              <a:avLst/>
            </a:prstGeom>
            <a:solidFill>
              <a:srgbClr val="2FAA9F">
                <a:alpha val="13100"/>
              </a:srgbClr>
            </a:solidFill>
            <a:ln>
              <a:noFill/>
            </a:ln>
          </p:spPr>
          <p:txBody>
            <a:bodyPr anchorCtr="0" anchor="t" bIns="182875" lIns="182875" spcFirstLastPara="1" rIns="182875" wrap="square" tIns="1371600">
              <a:noAutofit/>
            </a:bodyPr>
            <a:lstStyle/>
            <a:p>
              <a:pPr indent="0" lvl="0" marL="0" rtl="0" algn="ctr">
                <a:lnSpc>
                  <a:spcPct val="110000"/>
                </a:lnSpc>
                <a:spcBef>
                  <a:spcPts val="0"/>
                </a:spcBef>
                <a:spcAft>
                  <a:spcPts val="0"/>
                </a:spcAft>
                <a:buNone/>
              </a:pPr>
              <a:r>
                <a:rPr b="1" lang="en">
                  <a:solidFill>
                    <a:schemeClr val="dk1"/>
                  </a:solidFill>
                  <a:latin typeface="Century Gothic"/>
                  <a:ea typeface="Century Gothic"/>
                  <a:cs typeface="Century Gothic"/>
                  <a:sym typeface="Century Gothic"/>
                </a:rPr>
                <a:t>Scale</a:t>
              </a:r>
              <a:endParaRPr b="1">
                <a:solidFill>
                  <a:schemeClr val="dk1"/>
                </a:solidFill>
                <a:latin typeface="Century Gothic"/>
                <a:ea typeface="Century Gothic"/>
                <a:cs typeface="Century Gothic"/>
                <a:sym typeface="Century Gothic"/>
              </a:endParaRPr>
            </a:p>
            <a:p>
              <a:pPr indent="0" lvl="0" marL="0" rtl="0" algn="ctr">
                <a:lnSpc>
                  <a:spcPct val="110000"/>
                </a:lnSpc>
                <a:spcBef>
                  <a:spcPts val="1400"/>
                </a:spcBef>
                <a:spcAft>
                  <a:spcPts val="1400"/>
                </a:spcAft>
                <a:buNone/>
              </a:pPr>
              <a:r>
                <a:rPr b="1" lang="en" sz="1200">
                  <a:solidFill>
                    <a:schemeClr val="dk1"/>
                  </a:solidFill>
                  <a:latin typeface="Century Gothic"/>
                  <a:ea typeface="Century Gothic"/>
                  <a:cs typeface="Century Gothic"/>
                  <a:sym typeface="Century Gothic"/>
                </a:rPr>
                <a:t>P</a:t>
              </a:r>
              <a:r>
                <a:rPr b="1" lang="en" sz="1200">
                  <a:solidFill>
                    <a:schemeClr val="dk1"/>
                  </a:solidFill>
                  <a:latin typeface="Century Gothic"/>
                  <a:ea typeface="Century Gothic"/>
                  <a:cs typeface="Century Gothic"/>
                  <a:sym typeface="Century Gothic"/>
                </a:rPr>
                <a:t>eople living in poverty reached </a:t>
              </a:r>
              <a:r>
                <a:rPr lang="en" sz="1200">
                  <a:solidFill>
                    <a:schemeClr val="dk1"/>
                  </a:solidFill>
                  <a:latin typeface="Century Gothic"/>
                  <a:ea typeface="Century Gothic"/>
                  <a:cs typeface="Century Gothic"/>
                  <a:sym typeface="Century Gothic"/>
                </a:rPr>
                <a:t>by evidence-based programs or policies adopted at scale </a:t>
              </a:r>
              <a:endParaRPr sz="1200">
                <a:solidFill>
                  <a:schemeClr val="dk1"/>
                </a:solidFill>
                <a:latin typeface="Century Gothic"/>
                <a:ea typeface="Century Gothic"/>
                <a:cs typeface="Century Gothic"/>
                <a:sym typeface="Century Gothic"/>
              </a:endParaRPr>
            </a:p>
          </p:txBody>
        </p:sp>
        <p:sp>
          <p:nvSpPr>
            <p:cNvPr id="206" name="Google Shape;206;p28"/>
            <p:cNvSpPr/>
            <p:nvPr/>
          </p:nvSpPr>
          <p:spPr>
            <a:xfrm>
              <a:off x="1415575" y="1375152"/>
              <a:ext cx="991200" cy="991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28"/>
            <p:cNvPicPr preferRelativeResize="0"/>
            <p:nvPr/>
          </p:nvPicPr>
          <p:blipFill>
            <a:blip r:embed="rId4">
              <a:alphaModFix/>
            </a:blip>
            <a:stretch>
              <a:fillRect/>
            </a:stretch>
          </p:blipFill>
          <p:spPr>
            <a:xfrm>
              <a:off x="1577875" y="1528228"/>
              <a:ext cx="666600" cy="666600"/>
            </a:xfrm>
            <a:prstGeom prst="rect">
              <a:avLst/>
            </a:prstGeom>
            <a:noFill/>
            <a:ln>
              <a:noFill/>
            </a:ln>
          </p:spPr>
        </p:pic>
      </p:grpSp>
      <p:grpSp>
        <p:nvGrpSpPr>
          <p:cNvPr id="208" name="Google Shape;208;p28"/>
          <p:cNvGrpSpPr/>
          <p:nvPr/>
        </p:nvGrpSpPr>
        <p:grpSpPr>
          <a:xfrm>
            <a:off x="3318375" y="1173925"/>
            <a:ext cx="2552700" cy="2947200"/>
            <a:chOff x="3318375" y="1173925"/>
            <a:chExt cx="2552700" cy="2947200"/>
          </a:xfrm>
        </p:grpSpPr>
        <p:sp>
          <p:nvSpPr>
            <p:cNvPr id="209" name="Google Shape;209;p28"/>
            <p:cNvSpPr/>
            <p:nvPr/>
          </p:nvSpPr>
          <p:spPr>
            <a:xfrm>
              <a:off x="3318375" y="1173925"/>
              <a:ext cx="2552700" cy="2947200"/>
            </a:xfrm>
            <a:prstGeom prst="rect">
              <a:avLst/>
            </a:prstGeom>
            <a:solidFill>
              <a:srgbClr val="2FAA9F">
                <a:alpha val="13100"/>
              </a:srgbClr>
            </a:solidFill>
            <a:ln>
              <a:noFill/>
            </a:ln>
          </p:spPr>
          <p:txBody>
            <a:bodyPr anchorCtr="0" anchor="t" bIns="182875" lIns="182875" spcFirstLastPara="1" rIns="109725" wrap="square" tIns="1371600">
              <a:noAutofit/>
            </a:bodyPr>
            <a:lstStyle/>
            <a:p>
              <a:pPr indent="0" lvl="0" marL="0" rtl="0" algn="ctr">
                <a:lnSpc>
                  <a:spcPct val="110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Institutionalization</a:t>
              </a:r>
              <a:endParaRPr b="1">
                <a:solidFill>
                  <a:schemeClr val="dk1"/>
                </a:solidFill>
                <a:latin typeface="Century Gothic"/>
                <a:ea typeface="Century Gothic"/>
                <a:cs typeface="Century Gothic"/>
                <a:sym typeface="Century Gothic"/>
              </a:endParaRPr>
            </a:p>
            <a:p>
              <a:pPr indent="0" lvl="0" marL="0" rtl="0" algn="ctr">
                <a:lnSpc>
                  <a:spcPct val="110000"/>
                </a:lnSpc>
                <a:spcBef>
                  <a:spcPts val="1400"/>
                </a:spcBef>
                <a:spcAft>
                  <a:spcPts val="1400"/>
                </a:spcAft>
                <a:buClr>
                  <a:schemeClr val="dk1"/>
                </a:buClr>
                <a:buSzPts val="1100"/>
                <a:buFont typeface="Arial"/>
                <a:buNone/>
              </a:pPr>
              <a:r>
                <a:rPr lang="en" sz="1200">
                  <a:solidFill>
                    <a:schemeClr val="dk1"/>
                  </a:solidFill>
                  <a:latin typeface="Century Gothic"/>
                  <a:ea typeface="Century Gothic"/>
                  <a:cs typeface="Century Gothic"/>
                  <a:sym typeface="Century Gothic"/>
                </a:rPr>
                <a:t>Signs of a </a:t>
              </a:r>
              <a:r>
                <a:rPr b="1" lang="en" sz="1200">
                  <a:solidFill>
                    <a:schemeClr val="dk1"/>
                  </a:solidFill>
                  <a:latin typeface="Century Gothic"/>
                  <a:ea typeface="Century Gothic"/>
                  <a:cs typeface="Century Gothic"/>
                  <a:sym typeface="Century Gothic"/>
                </a:rPr>
                <a:t>broader culture of evidence- and data-driven policymaking</a:t>
              </a:r>
              <a:r>
                <a:rPr lang="en" sz="1200">
                  <a:solidFill>
                    <a:schemeClr val="dk1"/>
                  </a:solidFill>
                  <a:latin typeface="Century Gothic"/>
                  <a:ea typeface="Century Gothic"/>
                  <a:cs typeface="Century Gothic"/>
                  <a:sym typeface="Century Gothic"/>
                </a:rPr>
                <a:t> taking hold </a:t>
              </a:r>
              <a:endParaRPr b="1" sz="1300">
                <a:solidFill>
                  <a:schemeClr val="dk1"/>
                </a:solidFill>
                <a:latin typeface="Century Gothic"/>
                <a:ea typeface="Century Gothic"/>
                <a:cs typeface="Century Gothic"/>
                <a:sym typeface="Century Gothic"/>
              </a:endParaRPr>
            </a:p>
          </p:txBody>
        </p:sp>
        <p:sp>
          <p:nvSpPr>
            <p:cNvPr id="210" name="Google Shape;210;p28"/>
            <p:cNvSpPr/>
            <p:nvPr/>
          </p:nvSpPr>
          <p:spPr>
            <a:xfrm>
              <a:off x="4076400" y="1375152"/>
              <a:ext cx="991200" cy="991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28"/>
            <p:cNvPicPr preferRelativeResize="0"/>
            <p:nvPr/>
          </p:nvPicPr>
          <p:blipFill>
            <a:blip r:embed="rId5">
              <a:alphaModFix/>
            </a:blip>
            <a:stretch>
              <a:fillRect/>
            </a:stretch>
          </p:blipFill>
          <p:spPr>
            <a:xfrm>
              <a:off x="4274788" y="1550790"/>
              <a:ext cx="602537" cy="602537"/>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342900" y="109725"/>
            <a:ext cx="8474400" cy="6516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accent1"/>
              </a:buClr>
              <a:buSzPts val="2400"/>
              <a:buFont typeface="Century Gothic"/>
              <a:buNone/>
            </a:pPr>
            <a:r>
              <a:rPr lang="en"/>
              <a:t>Two examples today from Peru and Rwanda </a:t>
            </a:r>
            <a:endParaRPr/>
          </a:p>
        </p:txBody>
      </p:sp>
      <p:sp>
        <p:nvSpPr>
          <p:cNvPr id="218" name="Google Shape;218;p29"/>
          <p:cNvSpPr txBox="1"/>
          <p:nvPr>
            <p:ph idx="12" type="sldNum"/>
          </p:nvPr>
        </p:nvSpPr>
        <p:spPr>
          <a:xfrm>
            <a:off x="5875908" y="3626196"/>
            <a:ext cx="639300" cy="125100"/>
          </a:xfrm>
          <a:prstGeom prst="rect">
            <a:avLst/>
          </a:prstGeom>
          <a:noFill/>
          <a:ln>
            <a:noFill/>
          </a:ln>
        </p:spPr>
        <p:txBody>
          <a:bodyPr anchorCtr="0" anchor="t" bIns="34275" lIns="68575" spcFirstLastPara="1" rIns="68575" wrap="square" tIns="34275">
            <a:noAutofit/>
          </a:bodyPr>
          <a:lstStyle/>
          <a:p>
            <a:pPr indent="0" lvl="0" marL="0" rtl="0" algn="r">
              <a:spcBef>
                <a:spcPts val="0"/>
              </a:spcBef>
              <a:spcAft>
                <a:spcPts val="0"/>
              </a:spcAft>
              <a:buClr>
                <a:srgbClr val="7F7F7F"/>
              </a:buClr>
              <a:buSzPts val="800"/>
              <a:buFont typeface="Century Gothic"/>
              <a:buNone/>
            </a:pPr>
            <a:fld id="{00000000-1234-1234-1234-123412341234}" type="slidenum">
              <a:rPr lang="en"/>
              <a:t>‹#›</a:t>
            </a:fld>
            <a:endParaRPr/>
          </a:p>
        </p:txBody>
      </p:sp>
      <p:pic>
        <p:nvPicPr>
          <p:cNvPr id="219" name="Google Shape;219;p29"/>
          <p:cNvPicPr preferRelativeResize="0"/>
          <p:nvPr/>
        </p:nvPicPr>
        <p:blipFill rotWithShape="1">
          <a:blip r:embed="rId3">
            <a:alphaModFix/>
          </a:blip>
          <a:srcRect b="0" l="0" r="0" t="0"/>
          <a:stretch/>
        </p:blipFill>
        <p:spPr>
          <a:xfrm>
            <a:off x="680410" y="1006034"/>
            <a:ext cx="3577635" cy="3591343"/>
          </a:xfrm>
          <a:prstGeom prst="rect">
            <a:avLst/>
          </a:prstGeom>
          <a:noFill/>
          <a:ln>
            <a:noFill/>
          </a:ln>
        </p:spPr>
      </p:pic>
      <p:pic>
        <p:nvPicPr>
          <p:cNvPr id="220" name="Google Shape;220;p29"/>
          <p:cNvPicPr preferRelativeResize="0"/>
          <p:nvPr/>
        </p:nvPicPr>
        <p:blipFill rotWithShape="1">
          <a:blip r:embed="rId4">
            <a:alphaModFix/>
          </a:blip>
          <a:srcRect b="14931" l="0" r="47663" t="21825"/>
          <a:stretch/>
        </p:blipFill>
        <p:spPr>
          <a:xfrm>
            <a:off x="4378650" y="1336300"/>
            <a:ext cx="4629202" cy="3146626"/>
          </a:xfrm>
          <a:prstGeom prst="rect">
            <a:avLst/>
          </a:prstGeom>
          <a:noFill/>
          <a:ln>
            <a:noFill/>
          </a:ln>
        </p:spPr>
      </p:pic>
      <p:sp>
        <p:nvSpPr>
          <p:cNvPr id="221" name="Google Shape;221;p29"/>
          <p:cNvSpPr txBox="1"/>
          <p:nvPr/>
        </p:nvSpPr>
        <p:spPr>
          <a:xfrm>
            <a:off x="7594225" y="1321175"/>
            <a:ext cx="1633800" cy="378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27" name="Google Shape;227;p30"/>
          <p:cNvPicPr preferRelativeResize="0"/>
          <p:nvPr/>
        </p:nvPicPr>
        <p:blipFill>
          <a:blip r:embed="rId3">
            <a:alphaModFix/>
          </a:blip>
          <a:stretch>
            <a:fillRect/>
          </a:stretch>
        </p:blipFill>
        <p:spPr>
          <a:xfrm>
            <a:off x="-118650" y="-64"/>
            <a:ext cx="9144000" cy="51435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252788" y="84225"/>
            <a:ext cx="3172200" cy="623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400"/>
              <a:buNone/>
            </a:pPr>
            <a:r>
              <a:rPr b="1" lang="en" sz="2100"/>
              <a:t>MINEDULAB (Peru)</a:t>
            </a:r>
            <a:endParaRPr b="1" sz="2100"/>
          </a:p>
        </p:txBody>
      </p:sp>
      <p:sp>
        <p:nvSpPr>
          <p:cNvPr id="234" name="Google Shape;234;p31"/>
          <p:cNvSpPr/>
          <p:nvPr/>
        </p:nvSpPr>
        <p:spPr>
          <a:xfrm>
            <a:off x="139275" y="2021925"/>
            <a:ext cx="3123900" cy="43800"/>
          </a:xfrm>
          <a:prstGeom prst="rect">
            <a:avLst/>
          </a:prstGeom>
          <a:solidFill>
            <a:srgbClr val="2FAA9F"/>
          </a:solidFill>
          <a:ln>
            <a:noFill/>
          </a:ln>
        </p:spPr>
        <p:txBody>
          <a:bodyPr anchorCtr="0" anchor="ctr" bIns="68575" lIns="68575" spcFirstLastPara="1" rIns="68575" wrap="square" tIns="68575">
            <a:noAutofit/>
          </a:bodyPr>
          <a:lstStyle/>
          <a:p>
            <a:pPr indent="0" lvl="0" marL="0" marR="0" rtl="0" algn="l">
              <a:lnSpc>
                <a:spcPct val="100000"/>
              </a:lnSpc>
              <a:spcBef>
                <a:spcPts val="400"/>
              </a:spcBef>
              <a:spcAft>
                <a:spcPts val="20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35" name="Google Shape;235;p31"/>
          <p:cNvSpPr/>
          <p:nvPr/>
        </p:nvSpPr>
        <p:spPr>
          <a:xfrm>
            <a:off x="139294" y="2065800"/>
            <a:ext cx="3123900" cy="1581000"/>
          </a:xfrm>
          <a:prstGeom prst="rect">
            <a:avLst/>
          </a:prstGeom>
          <a:solidFill>
            <a:srgbClr val="F3F3F3"/>
          </a:solidFill>
          <a:ln>
            <a:noFill/>
          </a:ln>
        </p:spPr>
        <p:txBody>
          <a:bodyPr anchorCtr="0" anchor="t" bIns="68575" lIns="68575" spcFirstLastPara="1" rIns="68575" wrap="square" tIns="68575">
            <a:noAutofit/>
          </a:bodyPr>
          <a:lstStyle/>
          <a:p>
            <a:pPr indent="0" lvl="0" marL="0" marR="0" rtl="0" algn="l">
              <a:lnSpc>
                <a:spcPct val="110000"/>
              </a:lnSpc>
              <a:spcBef>
                <a:spcPts val="0"/>
              </a:spcBef>
              <a:spcAft>
                <a:spcPts val="0"/>
              </a:spcAft>
              <a:buClr>
                <a:srgbClr val="000000"/>
              </a:buClr>
              <a:buSzPts val="800"/>
              <a:buFont typeface="Arial"/>
              <a:buNone/>
            </a:pPr>
            <a:r>
              <a:rPr b="1" lang="en" sz="1400">
                <a:latin typeface="Century Gothic"/>
                <a:ea typeface="Century Gothic"/>
                <a:cs typeface="Century Gothic"/>
                <a:sym typeface="Century Gothic"/>
              </a:rPr>
              <a:t>The project started in 2014</a:t>
            </a:r>
            <a:endParaRPr b="1" i="0" sz="1400" u="none" cap="none" strike="noStrike">
              <a:solidFill>
                <a:srgbClr val="000000"/>
              </a:solidFill>
              <a:latin typeface="Century Gothic"/>
              <a:ea typeface="Century Gothic"/>
              <a:cs typeface="Century Gothic"/>
              <a:sym typeface="Century Gothic"/>
            </a:endParaRPr>
          </a:p>
          <a:p>
            <a:pPr indent="-234950" lvl="0" marL="342900" marR="0" rtl="0" algn="l">
              <a:lnSpc>
                <a:spcPct val="110000"/>
              </a:lnSpc>
              <a:spcBef>
                <a:spcPts val="0"/>
              </a:spcBef>
              <a:spcAft>
                <a:spcPts val="0"/>
              </a:spcAft>
              <a:buClr>
                <a:srgbClr val="000000"/>
              </a:buClr>
              <a:buSzPts val="1100"/>
              <a:buFont typeface="Century Gothic"/>
              <a:buChar char="●"/>
            </a:pPr>
            <a:r>
              <a:rPr lang="en" sz="1100">
                <a:latin typeface="Century Gothic"/>
                <a:ea typeface="Century Gothic"/>
                <a:cs typeface="Century Gothic"/>
                <a:sym typeface="Century Gothic"/>
              </a:rPr>
              <a:t>Commitment</a:t>
            </a:r>
            <a:endParaRPr sz="1100">
              <a:latin typeface="Century Gothic"/>
              <a:ea typeface="Century Gothic"/>
              <a:cs typeface="Century Gothic"/>
              <a:sym typeface="Century Gothic"/>
            </a:endParaRPr>
          </a:p>
          <a:p>
            <a:pPr indent="-234950" lvl="0" marL="342900" marR="0" rtl="0" algn="l">
              <a:lnSpc>
                <a:spcPct val="110000"/>
              </a:lnSpc>
              <a:spcBef>
                <a:spcPts val="0"/>
              </a:spcBef>
              <a:spcAft>
                <a:spcPts val="0"/>
              </a:spcAft>
              <a:buClr>
                <a:srgbClr val="000000"/>
              </a:buClr>
              <a:buSzPts val="1100"/>
              <a:buFont typeface="Century Gothic"/>
              <a:buChar char="●"/>
            </a:pPr>
            <a:r>
              <a:rPr lang="en" sz="1100">
                <a:latin typeface="Century Gothic"/>
                <a:ea typeface="Century Gothic"/>
                <a:cs typeface="Century Gothic"/>
                <a:sym typeface="Century Gothic"/>
              </a:rPr>
              <a:t>Technical capacity</a:t>
            </a:r>
            <a:endParaRPr sz="1100">
              <a:latin typeface="Century Gothic"/>
              <a:ea typeface="Century Gothic"/>
              <a:cs typeface="Century Gothic"/>
              <a:sym typeface="Century Gothic"/>
            </a:endParaRPr>
          </a:p>
          <a:p>
            <a:pPr indent="-234950" lvl="0" marL="342900" marR="0" rtl="0" algn="l">
              <a:lnSpc>
                <a:spcPct val="110000"/>
              </a:lnSpc>
              <a:spcBef>
                <a:spcPts val="0"/>
              </a:spcBef>
              <a:spcAft>
                <a:spcPts val="0"/>
              </a:spcAft>
              <a:buClr>
                <a:srgbClr val="000000"/>
              </a:buClr>
              <a:buSzPts val="1100"/>
              <a:buFont typeface="Century Gothic"/>
              <a:buChar char="●"/>
            </a:pPr>
            <a:r>
              <a:rPr lang="en" sz="1100">
                <a:latin typeface="Century Gothic"/>
                <a:ea typeface="Century Gothic"/>
                <a:cs typeface="Century Gothic"/>
                <a:sym typeface="Century Gothic"/>
              </a:rPr>
              <a:t>Reinforcement of the institutional capacities with support from </a:t>
            </a:r>
            <a:r>
              <a:rPr b="0" i="0" lang="en" sz="1100" u="none" cap="none" strike="noStrike">
                <a:solidFill>
                  <a:srgbClr val="000000"/>
                </a:solidFill>
                <a:latin typeface="Century Gothic"/>
                <a:ea typeface="Century Gothic"/>
                <a:cs typeface="Century Gothic"/>
                <a:sym typeface="Century Gothic"/>
              </a:rPr>
              <a:t>J-PAL </a:t>
            </a:r>
            <a:r>
              <a:rPr lang="en" sz="1100">
                <a:latin typeface="Century Gothic"/>
                <a:ea typeface="Century Gothic"/>
                <a:cs typeface="Century Gothic"/>
                <a:sym typeface="Century Gothic"/>
              </a:rPr>
              <a:t>and</a:t>
            </a:r>
            <a:r>
              <a:rPr b="0" i="0" lang="en" sz="1100" u="none" cap="none" strike="noStrike">
                <a:solidFill>
                  <a:srgbClr val="000000"/>
                </a:solidFill>
                <a:latin typeface="Century Gothic"/>
                <a:ea typeface="Century Gothic"/>
                <a:cs typeface="Century Gothic"/>
                <a:sym typeface="Century Gothic"/>
              </a:rPr>
              <a:t> IPA</a:t>
            </a:r>
            <a:endParaRPr b="0" i="0" sz="1100" u="none" cap="none" strike="noStrike">
              <a:solidFill>
                <a:srgbClr val="000000"/>
              </a:solidFill>
              <a:latin typeface="Century Gothic"/>
              <a:ea typeface="Century Gothic"/>
              <a:cs typeface="Century Gothic"/>
              <a:sym typeface="Century Gothic"/>
            </a:endParaRPr>
          </a:p>
          <a:p>
            <a:pPr indent="-234950" lvl="0" marL="342900" marR="0" rtl="0" algn="l">
              <a:lnSpc>
                <a:spcPct val="110000"/>
              </a:lnSpc>
              <a:spcBef>
                <a:spcPts val="0"/>
              </a:spcBef>
              <a:spcAft>
                <a:spcPts val="0"/>
              </a:spcAft>
              <a:buClr>
                <a:srgbClr val="000000"/>
              </a:buClr>
              <a:buSzPts val="1100"/>
              <a:buFont typeface="Century Gothic"/>
              <a:buChar char="●"/>
            </a:pPr>
            <a:r>
              <a:rPr lang="en" sz="1100">
                <a:latin typeface="Century Gothic"/>
                <a:ea typeface="Century Gothic"/>
                <a:cs typeface="Century Gothic"/>
                <a:sym typeface="Century Gothic"/>
              </a:rPr>
              <a:t>Team focused on promoting the use of evidence</a:t>
            </a:r>
            <a:endParaRPr b="0" i="0" sz="1100" u="none" cap="none" strike="noStrike">
              <a:solidFill>
                <a:srgbClr val="000000"/>
              </a:solidFill>
              <a:latin typeface="Century Gothic"/>
              <a:ea typeface="Century Gothic"/>
              <a:cs typeface="Century Gothic"/>
              <a:sym typeface="Century Gothic"/>
            </a:endParaRPr>
          </a:p>
        </p:txBody>
      </p:sp>
      <p:sp>
        <p:nvSpPr>
          <p:cNvPr id="236" name="Google Shape;236;p31"/>
          <p:cNvSpPr/>
          <p:nvPr/>
        </p:nvSpPr>
        <p:spPr>
          <a:xfrm>
            <a:off x="115200" y="774544"/>
            <a:ext cx="3172050" cy="1180304"/>
          </a:xfrm>
          <a:prstGeom prst="flowChartProcess">
            <a:avLst/>
          </a:prstGeom>
          <a:solidFill>
            <a:srgbClr val="2D616E"/>
          </a:solidFill>
          <a:ln>
            <a:noFill/>
          </a:ln>
        </p:spPr>
        <p:txBody>
          <a:bodyPr anchorCtr="0" anchor="ctr" bIns="34275" lIns="68575" spcFirstLastPara="1" rIns="68575" wrap="square" tIns="34275">
            <a:noAutofit/>
          </a:bodyPr>
          <a:lstStyle/>
          <a:p>
            <a:pPr indent="0" lvl="0" marL="114300" marR="0" rtl="0" algn="l">
              <a:lnSpc>
                <a:spcPct val="100000"/>
              </a:lnSpc>
              <a:spcBef>
                <a:spcPts val="0"/>
              </a:spcBef>
              <a:spcAft>
                <a:spcPts val="0"/>
              </a:spcAft>
              <a:buClr>
                <a:srgbClr val="000000"/>
              </a:buClr>
              <a:buSzPts val="1400"/>
              <a:buFont typeface="Arial"/>
              <a:buNone/>
            </a:pPr>
            <a:r>
              <a:rPr lang="en" sz="1400">
                <a:solidFill>
                  <a:srgbClr val="FFFFFF"/>
                </a:solidFill>
                <a:latin typeface="Century Gothic"/>
                <a:ea typeface="Century Gothic"/>
                <a:cs typeface="Century Gothic"/>
                <a:sym typeface="Century Gothic"/>
              </a:rPr>
              <a:t>The Peruvian government installed an innovation lab within the Ministry of Education</a:t>
            </a:r>
            <a:endParaRPr b="0" i="0" sz="1400" u="none" cap="none" strike="noStrike">
              <a:solidFill>
                <a:srgbClr val="FFFFFF"/>
              </a:solidFill>
              <a:latin typeface="Century Gothic"/>
              <a:ea typeface="Century Gothic"/>
              <a:cs typeface="Century Gothic"/>
              <a:sym typeface="Century Gothic"/>
            </a:endParaRPr>
          </a:p>
        </p:txBody>
      </p:sp>
      <p:pic>
        <p:nvPicPr>
          <p:cNvPr id="237" name="Google Shape;237;p31"/>
          <p:cNvPicPr preferRelativeResize="0"/>
          <p:nvPr/>
        </p:nvPicPr>
        <p:blipFill rotWithShape="1">
          <a:blip r:embed="rId3">
            <a:alphaModFix/>
          </a:blip>
          <a:srcRect b="0" l="0" r="0" t="0"/>
          <a:stretch/>
        </p:blipFill>
        <p:spPr>
          <a:xfrm>
            <a:off x="3424838" y="0"/>
            <a:ext cx="5709355" cy="4163966"/>
          </a:xfrm>
          <a:prstGeom prst="rect">
            <a:avLst/>
          </a:prstGeom>
          <a:noFill/>
          <a:ln>
            <a:noFill/>
          </a:ln>
        </p:spPr>
      </p:pic>
      <p:pic>
        <p:nvPicPr>
          <p:cNvPr id="238" name="Google Shape;238;p31"/>
          <p:cNvPicPr preferRelativeResize="0"/>
          <p:nvPr/>
        </p:nvPicPr>
        <p:blipFill rotWithShape="1">
          <a:blip r:embed="rId4">
            <a:alphaModFix/>
          </a:blip>
          <a:srcRect b="16506" l="7242" r="4543" t="36359"/>
          <a:stretch/>
        </p:blipFill>
        <p:spPr>
          <a:xfrm>
            <a:off x="4918925" y="4520100"/>
            <a:ext cx="3123901" cy="461700"/>
          </a:xfrm>
          <a:prstGeom prst="rect">
            <a:avLst/>
          </a:prstGeom>
          <a:noFill/>
          <a:ln>
            <a:noFill/>
          </a:ln>
        </p:spPr>
      </p:pic>
      <p:pic>
        <p:nvPicPr>
          <p:cNvPr id="239" name="Google Shape;239;p31"/>
          <p:cNvPicPr preferRelativeResize="0"/>
          <p:nvPr/>
        </p:nvPicPr>
        <p:blipFill rotWithShape="1">
          <a:blip r:embed="rId5">
            <a:alphaModFix/>
          </a:blip>
          <a:srcRect b="0" l="0" r="0" t="0"/>
          <a:stretch/>
        </p:blipFill>
        <p:spPr>
          <a:xfrm>
            <a:off x="3424838" y="3059060"/>
            <a:ext cx="1182029" cy="1130309"/>
          </a:xfrm>
          <a:prstGeom prst="rect">
            <a:avLst/>
          </a:prstGeom>
          <a:noFill/>
          <a:ln>
            <a:noFill/>
          </a:ln>
        </p:spPr>
      </p:pic>
      <p:sp>
        <p:nvSpPr>
          <p:cNvPr id="240" name="Google Shape;240;p31"/>
          <p:cNvSpPr txBox="1"/>
          <p:nvPr/>
        </p:nvSpPr>
        <p:spPr>
          <a:xfrm>
            <a:off x="3424838" y="4145813"/>
            <a:ext cx="2835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rPr b="0" i="0" lang="en" sz="800" u="sng" cap="none" strike="noStrike">
                <a:solidFill>
                  <a:schemeClr val="hlink"/>
                </a:solidFill>
                <a:latin typeface="Century Gothic"/>
                <a:ea typeface="Century Gothic"/>
                <a:cs typeface="Century Gothic"/>
                <a:sym typeface="Century Gothic"/>
                <a:hlinkClick r:id="rId6"/>
              </a:rPr>
              <a:t>http://www.minedu.gob.pe/minedulab/</a:t>
            </a:r>
            <a:endParaRPr b="0" i="0" sz="800" u="none" cap="none" strike="noStrike">
              <a:solidFill>
                <a:srgbClr val="000000"/>
              </a:solidFill>
              <a:latin typeface="Century Gothic"/>
              <a:ea typeface="Century Gothic"/>
              <a:cs typeface="Century Gothic"/>
              <a:sym typeface="Century Gothic"/>
            </a:endParaRPr>
          </a:p>
        </p:txBody>
      </p:sp>
      <p:sp>
        <p:nvSpPr>
          <p:cNvPr id="241" name="Google Shape;241;p31"/>
          <p:cNvSpPr/>
          <p:nvPr/>
        </p:nvSpPr>
        <p:spPr>
          <a:xfrm>
            <a:off x="172706" y="3710081"/>
            <a:ext cx="1427700" cy="1339800"/>
          </a:xfrm>
          <a:prstGeom prst="ellipse">
            <a:avLst/>
          </a:prstGeom>
          <a:solidFill>
            <a:schemeClr val="accent2">
              <a:alpha val="7060"/>
            </a:schemeClr>
          </a:solid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en" sz="4200" u="none" cap="none" strike="noStrike">
                <a:solidFill>
                  <a:schemeClr val="accent2"/>
                </a:solidFill>
                <a:latin typeface="Century Gothic"/>
                <a:ea typeface="Century Gothic"/>
                <a:cs typeface="Century Gothic"/>
                <a:sym typeface="Century Gothic"/>
              </a:rPr>
              <a:t>13 </a:t>
            </a:r>
            <a:r>
              <a:rPr b="1" lang="en" sz="1100">
                <a:solidFill>
                  <a:schemeClr val="accent2"/>
                </a:solidFill>
                <a:latin typeface="Century Gothic"/>
                <a:ea typeface="Century Gothic"/>
                <a:cs typeface="Century Gothic"/>
                <a:sym typeface="Century Gothic"/>
              </a:rPr>
              <a:t>impact evaluations</a:t>
            </a:r>
            <a:r>
              <a:rPr b="1" i="0" lang="en" sz="1800" u="none" cap="none" strike="noStrike">
                <a:solidFill>
                  <a:schemeClr val="accent2"/>
                </a:solidFill>
                <a:latin typeface="Century Gothic"/>
                <a:ea typeface="Century Gothic"/>
                <a:cs typeface="Century Gothic"/>
                <a:sym typeface="Century Gothic"/>
              </a:rPr>
              <a:t> </a:t>
            </a:r>
            <a:endParaRPr b="1" i="0" sz="1800" u="none" cap="none" strike="noStrike">
              <a:solidFill>
                <a:schemeClr val="accent2"/>
              </a:solidFill>
              <a:latin typeface="Century Gothic"/>
              <a:ea typeface="Century Gothic"/>
              <a:cs typeface="Century Gothic"/>
              <a:sym typeface="Century Gothic"/>
            </a:endParaRPr>
          </a:p>
        </p:txBody>
      </p:sp>
      <p:sp>
        <p:nvSpPr>
          <p:cNvPr id="242" name="Google Shape;242;p31"/>
          <p:cNvSpPr/>
          <p:nvPr/>
        </p:nvSpPr>
        <p:spPr>
          <a:xfrm>
            <a:off x="1679581" y="3710081"/>
            <a:ext cx="1427700" cy="1339800"/>
          </a:xfrm>
          <a:prstGeom prst="ellipse">
            <a:avLst/>
          </a:prstGeom>
          <a:solidFill>
            <a:schemeClr val="accent2">
              <a:alpha val="7060"/>
            </a:schemeClr>
          </a:solid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en" sz="4200" u="none" cap="none" strike="noStrike">
                <a:solidFill>
                  <a:schemeClr val="accent2"/>
                </a:solidFill>
                <a:latin typeface="Century Gothic"/>
                <a:ea typeface="Century Gothic"/>
                <a:cs typeface="Century Gothic"/>
                <a:sym typeface="Century Gothic"/>
              </a:rPr>
              <a:t>3 </a:t>
            </a:r>
            <a:r>
              <a:rPr b="1" lang="en" sz="1100">
                <a:solidFill>
                  <a:schemeClr val="accent2"/>
                </a:solidFill>
                <a:latin typeface="Century Gothic"/>
                <a:ea typeface="Century Gothic"/>
                <a:cs typeface="Century Gothic"/>
                <a:sym typeface="Century Gothic"/>
              </a:rPr>
              <a:t>scaled projects</a:t>
            </a:r>
            <a:r>
              <a:rPr b="1" i="0" lang="en" sz="1800" u="none" cap="none" strike="noStrike">
                <a:solidFill>
                  <a:schemeClr val="accent2"/>
                </a:solidFill>
                <a:latin typeface="Century Gothic"/>
                <a:ea typeface="Century Gothic"/>
                <a:cs typeface="Century Gothic"/>
                <a:sym typeface="Century Gothic"/>
              </a:rPr>
              <a:t> </a:t>
            </a:r>
            <a:endParaRPr b="1" i="0" sz="1800" u="none" cap="none" strike="noStrike">
              <a:solidFill>
                <a:schemeClr val="accent2"/>
              </a:solidFill>
              <a:latin typeface="Century Gothic"/>
              <a:ea typeface="Century Gothic"/>
              <a:cs typeface="Century Gothic"/>
              <a:sym typeface="Century Gothic"/>
            </a:endParaRPr>
          </a:p>
        </p:txBody>
      </p:sp>
      <p:sp>
        <p:nvSpPr>
          <p:cNvPr id="243" name="Google Shape;243;p31"/>
          <p:cNvSpPr/>
          <p:nvPr/>
        </p:nvSpPr>
        <p:spPr>
          <a:xfrm>
            <a:off x="6394675" y="1691750"/>
            <a:ext cx="777300" cy="33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txBox="1"/>
          <p:nvPr/>
        </p:nvSpPr>
        <p:spPr>
          <a:xfrm>
            <a:off x="6205500" y="1626050"/>
            <a:ext cx="1058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accent5"/>
                </a:solidFill>
                <a:latin typeface="Roboto"/>
                <a:ea typeface="Roboto"/>
                <a:cs typeface="Roboto"/>
                <a:sym typeface="Roboto"/>
              </a:rPr>
              <a:t>1. Diagnose the problem</a:t>
            </a:r>
            <a:endParaRPr sz="900">
              <a:solidFill>
                <a:schemeClr val="accent5"/>
              </a:solidFill>
              <a:latin typeface="Roboto"/>
              <a:ea typeface="Roboto"/>
              <a:cs typeface="Roboto"/>
              <a:sym typeface="Roboto"/>
            </a:endParaRPr>
          </a:p>
        </p:txBody>
      </p:sp>
      <p:sp>
        <p:nvSpPr>
          <p:cNvPr id="245" name="Google Shape;245;p31"/>
          <p:cNvSpPr/>
          <p:nvPr/>
        </p:nvSpPr>
        <p:spPr>
          <a:xfrm>
            <a:off x="7662950" y="2340900"/>
            <a:ext cx="1002300" cy="261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1"/>
          <p:cNvSpPr/>
          <p:nvPr/>
        </p:nvSpPr>
        <p:spPr>
          <a:xfrm>
            <a:off x="7119825" y="3646800"/>
            <a:ext cx="1002300" cy="261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1"/>
          <p:cNvSpPr/>
          <p:nvPr/>
        </p:nvSpPr>
        <p:spPr>
          <a:xfrm>
            <a:off x="5635700" y="3646800"/>
            <a:ext cx="1182000" cy="261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p:nvPr/>
        </p:nvSpPr>
        <p:spPr>
          <a:xfrm>
            <a:off x="4509575" y="3007925"/>
            <a:ext cx="1182000" cy="261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p:nvPr/>
        </p:nvSpPr>
        <p:spPr>
          <a:xfrm>
            <a:off x="3844750" y="2244500"/>
            <a:ext cx="1182000" cy="261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p:nvPr/>
        </p:nvSpPr>
        <p:spPr>
          <a:xfrm>
            <a:off x="4814775" y="1870025"/>
            <a:ext cx="1182000" cy="261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
          <p:cNvSpPr txBox="1"/>
          <p:nvPr/>
        </p:nvSpPr>
        <p:spPr>
          <a:xfrm>
            <a:off x="7522400" y="2291975"/>
            <a:ext cx="1283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accent5"/>
                </a:solidFill>
                <a:latin typeface="Roboto"/>
                <a:ea typeface="Roboto"/>
                <a:cs typeface="Roboto"/>
                <a:sym typeface="Roboto"/>
              </a:rPr>
              <a:t>2. Design the solution and its evaluation</a:t>
            </a:r>
            <a:endParaRPr sz="900">
              <a:solidFill>
                <a:schemeClr val="accent5"/>
              </a:solidFill>
              <a:latin typeface="Roboto"/>
              <a:ea typeface="Roboto"/>
              <a:cs typeface="Roboto"/>
              <a:sym typeface="Roboto"/>
            </a:endParaRPr>
          </a:p>
        </p:txBody>
      </p:sp>
      <p:sp>
        <p:nvSpPr>
          <p:cNvPr id="252" name="Google Shape;252;p31"/>
          <p:cNvSpPr txBox="1"/>
          <p:nvPr/>
        </p:nvSpPr>
        <p:spPr>
          <a:xfrm>
            <a:off x="6979275" y="3589925"/>
            <a:ext cx="1283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accent5"/>
                </a:solidFill>
                <a:latin typeface="Roboto"/>
                <a:ea typeface="Roboto"/>
                <a:cs typeface="Roboto"/>
                <a:sym typeface="Roboto"/>
              </a:rPr>
              <a:t>3. Implement the pilot</a:t>
            </a:r>
            <a:endParaRPr sz="900">
              <a:solidFill>
                <a:schemeClr val="accent5"/>
              </a:solidFill>
              <a:latin typeface="Roboto"/>
              <a:ea typeface="Roboto"/>
              <a:cs typeface="Roboto"/>
              <a:sym typeface="Roboto"/>
            </a:endParaRPr>
          </a:p>
        </p:txBody>
      </p:sp>
      <p:sp>
        <p:nvSpPr>
          <p:cNvPr id="253" name="Google Shape;253;p31"/>
          <p:cNvSpPr txBox="1"/>
          <p:nvPr/>
        </p:nvSpPr>
        <p:spPr>
          <a:xfrm>
            <a:off x="5545725" y="3646800"/>
            <a:ext cx="1375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accent5"/>
                </a:solidFill>
                <a:latin typeface="Roboto"/>
                <a:ea typeface="Roboto"/>
                <a:cs typeface="Roboto"/>
                <a:sym typeface="Roboto"/>
              </a:rPr>
              <a:t>4. Evaluate with experimental methods</a:t>
            </a:r>
            <a:endParaRPr sz="900">
              <a:solidFill>
                <a:schemeClr val="accent5"/>
              </a:solidFill>
              <a:latin typeface="Roboto"/>
              <a:ea typeface="Roboto"/>
              <a:cs typeface="Roboto"/>
              <a:sym typeface="Roboto"/>
            </a:endParaRPr>
          </a:p>
        </p:txBody>
      </p:sp>
      <p:sp>
        <p:nvSpPr>
          <p:cNvPr id="254" name="Google Shape;254;p31"/>
          <p:cNvSpPr txBox="1"/>
          <p:nvPr/>
        </p:nvSpPr>
        <p:spPr>
          <a:xfrm>
            <a:off x="4412825" y="3007925"/>
            <a:ext cx="1375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accent5"/>
                </a:solidFill>
                <a:latin typeface="Roboto"/>
                <a:ea typeface="Roboto"/>
                <a:cs typeface="Roboto"/>
                <a:sym typeface="Roboto"/>
              </a:rPr>
              <a:t>5. Use evidence for decision making</a:t>
            </a:r>
            <a:endParaRPr sz="900">
              <a:solidFill>
                <a:schemeClr val="accent5"/>
              </a:solidFill>
              <a:latin typeface="Roboto"/>
              <a:ea typeface="Roboto"/>
              <a:cs typeface="Roboto"/>
              <a:sym typeface="Roboto"/>
            </a:endParaRPr>
          </a:p>
        </p:txBody>
      </p:sp>
      <p:sp>
        <p:nvSpPr>
          <p:cNvPr id="255" name="Google Shape;255;p31"/>
          <p:cNvSpPr txBox="1"/>
          <p:nvPr/>
        </p:nvSpPr>
        <p:spPr>
          <a:xfrm>
            <a:off x="3695825" y="2144450"/>
            <a:ext cx="1375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accent5"/>
                </a:solidFill>
                <a:latin typeface="Roboto"/>
                <a:ea typeface="Roboto"/>
                <a:cs typeface="Roboto"/>
                <a:sym typeface="Roboto"/>
              </a:rPr>
              <a:t>6a. Scale up what works</a:t>
            </a:r>
            <a:endParaRPr sz="900">
              <a:solidFill>
                <a:schemeClr val="accent5"/>
              </a:solidFill>
              <a:latin typeface="Roboto"/>
              <a:ea typeface="Roboto"/>
              <a:cs typeface="Roboto"/>
              <a:sym typeface="Roboto"/>
            </a:endParaRPr>
          </a:p>
        </p:txBody>
      </p:sp>
      <p:sp>
        <p:nvSpPr>
          <p:cNvPr id="256" name="Google Shape;256;p31"/>
          <p:cNvSpPr txBox="1"/>
          <p:nvPr/>
        </p:nvSpPr>
        <p:spPr>
          <a:xfrm>
            <a:off x="4718025" y="1812963"/>
            <a:ext cx="1375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accent5"/>
                </a:solidFill>
                <a:latin typeface="Roboto"/>
                <a:ea typeface="Roboto"/>
                <a:cs typeface="Roboto"/>
                <a:sym typeface="Roboto"/>
              </a:rPr>
              <a:t>6b. Incorporate learnings</a:t>
            </a:r>
            <a:endParaRPr sz="900">
              <a:solidFill>
                <a:schemeClr val="accent5"/>
              </a:solidFill>
              <a:latin typeface="Roboto"/>
              <a:ea typeface="Roboto"/>
              <a:cs typeface="Roboto"/>
              <a:sym typeface="Roboto"/>
            </a:endParaRPr>
          </a:p>
        </p:txBody>
      </p:sp>
      <p:sp>
        <p:nvSpPr>
          <p:cNvPr id="257" name="Google Shape;257;p31"/>
          <p:cNvSpPr/>
          <p:nvPr/>
        </p:nvSpPr>
        <p:spPr>
          <a:xfrm>
            <a:off x="4318350" y="34775"/>
            <a:ext cx="4183200" cy="910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1"/>
          <p:cNvSpPr txBox="1"/>
          <p:nvPr/>
        </p:nvSpPr>
        <p:spPr>
          <a:xfrm>
            <a:off x="3844750" y="143075"/>
            <a:ext cx="4961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solidFill>
                  <a:schemeClr val="accent5"/>
                </a:solidFill>
                <a:latin typeface="Roboto"/>
                <a:ea typeface="Roboto"/>
                <a:cs typeface="Roboto"/>
                <a:sym typeface="Roboto"/>
              </a:rPr>
              <a:t>INNOVATION CYCLE</a:t>
            </a:r>
            <a:endParaRPr b="1" sz="900">
              <a:solidFill>
                <a:schemeClr val="accent5"/>
              </a:solidFill>
              <a:latin typeface="Roboto"/>
              <a:ea typeface="Roboto"/>
              <a:cs typeface="Roboto"/>
              <a:sym typeface="Roboto"/>
            </a:endParaRPr>
          </a:p>
          <a:p>
            <a:pPr indent="0" lvl="0" marL="0" rtl="0" algn="l">
              <a:spcBef>
                <a:spcPts val="0"/>
              </a:spcBef>
              <a:spcAft>
                <a:spcPts val="0"/>
              </a:spcAft>
              <a:buNone/>
            </a:pPr>
            <a:r>
              <a:t/>
            </a:r>
            <a:endParaRPr sz="900">
              <a:solidFill>
                <a:schemeClr val="accent5"/>
              </a:solidFill>
              <a:latin typeface="Roboto"/>
              <a:ea typeface="Roboto"/>
              <a:cs typeface="Roboto"/>
              <a:sym typeface="Roboto"/>
            </a:endParaRPr>
          </a:p>
          <a:p>
            <a:pPr indent="0" lvl="0" marL="0" rtl="0" algn="just">
              <a:spcBef>
                <a:spcPts val="0"/>
              </a:spcBef>
              <a:spcAft>
                <a:spcPts val="0"/>
              </a:spcAft>
              <a:buNone/>
            </a:pPr>
            <a:r>
              <a:rPr lang="en" sz="900">
                <a:solidFill>
                  <a:schemeClr val="accent5"/>
                </a:solidFill>
                <a:latin typeface="Roboto"/>
                <a:ea typeface="Roboto"/>
                <a:cs typeface="Roboto"/>
                <a:sym typeface="Roboto"/>
              </a:rPr>
              <a:t>It is a process oriented to the management and development of innovations through which innovation proposals are prioritized and implemented, evaluated with experimental methods and using administrative data from Minedu, and the evidence generated allows deciding the scaling at the educational policy level.</a:t>
            </a:r>
            <a:endParaRPr sz="900">
              <a:solidFill>
                <a:schemeClr val="accent5"/>
              </a:solidFill>
              <a:latin typeface="Roboto"/>
              <a:ea typeface="Roboto"/>
              <a:cs typeface="Roboto"/>
              <a:sym typeface="Roboto"/>
            </a:endParaRPr>
          </a:p>
          <a:p>
            <a:pPr indent="0" lvl="0" marL="0" rtl="0" algn="l">
              <a:spcBef>
                <a:spcPts val="0"/>
              </a:spcBef>
              <a:spcAft>
                <a:spcPts val="0"/>
              </a:spcAft>
              <a:buNone/>
            </a:pPr>
            <a:r>
              <a:t/>
            </a:r>
            <a:endParaRPr sz="900">
              <a:latin typeface="Roboto"/>
              <a:ea typeface="Roboto"/>
              <a:cs typeface="Roboto"/>
              <a:sym typeface="Roboto"/>
            </a:endParaRPr>
          </a:p>
          <a:p>
            <a:pPr indent="0" lvl="0" marL="0" rtl="0" algn="l">
              <a:spcBef>
                <a:spcPts val="0"/>
              </a:spcBef>
              <a:spcAft>
                <a:spcPts val="0"/>
              </a:spcAft>
              <a:buNone/>
            </a:pPr>
            <a:r>
              <a:t/>
            </a:r>
            <a:endParaRPr sz="900">
              <a:latin typeface="Roboto"/>
              <a:ea typeface="Roboto"/>
              <a:cs typeface="Roboto"/>
              <a:sym typeface="Roboto"/>
            </a:endParaRPr>
          </a:p>
        </p:txBody>
      </p:sp>
      <p:sp>
        <p:nvSpPr>
          <p:cNvPr id="259" name="Google Shape;259;p31"/>
          <p:cNvSpPr txBox="1"/>
          <p:nvPr/>
        </p:nvSpPr>
        <p:spPr>
          <a:xfrm>
            <a:off x="5097875" y="4285675"/>
            <a:ext cx="27660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latin typeface="Roboto"/>
                <a:ea typeface="Roboto"/>
                <a:cs typeface="Roboto"/>
                <a:sym typeface="Roboto"/>
              </a:rPr>
              <a:t>We thank technical assistance from:</a:t>
            </a:r>
            <a:endParaRPr sz="7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J-PAL Master Slide">
  <a:themeElements>
    <a:clrScheme name="J-PAL Color Palette">
      <a:dk1>
        <a:srgbClr val="000000"/>
      </a:dk1>
      <a:lt1>
        <a:srgbClr val="FFFFFF"/>
      </a:lt1>
      <a:dk2>
        <a:srgbClr val="919191"/>
      </a:dk2>
      <a:lt2>
        <a:srgbClr val="CACACA"/>
      </a:lt2>
      <a:accent1>
        <a:srgbClr val="E35925"/>
      </a:accent1>
      <a:accent2>
        <a:srgbClr val="2FAA9F"/>
      </a:accent2>
      <a:accent3>
        <a:srgbClr val="F4C300"/>
      </a:accent3>
      <a:accent4>
        <a:srgbClr val="4A9C65"/>
      </a:accent4>
      <a:accent5>
        <a:srgbClr val="2D616E"/>
      </a:accent5>
      <a:accent6>
        <a:srgbClr val="646464"/>
      </a:accent6>
      <a:hlink>
        <a:srgbClr val="2FAA9F"/>
      </a:hlink>
      <a:folHlink>
        <a:srgbClr val="E359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