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300" r:id="rId6"/>
    <p:sldId id="293" r:id="rId7"/>
    <p:sldId id="315" r:id="rId8"/>
    <p:sldId id="285"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C2176-EC26-4425-93E6-9C041AD02F02}" v="43" dt="2023-02-08T12:59:23.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83" d="100"/>
          <a:sy n="83" d="100"/>
        </p:scale>
        <p:origin x="686" y="77"/>
      </p:cViewPr>
      <p:guideLst>
        <p:guide orient="horz" pos="1752"/>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723"/>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talvo, Gaby" userId="071ef697-20ec-4866-997a-94b516774cad" providerId="ADAL" clId="{01DC2176-EC26-4425-93E6-9C041AD02F02}"/>
    <pc:docChg chg="undo redo custSel modSld">
      <pc:chgData name="Montalvo, Gaby" userId="071ef697-20ec-4866-997a-94b516774cad" providerId="ADAL" clId="{01DC2176-EC26-4425-93E6-9C041AD02F02}" dt="2023-02-10T14:10:34.006" v="347" actId="20577"/>
      <pc:docMkLst>
        <pc:docMk/>
      </pc:docMkLst>
      <pc:sldChg chg="modSp mod">
        <pc:chgData name="Montalvo, Gaby" userId="071ef697-20ec-4866-997a-94b516774cad" providerId="ADAL" clId="{01DC2176-EC26-4425-93E6-9C041AD02F02}" dt="2023-02-08T13:00:02.280" v="303" actId="1035"/>
        <pc:sldMkLst>
          <pc:docMk/>
          <pc:sldMk cId="1642425379" sldId="256"/>
        </pc:sldMkLst>
        <pc:spChg chg="mod">
          <ac:chgData name="Montalvo, Gaby" userId="071ef697-20ec-4866-997a-94b516774cad" providerId="ADAL" clId="{01DC2176-EC26-4425-93E6-9C041AD02F02}" dt="2023-02-08T13:00:02.280" v="303" actId="1035"/>
          <ac:spMkLst>
            <pc:docMk/>
            <pc:sldMk cId="1642425379" sldId="256"/>
            <ac:spMk id="2" creationId="{216815C6-3AD0-46E6-A74A-1967BD91AF50}"/>
          </ac:spMkLst>
        </pc:spChg>
        <pc:spChg chg="mod">
          <ac:chgData name="Montalvo, Gaby" userId="071ef697-20ec-4866-997a-94b516774cad" providerId="ADAL" clId="{01DC2176-EC26-4425-93E6-9C041AD02F02}" dt="2023-02-08T13:00:02.280" v="303" actId="1035"/>
          <ac:spMkLst>
            <pc:docMk/>
            <pc:sldMk cId="1642425379" sldId="256"/>
            <ac:spMk id="3" creationId="{1901B20D-4C28-4DA3-ABBD-718C22A5E58B}"/>
          </ac:spMkLst>
        </pc:spChg>
      </pc:sldChg>
      <pc:sldChg chg="modSp mod">
        <pc:chgData name="Montalvo, Gaby" userId="071ef697-20ec-4866-997a-94b516774cad" providerId="ADAL" clId="{01DC2176-EC26-4425-93E6-9C041AD02F02}" dt="2023-02-08T12:58:01.219" v="259" actId="552"/>
        <pc:sldMkLst>
          <pc:docMk/>
          <pc:sldMk cId="2436493926" sldId="276"/>
        </pc:sldMkLst>
        <pc:spChg chg="mod">
          <ac:chgData name="Montalvo, Gaby" userId="071ef697-20ec-4866-997a-94b516774cad" providerId="ADAL" clId="{01DC2176-EC26-4425-93E6-9C041AD02F02}" dt="2023-02-08T12:58:01.219" v="259" actId="552"/>
          <ac:spMkLst>
            <pc:docMk/>
            <pc:sldMk cId="2436493926" sldId="276"/>
            <ac:spMk id="15" creationId="{98911649-CC01-26EC-D63F-AE6A295FFB9C}"/>
          </ac:spMkLst>
        </pc:spChg>
        <pc:spChg chg="mod">
          <ac:chgData name="Montalvo, Gaby" userId="071ef697-20ec-4866-997a-94b516774cad" providerId="ADAL" clId="{01DC2176-EC26-4425-93E6-9C041AD02F02}" dt="2023-02-08T12:58:01.219" v="259" actId="552"/>
          <ac:spMkLst>
            <pc:docMk/>
            <pc:sldMk cId="2436493926" sldId="276"/>
            <ac:spMk id="16" creationId="{4A2B401C-8C39-9C7A-E2D6-8DD75BD6EA92}"/>
          </ac:spMkLst>
        </pc:spChg>
        <pc:picChg chg="mod">
          <ac:chgData name="Montalvo, Gaby" userId="071ef697-20ec-4866-997a-94b516774cad" providerId="ADAL" clId="{01DC2176-EC26-4425-93E6-9C041AD02F02}" dt="2023-02-08T12:30:22.075" v="141" actId="1035"/>
          <ac:picMkLst>
            <pc:docMk/>
            <pc:sldMk cId="2436493926" sldId="276"/>
            <ac:picMk id="14" creationId="{BE3C0899-0742-749B-6AF7-312FD9CEEDE4}"/>
          </ac:picMkLst>
        </pc:picChg>
      </pc:sldChg>
      <pc:sldChg chg="addSp delSp modSp mod">
        <pc:chgData name="Montalvo, Gaby" userId="071ef697-20ec-4866-997a-94b516774cad" providerId="ADAL" clId="{01DC2176-EC26-4425-93E6-9C041AD02F02}" dt="2023-02-08T12:59:26.059" v="267" actId="478"/>
        <pc:sldMkLst>
          <pc:docMk/>
          <pc:sldMk cId="2216454182" sldId="285"/>
        </pc:sldMkLst>
        <pc:spChg chg="mod">
          <ac:chgData name="Montalvo, Gaby" userId="071ef697-20ec-4866-997a-94b516774cad" providerId="ADAL" clId="{01DC2176-EC26-4425-93E6-9C041AD02F02}" dt="2023-02-08T12:28:40.706" v="97" actId="12788"/>
          <ac:spMkLst>
            <pc:docMk/>
            <pc:sldMk cId="2216454182" sldId="285"/>
            <ac:spMk id="3" creationId="{EAA5988A-CD1B-4E4A-9861-EE187D0B6E69}"/>
          </ac:spMkLst>
        </pc:spChg>
        <pc:spChg chg="mod topLvl">
          <ac:chgData name="Montalvo, Gaby" userId="071ef697-20ec-4866-997a-94b516774cad" providerId="ADAL" clId="{01DC2176-EC26-4425-93E6-9C041AD02F02}" dt="2023-02-08T12:27:41.253" v="95" actId="164"/>
          <ac:spMkLst>
            <pc:docMk/>
            <pc:sldMk cId="2216454182" sldId="285"/>
            <ac:spMk id="7" creationId="{11D1CA60-DC7A-4A18-E1C2-C483F277D8A9}"/>
          </ac:spMkLst>
        </pc:spChg>
        <pc:spChg chg="mod topLvl">
          <ac:chgData name="Montalvo, Gaby" userId="071ef697-20ec-4866-997a-94b516774cad" providerId="ADAL" clId="{01DC2176-EC26-4425-93E6-9C041AD02F02}" dt="2023-02-08T12:27:41.253" v="95" actId="164"/>
          <ac:spMkLst>
            <pc:docMk/>
            <pc:sldMk cId="2216454182" sldId="285"/>
            <ac:spMk id="8" creationId="{F151B7DE-7504-D6BB-CA61-AB4F102439D6}"/>
          </ac:spMkLst>
        </pc:spChg>
        <pc:spChg chg="mod">
          <ac:chgData name="Montalvo, Gaby" userId="071ef697-20ec-4866-997a-94b516774cad" providerId="ADAL" clId="{01DC2176-EC26-4425-93E6-9C041AD02F02}" dt="2023-02-08T12:29:55.190" v="121" actId="1076"/>
          <ac:spMkLst>
            <pc:docMk/>
            <pc:sldMk cId="2216454182" sldId="285"/>
            <ac:spMk id="9" creationId="{7748E879-D3A9-F754-02FB-7DE05F74E8F4}"/>
          </ac:spMkLst>
        </pc:spChg>
        <pc:spChg chg="mod topLvl">
          <ac:chgData name="Montalvo, Gaby" userId="071ef697-20ec-4866-997a-94b516774cad" providerId="ADAL" clId="{01DC2176-EC26-4425-93E6-9C041AD02F02}" dt="2023-02-08T12:27:41.253" v="95" actId="164"/>
          <ac:spMkLst>
            <pc:docMk/>
            <pc:sldMk cId="2216454182" sldId="285"/>
            <ac:spMk id="11" creationId="{C611734A-5E9F-6625-D77B-0F34703FAE93}"/>
          </ac:spMkLst>
        </pc:spChg>
        <pc:spChg chg="mod">
          <ac:chgData name="Montalvo, Gaby" userId="071ef697-20ec-4866-997a-94b516774cad" providerId="ADAL" clId="{01DC2176-EC26-4425-93E6-9C041AD02F02}" dt="2023-02-08T12:28:40.706" v="97" actId="12788"/>
          <ac:spMkLst>
            <pc:docMk/>
            <pc:sldMk cId="2216454182" sldId="285"/>
            <ac:spMk id="30" creationId="{A36F47C5-F678-46A9-B786-B6A885C6DFC7}"/>
          </ac:spMkLst>
        </pc:spChg>
        <pc:spChg chg="mod">
          <ac:chgData name="Montalvo, Gaby" userId="071ef697-20ec-4866-997a-94b516774cad" providerId="ADAL" clId="{01DC2176-EC26-4425-93E6-9C041AD02F02}" dt="2023-02-08T12:29:42.378" v="120" actId="12788"/>
          <ac:spMkLst>
            <pc:docMk/>
            <pc:sldMk cId="2216454182" sldId="285"/>
            <ac:spMk id="31" creationId="{21C36C88-F184-4C07-A7C9-E06C46A4DFD2}"/>
          </ac:spMkLst>
        </pc:spChg>
        <pc:spChg chg="mod">
          <ac:chgData name="Montalvo, Gaby" userId="071ef697-20ec-4866-997a-94b516774cad" providerId="ADAL" clId="{01DC2176-EC26-4425-93E6-9C041AD02F02}" dt="2023-02-08T12:27:28.314" v="93" actId="27803"/>
          <ac:spMkLst>
            <pc:docMk/>
            <pc:sldMk cId="2216454182" sldId="285"/>
            <ac:spMk id="33" creationId="{550B1CB9-4A50-4420-AB99-79FC43148662}"/>
          </ac:spMkLst>
        </pc:spChg>
        <pc:spChg chg="mod">
          <ac:chgData name="Montalvo, Gaby" userId="071ef697-20ec-4866-997a-94b516774cad" providerId="ADAL" clId="{01DC2176-EC26-4425-93E6-9C041AD02F02}" dt="2023-02-08T12:27:28.314" v="93" actId="27803"/>
          <ac:spMkLst>
            <pc:docMk/>
            <pc:sldMk cId="2216454182" sldId="285"/>
            <ac:spMk id="34" creationId="{5B55CC8A-7C02-4FA0-B265-E6C47B9EB532}"/>
          </ac:spMkLst>
        </pc:spChg>
        <pc:grpChg chg="del mod">
          <ac:chgData name="Montalvo, Gaby" userId="071ef697-20ec-4866-997a-94b516774cad" providerId="ADAL" clId="{01DC2176-EC26-4425-93E6-9C041AD02F02}" dt="2023-02-08T12:27:38.621" v="94" actId="165"/>
          <ac:grpSpMkLst>
            <pc:docMk/>
            <pc:sldMk cId="2216454182" sldId="285"/>
            <ac:grpSpMk id="6" creationId="{94BC9F84-2A02-AD71-F7E5-A945AB739B29}"/>
          </ac:grpSpMkLst>
        </pc:grpChg>
        <pc:grpChg chg="add mod">
          <ac:chgData name="Montalvo, Gaby" userId="071ef697-20ec-4866-997a-94b516774cad" providerId="ADAL" clId="{01DC2176-EC26-4425-93E6-9C041AD02F02}" dt="2023-02-08T12:27:41.253" v="95" actId="164"/>
          <ac:grpSpMkLst>
            <pc:docMk/>
            <pc:sldMk cId="2216454182" sldId="285"/>
            <ac:grpSpMk id="12" creationId="{213B9CD9-F2F5-28E9-C3CB-87AA06FA48D1}"/>
          </ac:grpSpMkLst>
        </pc:grpChg>
        <pc:picChg chg="del mod">
          <ac:chgData name="Montalvo, Gaby" userId="071ef697-20ec-4866-997a-94b516774cad" providerId="ADAL" clId="{01DC2176-EC26-4425-93E6-9C041AD02F02}" dt="2023-02-08T12:59:26.059" v="267" actId="478"/>
          <ac:picMkLst>
            <pc:docMk/>
            <pc:sldMk cId="2216454182" sldId="285"/>
            <ac:picMk id="10" creationId="{0A323257-A8AC-7677-2382-5DDBAFAEEA68}"/>
          </ac:picMkLst>
        </pc:picChg>
        <pc:picChg chg="add mod">
          <ac:chgData name="Montalvo, Gaby" userId="071ef697-20ec-4866-997a-94b516774cad" providerId="ADAL" clId="{01DC2176-EC26-4425-93E6-9C041AD02F02}" dt="2023-02-08T12:59:23.077" v="265"/>
          <ac:picMkLst>
            <pc:docMk/>
            <pc:sldMk cId="2216454182" sldId="285"/>
            <ac:picMk id="13" creationId="{713282A6-D59C-83D5-DE2E-2BC7C7BB183C}"/>
          </ac:picMkLst>
        </pc:picChg>
        <pc:picChg chg="mod">
          <ac:chgData name="Montalvo, Gaby" userId="071ef697-20ec-4866-997a-94b516774cad" providerId="ADAL" clId="{01DC2176-EC26-4425-93E6-9C041AD02F02}" dt="2023-02-08T12:28:40.706" v="97" actId="12788"/>
          <ac:picMkLst>
            <pc:docMk/>
            <pc:sldMk cId="2216454182" sldId="285"/>
            <ac:picMk id="15" creationId="{F2339599-DDDD-46FB-ADBA-C1F6F40CFE1B}"/>
          </ac:picMkLst>
        </pc:picChg>
        <pc:picChg chg="mod">
          <ac:chgData name="Montalvo, Gaby" userId="071ef697-20ec-4866-997a-94b516774cad" providerId="ADAL" clId="{01DC2176-EC26-4425-93E6-9C041AD02F02}" dt="2023-02-08T12:29:42.378" v="120" actId="12788"/>
          <ac:picMkLst>
            <pc:docMk/>
            <pc:sldMk cId="2216454182" sldId="285"/>
            <ac:picMk id="17" creationId="{76119B79-7A4D-4487-B5F5-8175243D9256}"/>
          </ac:picMkLst>
        </pc:picChg>
        <pc:picChg chg="del mod">
          <ac:chgData name="Montalvo, Gaby" userId="071ef697-20ec-4866-997a-94b516774cad" providerId="ADAL" clId="{01DC2176-EC26-4425-93E6-9C041AD02F02}" dt="2023-02-08T12:27:28.314" v="93" actId="27803"/>
          <ac:picMkLst>
            <pc:docMk/>
            <pc:sldMk cId="2216454182" sldId="285"/>
            <ac:picMk id="19" creationId="{3CB47E7C-B154-4810-84C9-C31305D4B934}"/>
          </ac:picMkLst>
        </pc:picChg>
      </pc:sldChg>
      <pc:sldChg chg="addSp delSp modSp mod">
        <pc:chgData name="Montalvo, Gaby" userId="071ef697-20ec-4866-997a-94b516774cad" providerId="ADAL" clId="{01DC2176-EC26-4425-93E6-9C041AD02F02}" dt="2023-02-10T14:10:24.389" v="343" actId="1035"/>
        <pc:sldMkLst>
          <pc:docMk/>
          <pc:sldMk cId="2634411393" sldId="293"/>
        </pc:sldMkLst>
        <pc:spChg chg="mod">
          <ac:chgData name="Montalvo, Gaby" userId="071ef697-20ec-4866-997a-94b516774cad" providerId="ADAL" clId="{01DC2176-EC26-4425-93E6-9C041AD02F02}" dt="2023-02-10T14:10:17.153" v="323" actId="1036"/>
          <ac:spMkLst>
            <pc:docMk/>
            <pc:sldMk cId="2634411393" sldId="293"/>
            <ac:spMk id="3" creationId="{7D779DE4-CAEA-4617-897E-FEC9A2AC2D6A}"/>
          </ac:spMkLst>
        </pc:spChg>
        <pc:spChg chg="mod">
          <ac:chgData name="Montalvo, Gaby" userId="071ef697-20ec-4866-997a-94b516774cad" providerId="ADAL" clId="{01DC2176-EC26-4425-93E6-9C041AD02F02}" dt="2023-02-10T14:10:17.153" v="323" actId="1036"/>
          <ac:spMkLst>
            <pc:docMk/>
            <pc:sldMk cId="2634411393" sldId="293"/>
            <ac:spMk id="6" creationId="{423D08C9-45A7-D3C8-2AE3-03D926B791F6}"/>
          </ac:spMkLst>
        </pc:spChg>
        <pc:spChg chg="mod">
          <ac:chgData name="Montalvo, Gaby" userId="071ef697-20ec-4866-997a-94b516774cad" providerId="ADAL" clId="{01DC2176-EC26-4425-93E6-9C041AD02F02}" dt="2023-02-10T14:10:17.153" v="323" actId="1036"/>
          <ac:spMkLst>
            <pc:docMk/>
            <pc:sldMk cId="2634411393" sldId="293"/>
            <ac:spMk id="7" creationId="{71A7C3D2-3638-DB57-C1E0-C594CB30ED9B}"/>
          </ac:spMkLst>
        </pc:spChg>
        <pc:spChg chg="mod">
          <ac:chgData name="Montalvo, Gaby" userId="071ef697-20ec-4866-997a-94b516774cad" providerId="ADAL" clId="{01DC2176-EC26-4425-93E6-9C041AD02F02}" dt="2023-02-10T14:10:17.153" v="323" actId="1036"/>
          <ac:spMkLst>
            <pc:docMk/>
            <pc:sldMk cId="2634411393" sldId="293"/>
            <ac:spMk id="10" creationId="{B6091E26-6697-4FFA-91DC-FF5001DDE6A0}"/>
          </ac:spMkLst>
        </pc:spChg>
        <pc:spChg chg="mod">
          <ac:chgData name="Montalvo, Gaby" userId="071ef697-20ec-4866-997a-94b516774cad" providerId="ADAL" clId="{01DC2176-EC26-4425-93E6-9C041AD02F02}" dt="2023-02-10T14:10:17.153" v="323" actId="1036"/>
          <ac:spMkLst>
            <pc:docMk/>
            <pc:sldMk cId="2634411393" sldId="293"/>
            <ac:spMk id="12" creationId="{160FC76B-FDDE-4574-85B7-495FBA6F90F4}"/>
          </ac:spMkLst>
        </pc:spChg>
        <pc:spChg chg="mod">
          <ac:chgData name="Montalvo, Gaby" userId="071ef697-20ec-4866-997a-94b516774cad" providerId="ADAL" clId="{01DC2176-EC26-4425-93E6-9C041AD02F02}" dt="2023-02-10T14:10:17.153" v="323" actId="1036"/>
          <ac:spMkLst>
            <pc:docMk/>
            <pc:sldMk cId="2634411393" sldId="293"/>
            <ac:spMk id="13" creationId="{8BF88255-7F56-4B30-96C2-60927A377B40}"/>
          </ac:spMkLst>
        </pc:spChg>
        <pc:spChg chg="mod">
          <ac:chgData name="Montalvo, Gaby" userId="071ef697-20ec-4866-997a-94b516774cad" providerId="ADAL" clId="{01DC2176-EC26-4425-93E6-9C041AD02F02}" dt="2023-02-10T14:10:17.153" v="323" actId="1036"/>
          <ac:spMkLst>
            <pc:docMk/>
            <pc:sldMk cId="2634411393" sldId="293"/>
            <ac:spMk id="14" creationId="{D32255BC-C6D7-45F4-AA99-1EBC2D1ABC4D}"/>
          </ac:spMkLst>
        </pc:spChg>
        <pc:spChg chg="mod">
          <ac:chgData name="Montalvo, Gaby" userId="071ef697-20ec-4866-997a-94b516774cad" providerId="ADAL" clId="{01DC2176-EC26-4425-93E6-9C041AD02F02}" dt="2023-02-10T14:10:24.389" v="343" actId="1035"/>
          <ac:spMkLst>
            <pc:docMk/>
            <pc:sldMk cId="2634411393" sldId="293"/>
            <ac:spMk id="15" creationId="{95C519DA-06A3-4391-AAF4-8C7122770C3E}"/>
          </ac:spMkLst>
        </pc:spChg>
        <pc:spChg chg="mod">
          <ac:chgData name="Montalvo, Gaby" userId="071ef697-20ec-4866-997a-94b516774cad" providerId="ADAL" clId="{01DC2176-EC26-4425-93E6-9C041AD02F02}" dt="2023-02-10T14:10:17.153" v="323" actId="1036"/>
          <ac:spMkLst>
            <pc:docMk/>
            <pc:sldMk cId="2634411393" sldId="293"/>
            <ac:spMk id="16" creationId="{4A05B1DF-9A99-47CA-BA3D-7881266BCC5D}"/>
          </ac:spMkLst>
        </pc:spChg>
        <pc:spChg chg="mod">
          <ac:chgData name="Montalvo, Gaby" userId="071ef697-20ec-4866-997a-94b516774cad" providerId="ADAL" clId="{01DC2176-EC26-4425-93E6-9C041AD02F02}" dt="2023-02-10T14:10:24.389" v="343" actId="1035"/>
          <ac:spMkLst>
            <pc:docMk/>
            <pc:sldMk cId="2634411393" sldId="293"/>
            <ac:spMk id="17" creationId="{8B1A13A6-E2A0-4091-A4B3-A50F0962D128}"/>
          </ac:spMkLst>
        </pc:spChg>
        <pc:picChg chg="add mod">
          <ac:chgData name="Montalvo, Gaby" userId="071ef697-20ec-4866-997a-94b516774cad" providerId="ADAL" clId="{01DC2176-EC26-4425-93E6-9C041AD02F02}" dt="2023-02-08T12:59:14.897" v="263"/>
          <ac:picMkLst>
            <pc:docMk/>
            <pc:sldMk cId="2634411393" sldId="293"/>
            <ac:picMk id="4" creationId="{85D2BA20-5D78-6172-A5C3-4F11AE0111E7}"/>
          </ac:picMkLst>
        </pc:picChg>
        <pc:picChg chg="del">
          <ac:chgData name="Montalvo, Gaby" userId="071ef697-20ec-4866-997a-94b516774cad" providerId="ADAL" clId="{01DC2176-EC26-4425-93E6-9C041AD02F02}" dt="2023-02-08T12:59:14.096" v="262" actId="478"/>
          <ac:picMkLst>
            <pc:docMk/>
            <pc:sldMk cId="2634411393" sldId="293"/>
            <ac:picMk id="8" creationId="{016185EA-B530-40D2-80B7-83C4D39F6C35}"/>
          </ac:picMkLst>
        </pc:picChg>
      </pc:sldChg>
      <pc:sldChg chg="modSp mod">
        <pc:chgData name="Montalvo, Gaby" userId="071ef697-20ec-4866-997a-94b516774cad" providerId="ADAL" clId="{01DC2176-EC26-4425-93E6-9C041AD02F02}" dt="2023-02-08T12:57:04.091" v="254" actId="114"/>
        <pc:sldMkLst>
          <pc:docMk/>
          <pc:sldMk cId="1463392540" sldId="300"/>
        </pc:sldMkLst>
        <pc:spChg chg="mod">
          <ac:chgData name="Montalvo, Gaby" userId="071ef697-20ec-4866-997a-94b516774cad" providerId="ADAL" clId="{01DC2176-EC26-4425-93E6-9C041AD02F02}" dt="2023-02-08T12:57:04.091" v="254" actId="114"/>
          <ac:spMkLst>
            <pc:docMk/>
            <pc:sldMk cId="1463392540" sldId="300"/>
            <ac:spMk id="14" creationId="{4688DB1D-A800-6869-6D07-E73B2D1E93C7}"/>
          </ac:spMkLst>
        </pc:spChg>
      </pc:sldChg>
      <pc:sldChg chg="addSp delSp modSp mod">
        <pc:chgData name="Montalvo, Gaby" userId="071ef697-20ec-4866-997a-94b516774cad" providerId="ADAL" clId="{01DC2176-EC26-4425-93E6-9C041AD02F02}" dt="2023-02-10T14:10:34.006" v="347" actId="20577"/>
        <pc:sldMkLst>
          <pc:docMk/>
          <pc:sldMk cId="3071911133" sldId="315"/>
        </pc:sldMkLst>
        <pc:spChg chg="mod">
          <ac:chgData name="Montalvo, Gaby" userId="071ef697-20ec-4866-997a-94b516774cad" providerId="ADAL" clId="{01DC2176-EC26-4425-93E6-9C041AD02F02}" dt="2023-02-08T12:52:53.210" v="143" actId="1035"/>
          <ac:spMkLst>
            <pc:docMk/>
            <pc:sldMk cId="3071911133" sldId="315"/>
            <ac:spMk id="2" creationId="{D225DB17-0A9B-1DC1-A468-39CB6C93D2FF}"/>
          </ac:spMkLst>
        </pc:spChg>
        <pc:spChg chg="mod">
          <ac:chgData name="Montalvo, Gaby" userId="071ef697-20ec-4866-997a-94b516774cad" providerId="ADAL" clId="{01DC2176-EC26-4425-93E6-9C041AD02F02}" dt="2023-02-08T12:54:54.206" v="184" actId="18245"/>
          <ac:spMkLst>
            <pc:docMk/>
            <pc:sldMk cId="3071911133" sldId="315"/>
            <ac:spMk id="5" creationId="{D0AAC0FC-E473-A6AC-7785-FC505EEED404}"/>
          </ac:spMkLst>
        </pc:spChg>
        <pc:spChg chg="mod">
          <ac:chgData name="Montalvo, Gaby" userId="071ef697-20ec-4866-997a-94b516774cad" providerId="ADAL" clId="{01DC2176-EC26-4425-93E6-9C041AD02F02}" dt="2023-02-08T12:55:34.421" v="228" actId="1037"/>
          <ac:spMkLst>
            <pc:docMk/>
            <pc:sldMk cId="3071911133" sldId="315"/>
            <ac:spMk id="6" creationId="{57B628CF-00C1-EF8D-1640-88DC4A47DD44}"/>
          </ac:spMkLst>
        </pc:spChg>
        <pc:spChg chg="mod">
          <ac:chgData name="Montalvo, Gaby" userId="071ef697-20ec-4866-997a-94b516774cad" providerId="ADAL" clId="{01DC2176-EC26-4425-93E6-9C041AD02F02}" dt="2023-02-08T12:54:54.206" v="184" actId="18245"/>
          <ac:spMkLst>
            <pc:docMk/>
            <pc:sldMk cId="3071911133" sldId="315"/>
            <ac:spMk id="7" creationId="{EBFB9E61-3C28-6C06-05BD-4CAFEF7444D5}"/>
          </ac:spMkLst>
        </pc:spChg>
        <pc:spChg chg="mod">
          <ac:chgData name="Montalvo, Gaby" userId="071ef697-20ec-4866-997a-94b516774cad" providerId="ADAL" clId="{01DC2176-EC26-4425-93E6-9C041AD02F02}" dt="2023-02-08T12:54:54.206" v="184" actId="18245"/>
          <ac:spMkLst>
            <pc:docMk/>
            <pc:sldMk cId="3071911133" sldId="315"/>
            <ac:spMk id="8" creationId="{CC8E7D86-D322-5054-E515-2A17A7C1BF00}"/>
          </ac:spMkLst>
        </pc:spChg>
        <pc:spChg chg="mod">
          <ac:chgData name="Montalvo, Gaby" userId="071ef697-20ec-4866-997a-94b516774cad" providerId="ADAL" clId="{01DC2176-EC26-4425-93E6-9C041AD02F02}" dt="2023-02-08T12:54:54.206" v="184" actId="18245"/>
          <ac:spMkLst>
            <pc:docMk/>
            <pc:sldMk cId="3071911133" sldId="315"/>
            <ac:spMk id="9" creationId="{8922B6BD-3229-D447-AEC2-ADA22430224A}"/>
          </ac:spMkLst>
        </pc:spChg>
        <pc:spChg chg="mod">
          <ac:chgData name="Montalvo, Gaby" userId="071ef697-20ec-4866-997a-94b516774cad" providerId="ADAL" clId="{01DC2176-EC26-4425-93E6-9C041AD02F02}" dt="2023-02-08T12:54:54.206" v="184" actId="18245"/>
          <ac:spMkLst>
            <pc:docMk/>
            <pc:sldMk cId="3071911133" sldId="315"/>
            <ac:spMk id="10" creationId="{F895B0E9-2DA1-F041-BB4C-63ACE0E54FA3}"/>
          </ac:spMkLst>
        </pc:spChg>
        <pc:spChg chg="mod">
          <ac:chgData name="Montalvo, Gaby" userId="071ef697-20ec-4866-997a-94b516774cad" providerId="ADAL" clId="{01DC2176-EC26-4425-93E6-9C041AD02F02}" dt="2023-02-10T14:10:34.006" v="347" actId="20577"/>
          <ac:spMkLst>
            <pc:docMk/>
            <pc:sldMk cId="3071911133" sldId="315"/>
            <ac:spMk id="11" creationId="{E0BEB7D0-A955-D93C-9710-C5EB6D7E3C6D}"/>
          </ac:spMkLst>
        </pc:spChg>
        <pc:spChg chg="mod">
          <ac:chgData name="Montalvo, Gaby" userId="071ef697-20ec-4866-997a-94b516774cad" providerId="ADAL" clId="{01DC2176-EC26-4425-93E6-9C041AD02F02}" dt="2023-02-08T12:55:25.212" v="223" actId="552"/>
          <ac:spMkLst>
            <pc:docMk/>
            <pc:sldMk cId="3071911133" sldId="315"/>
            <ac:spMk id="16" creationId="{0A615FEE-2A2F-E4FC-3FEC-A0BF5AEEF683}"/>
          </ac:spMkLst>
        </pc:spChg>
        <pc:spChg chg="mod">
          <ac:chgData name="Montalvo, Gaby" userId="071ef697-20ec-4866-997a-94b516774cad" providerId="ADAL" clId="{01DC2176-EC26-4425-93E6-9C041AD02F02}" dt="2023-02-08T12:56:38.985" v="250" actId="1036"/>
          <ac:spMkLst>
            <pc:docMk/>
            <pc:sldMk cId="3071911133" sldId="315"/>
            <ac:spMk id="17" creationId="{DD5ED25C-B52D-4853-15EC-26DF3825314F}"/>
          </ac:spMkLst>
        </pc:spChg>
        <pc:spChg chg="mod">
          <ac:chgData name="Montalvo, Gaby" userId="071ef697-20ec-4866-997a-94b516774cad" providerId="ADAL" clId="{01DC2176-EC26-4425-93E6-9C041AD02F02}" dt="2023-02-10T14:10:30.993" v="345" actId="20577"/>
          <ac:spMkLst>
            <pc:docMk/>
            <pc:sldMk cId="3071911133" sldId="315"/>
            <ac:spMk id="18" creationId="{727BF61C-08E7-19FA-DF6B-187F2EA104E2}"/>
          </ac:spMkLst>
        </pc:spChg>
        <pc:spChg chg="mod topLvl">
          <ac:chgData name="Montalvo, Gaby" userId="071ef697-20ec-4866-997a-94b516774cad" providerId="ADAL" clId="{01DC2176-EC26-4425-93E6-9C041AD02F02}" dt="2023-02-08T12:54:46.134" v="183" actId="165"/>
          <ac:spMkLst>
            <pc:docMk/>
            <pc:sldMk cId="3071911133" sldId="315"/>
            <ac:spMk id="20" creationId="{1ABB339C-5F25-0BC4-7414-234BF6383455}"/>
          </ac:spMkLst>
        </pc:spChg>
        <pc:grpChg chg="add del mod">
          <ac:chgData name="Montalvo, Gaby" userId="071ef697-20ec-4866-997a-94b516774cad" providerId="ADAL" clId="{01DC2176-EC26-4425-93E6-9C041AD02F02}" dt="2023-02-08T12:54:46.134" v="183" actId="165"/>
          <ac:grpSpMkLst>
            <pc:docMk/>
            <pc:sldMk cId="3071911133" sldId="315"/>
            <ac:grpSpMk id="3" creationId="{29BF4E9A-3A7B-43F3-7508-E0167FFBE64C}"/>
          </ac:grpSpMkLst>
        </pc:grpChg>
        <pc:grpChg chg="mod">
          <ac:chgData name="Montalvo, Gaby" userId="071ef697-20ec-4866-997a-94b516774cad" providerId="ADAL" clId="{01DC2176-EC26-4425-93E6-9C041AD02F02}" dt="2023-02-08T12:55:47.173" v="229" actId="1076"/>
          <ac:grpSpMkLst>
            <pc:docMk/>
            <pc:sldMk cId="3071911133" sldId="315"/>
            <ac:grpSpMk id="4" creationId="{A6B92B0D-CAA0-C67B-5F75-C3CA89B37657}"/>
          </ac:grpSpMkLst>
        </pc:grpChg>
        <pc:graphicFrameChg chg="del mod topLvl">
          <ac:chgData name="Montalvo, Gaby" userId="071ef697-20ec-4866-997a-94b516774cad" providerId="ADAL" clId="{01DC2176-EC26-4425-93E6-9C041AD02F02}" dt="2023-02-08T12:54:54.206" v="184" actId="18245"/>
          <ac:graphicFrameMkLst>
            <pc:docMk/>
            <pc:sldMk cId="3071911133" sldId="315"/>
            <ac:graphicFrameMk id="15" creationId="{74C4B50D-EF8B-0F43-DE91-14BE97A74BF8}"/>
          </ac:graphicFrameMkLst>
        </pc:graphicFrameChg>
        <pc:picChg chg="mod">
          <ac:chgData name="Montalvo, Gaby" userId="071ef697-20ec-4866-997a-94b516774cad" providerId="ADAL" clId="{01DC2176-EC26-4425-93E6-9C041AD02F02}" dt="2023-02-08T12:59:04.857" v="261" actId="1076"/>
          <ac:picMkLst>
            <pc:docMk/>
            <pc:sldMk cId="3071911133" sldId="315"/>
            <ac:picMk id="21" creationId="{AC4C7181-9323-BA84-4E95-AB6B234D3A83}"/>
          </ac:picMkLst>
        </pc:picChg>
      </pc:sldChg>
    </pc:docChg>
  </pc:docChgLst>
  <pc:docChgLst>
    <pc:chgData name="Ndidi Nwuneli" userId="1d91dbd7af8158b8" providerId="LiveId" clId="{D36DBD88-07BA-406D-9DA2-980B22C7D01C}"/>
    <pc:docChg chg="undo custSel addSld delSld modSld sldOrd">
      <pc:chgData name="Ndidi Nwuneli" userId="1d91dbd7af8158b8" providerId="LiveId" clId="{D36DBD88-07BA-406D-9DA2-980B22C7D01C}" dt="2023-02-08T09:30:29.515" v="4417" actId="1076"/>
      <pc:docMkLst>
        <pc:docMk/>
      </pc:docMkLst>
      <pc:sldChg chg="addSp delSp modSp mod modClrScheme chgLayout">
        <pc:chgData name="Ndidi Nwuneli" userId="1d91dbd7af8158b8" providerId="LiveId" clId="{D36DBD88-07BA-406D-9DA2-980B22C7D01C}" dt="2023-02-08T08:31:10.021" v="3695" actId="20577"/>
        <pc:sldMkLst>
          <pc:docMk/>
          <pc:sldMk cId="1642425379" sldId="256"/>
        </pc:sldMkLst>
        <pc:spChg chg="mod">
          <ac:chgData name="Ndidi Nwuneli" userId="1d91dbd7af8158b8" providerId="LiveId" clId="{D36DBD88-07BA-406D-9DA2-980B22C7D01C}" dt="2023-02-07T21:00:12.208" v="674" actId="255"/>
          <ac:spMkLst>
            <pc:docMk/>
            <pc:sldMk cId="1642425379" sldId="256"/>
            <ac:spMk id="2" creationId="{216815C6-3AD0-46E6-A74A-1967BD91AF50}"/>
          </ac:spMkLst>
        </pc:spChg>
        <pc:spChg chg="mod ord">
          <ac:chgData name="Ndidi Nwuneli" userId="1d91dbd7af8158b8" providerId="LiveId" clId="{D36DBD88-07BA-406D-9DA2-980B22C7D01C}" dt="2023-02-07T18:11:21.061" v="420" actId="1076"/>
          <ac:spMkLst>
            <pc:docMk/>
            <pc:sldMk cId="1642425379" sldId="256"/>
            <ac:spMk id="3" creationId="{1901B20D-4C28-4DA3-ABBD-718C22A5E58B}"/>
          </ac:spMkLst>
        </pc:spChg>
        <pc:spChg chg="add del mod">
          <ac:chgData name="Ndidi Nwuneli" userId="1d91dbd7af8158b8" providerId="LiveId" clId="{D36DBD88-07BA-406D-9DA2-980B22C7D01C}" dt="2023-02-07T18:10:35.995" v="410" actId="478"/>
          <ac:spMkLst>
            <pc:docMk/>
            <pc:sldMk cId="1642425379" sldId="256"/>
            <ac:spMk id="7" creationId="{ACA9965E-0034-A590-F50B-3D5A6C68B90E}"/>
          </ac:spMkLst>
        </pc:spChg>
        <pc:spChg chg="add mod">
          <ac:chgData name="Ndidi Nwuneli" userId="1d91dbd7af8158b8" providerId="LiveId" clId="{D36DBD88-07BA-406D-9DA2-980B22C7D01C}" dt="2023-02-07T18:10:39.307" v="411" actId="26606"/>
          <ac:spMkLst>
            <pc:docMk/>
            <pc:sldMk cId="1642425379" sldId="256"/>
            <ac:spMk id="11" creationId="{DE759134-1FFE-AFA7-A429-B67FE83829C7}"/>
          </ac:spMkLst>
        </pc:spChg>
        <pc:spChg chg="add mod">
          <ac:chgData name="Ndidi Nwuneli" userId="1d91dbd7af8158b8" providerId="LiveId" clId="{D36DBD88-07BA-406D-9DA2-980B22C7D01C}" dt="2023-02-08T08:31:10.021" v="3695" actId="20577"/>
          <ac:spMkLst>
            <pc:docMk/>
            <pc:sldMk cId="1642425379" sldId="256"/>
            <ac:spMk id="13" creationId="{ADAE7BDB-2944-CB8E-1973-DF9606A79BF7}"/>
          </ac:spMkLst>
        </pc:spChg>
        <pc:spChg chg="add mod">
          <ac:chgData name="Ndidi Nwuneli" userId="1d91dbd7af8158b8" providerId="LiveId" clId="{D36DBD88-07BA-406D-9DA2-980B22C7D01C}" dt="2023-02-07T18:10:39.307" v="411" actId="26606"/>
          <ac:spMkLst>
            <pc:docMk/>
            <pc:sldMk cId="1642425379" sldId="256"/>
            <ac:spMk id="15" creationId="{DDE6F054-7DA1-C7D6-D57A-E7E6F77D2958}"/>
          </ac:spMkLst>
        </pc:spChg>
        <pc:picChg chg="mod">
          <ac:chgData name="Ndidi Nwuneli" userId="1d91dbd7af8158b8" providerId="LiveId" clId="{D36DBD88-07BA-406D-9DA2-980B22C7D01C}" dt="2023-02-07T18:10:39.307" v="411" actId="26606"/>
          <ac:picMkLst>
            <pc:docMk/>
            <pc:sldMk cId="1642425379" sldId="256"/>
            <ac:picMk id="4" creationId="{400371A6-51B1-C221-66B4-BFCB97CF7F29}"/>
          </ac:picMkLst>
        </pc:picChg>
        <pc:picChg chg="del mod ord">
          <ac:chgData name="Ndidi Nwuneli" userId="1d91dbd7af8158b8" providerId="LiveId" clId="{D36DBD88-07BA-406D-9DA2-980B22C7D01C}" dt="2023-02-07T18:10:34.628" v="409" actId="478"/>
          <ac:picMkLst>
            <pc:docMk/>
            <pc:sldMk cId="1642425379" sldId="256"/>
            <ac:picMk id="6" creationId="{BF9CB5A5-086A-4BC4-A3F9-0BFA2C0AEEDA}"/>
          </ac:picMkLst>
        </pc:picChg>
      </pc:sldChg>
      <pc:sldChg chg="del">
        <pc:chgData name="Ndidi Nwuneli" userId="1d91dbd7af8158b8" providerId="LiveId" clId="{D36DBD88-07BA-406D-9DA2-980B22C7D01C}" dt="2023-02-08T07:16:58.622" v="2700" actId="47"/>
        <pc:sldMkLst>
          <pc:docMk/>
          <pc:sldMk cId="566997565" sldId="260"/>
        </pc:sldMkLst>
      </pc:sldChg>
      <pc:sldChg chg="del">
        <pc:chgData name="Ndidi Nwuneli" userId="1d91dbd7af8158b8" providerId="LiveId" clId="{D36DBD88-07BA-406D-9DA2-980B22C7D01C}" dt="2023-02-08T07:16:50.665" v="2695" actId="47"/>
        <pc:sldMkLst>
          <pc:docMk/>
          <pc:sldMk cId="4151694508" sldId="268"/>
        </pc:sldMkLst>
      </pc:sldChg>
      <pc:sldChg chg="del">
        <pc:chgData name="Ndidi Nwuneli" userId="1d91dbd7af8158b8" providerId="LiveId" clId="{D36DBD88-07BA-406D-9DA2-980B22C7D01C}" dt="2023-02-08T07:16:56.487" v="2698" actId="47"/>
        <pc:sldMkLst>
          <pc:docMk/>
          <pc:sldMk cId="460935096" sldId="271"/>
        </pc:sldMkLst>
      </pc:sldChg>
      <pc:sldChg chg="addSp delSp modSp del mod">
        <pc:chgData name="Ndidi Nwuneli" userId="1d91dbd7af8158b8" providerId="LiveId" clId="{D36DBD88-07BA-406D-9DA2-980B22C7D01C}" dt="2023-02-08T08:27:53.492" v="3576" actId="47"/>
        <pc:sldMkLst>
          <pc:docMk/>
          <pc:sldMk cId="920173932" sldId="275"/>
        </pc:sldMkLst>
        <pc:spChg chg="add mod">
          <ac:chgData name="Ndidi Nwuneli" userId="1d91dbd7af8158b8" providerId="LiveId" clId="{D36DBD88-07BA-406D-9DA2-980B22C7D01C}" dt="2023-02-08T07:18:16.027" v="2790"/>
          <ac:spMkLst>
            <pc:docMk/>
            <pc:sldMk cId="920173932" sldId="275"/>
            <ac:spMk id="4" creationId="{7AE01059-C6E2-936C-CB33-EC8232D5A5E1}"/>
          </ac:spMkLst>
        </pc:spChg>
        <pc:spChg chg="add mod">
          <ac:chgData name="Ndidi Nwuneli" userId="1d91dbd7af8158b8" providerId="LiveId" clId="{D36DBD88-07BA-406D-9DA2-980B22C7D01C}" dt="2023-02-08T07:18:16.027" v="2790"/>
          <ac:spMkLst>
            <pc:docMk/>
            <pc:sldMk cId="920173932" sldId="275"/>
            <ac:spMk id="5" creationId="{0C22C632-03EC-AF9C-F8B5-3805A0242CE2}"/>
          </ac:spMkLst>
        </pc:spChg>
        <pc:spChg chg="del">
          <ac:chgData name="Ndidi Nwuneli" userId="1d91dbd7af8158b8" providerId="LiveId" clId="{D36DBD88-07BA-406D-9DA2-980B22C7D01C}" dt="2023-02-08T07:18:15.540" v="2789" actId="478"/>
          <ac:spMkLst>
            <pc:docMk/>
            <pc:sldMk cId="920173932" sldId="275"/>
            <ac:spMk id="7" creationId="{F77E2C42-2042-418E-9662-C5F50D84B52C}"/>
          </ac:spMkLst>
        </pc:spChg>
        <pc:spChg chg="del">
          <ac:chgData name="Ndidi Nwuneli" userId="1d91dbd7af8158b8" providerId="LiveId" clId="{D36DBD88-07BA-406D-9DA2-980B22C7D01C}" dt="2023-02-08T07:18:15.540" v="2789" actId="478"/>
          <ac:spMkLst>
            <pc:docMk/>
            <pc:sldMk cId="920173932" sldId="275"/>
            <ac:spMk id="8" creationId="{AEABA2FA-E564-482C-835A-F210D37EDFC9}"/>
          </ac:spMkLst>
        </pc:spChg>
      </pc:sldChg>
      <pc:sldChg chg="addSp delSp modSp mod">
        <pc:chgData name="Ndidi Nwuneli" userId="1d91dbd7af8158b8" providerId="LiveId" clId="{D36DBD88-07BA-406D-9DA2-980B22C7D01C}" dt="2023-02-08T09:28:22.400" v="4401" actId="255"/>
        <pc:sldMkLst>
          <pc:docMk/>
          <pc:sldMk cId="2436493926" sldId="276"/>
        </pc:sldMkLst>
        <pc:spChg chg="del">
          <ac:chgData name="Ndidi Nwuneli" userId="1d91dbd7af8158b8" providerId="LiveId" clId="{D36DBD88-07BA-406D-9DA2-980B22C7D01C}" dt="2023-02-08T07:17:14.786" v="2704" actId="478"/>
          <ac:spMkLst>
            <pc:docMk/>
            <pc:sldMk cId="2436493926" sldId="276"/>
            <ac:spMk id="3" creationId="{24AFFC60-19C3-4901-93F7-7AAF4C09F8C6}"/>
          </ac:spMkLst>
        </pc:spChg>
        <pc:spChg chg="add del mod">
          <ac:chgData name="Ndidi Nwuneli" userId="1d91dbd7af8158b8" providerId="LiveId" clId="{D36DBD88-07BA-406D-9DA2-980B22C7D01C}" dt="2023-02-08T07:17:16.384" v="2705" actId="478"/>
          <ac:spMkLst>
            <pc:docMk/>
            <pc:sldMk cId="2436493926" sldId="276"/>
            <ac:spMk id="5" creationId="{34785D84-55A5-B94A-649E-5F3EB40CF0F8}"/>
          </ac:spMkLst>
        </pc:spChg>
        <pc:spChg chg="add del mod">
          <ac:chgData name="Ndidi Nwuneli" userId="1d91dbd7af8158b8" providerId="LiveId" clId="{D36DBD88-07BA-406D-9DA2-980B22C7D01C}" dt="2023-02-08T07:18:03.056" v="2788" actId="478"/>
          <ac:spMkLst>
            <pc:docMk/>
            <pc:sldMk cId="2436493926" sldId="276"/>
            <ac:spMk id="8" creationId="{90A51E65-DA4B-E57F-FF06-4F900748E0C8}"/>
          </ac:spMkLst>
        </pc:spChg>
        <pc:spChg chg="add del mod">
          <ac:chgData name="Ndidi Nwuneli" userId="1d91dbd7af8158b8" providerId="LiveId" clId="{D36DBD88-07BA-406D-9DA2-980B22C7D01C}" dt="2023-02-08T08:28:02.366" v="3578" actId="478"/>
          <ac:spMkLst>
            <pc:docMk/>
            <pc:sldMk cId="2436493926" sldId="276"/>
            <ac:spMk id="10" creationId="{ABA47730-A949-FEA4-2EC7-56D53C4A3C4E}"/>
          </ac:spMkLst>
        </pc:spChg>
        <pc:spChg chg="mod">
          <ac:chgData name="Ndidi Nwuneli" userId="1d91dbd7af8158b8" providerId="LiveId" clId="{D36DBD88-07BA-406D-9DA2-980B22C7D01C}" dt="2023-02-08T07:17:55.811" v="2786" actId="20577"/>
          <ac:spMkLst>
            <pc:docMk/>
            <pc:sldMk cId="2436493926" sldId="276"/>
            <ac:spMk id="11" creationId="{FDC804E2-80CF-4E0D-9B64-83E149C45049}"/>
          </ac:spMkLst>
        </pc:spChg>
        <pc:spChg chg="mod">
          <ac:chgData name="Ndidi Nwuneli" userId="1d91dbd7af8158b8" providerId="LiveId" clId="{D36DBD88-07BA-406D-9DA2-980B22C7D01C}" dt="2023-02-08T07:17:52.535" v="2782" actId="20577"/>
          <ac:spMkLst>
            <pc:docMk/>
            <pc:sldMk cId="2436493926" sldId="276"/>
            <ac:spMk id="12" creationId="{E458DEBB-751A-4BD3-9B01-ED88C97EC429}"/>
          </ac:spMkLst>
        </pc:spChg>
        <pc:spChg chg="add mod">
          <ac:chgData name="Ndidi Nwuneli" userId="1d91dbd7af8158b8" providerId="LiveId" clId="{D36DBD88-07BA-406D-9DA2-980B22C7D01C}" dt="2023-02-08T09:28:09.186" v="4397" actId="113"/>
          <ac:spMkLst>
            <pc:docMk/>
            <pc:sldMk cId="2436493926" sldId="276"/>
            <ac:spMk id="15" creationId="{98911649-CC01-26EC-D63F-AE6A295FFB9C}"/>
          </ac:spMkLst>
        </pc:spChg>
        <pc:spChg chg="add mod">
          <ac:chgData name="Ndidi Nwuneli" userId="1d91dbd7af8158b8" providerId="LiveId" clId="{D36DBD88-07BA-406D-9DA2-980B22C7D01C}" dt="2023-02-08T09:28:22.400" v="4401" actId="255"/>
          <ac:spMkLst>
            <pc:docMk/>
            <pc:sldMk cId="2436493926" sldId="276"/>
            <ac:spMk id="16" creationId="{4A2B401C-8C39-9C7A-E2D6-8DD75BD6EA92}"/>
          </ac:spMkLst>
        </pc:spChg>
        <pc:picChg chg="del">
          <ac:chgData name="Ndidi Nwuneli" userId="1d91dbd7af8158b8" providerId="LiveId" clId="{D36DBD88-07BA-406D-9DA2-980B22C7D01C}" dt="2023-02-08T07:18:01.195" v="2787" actId="478"/>
          <ac:picMkLst>
            <pc:docMk/>
            <pc:sldMk cId="2436493926" sldId="276"/>
            <ac:picMk id="6" creationId="{691AD6B7-0ED8-43AE-BD4D-3006299F9EFD}"/>
          </ac:picMkLst>
        </pc:picChg>
        <pc:picChg chg="add mod">
          <ac:chgData name="Ndidi Nwuneli" userId="1d91dbd7af8158b8" providerId="LiveId" clId="{D36DBD88-07BA-406D-9DA2-980B22C7D01C}" dt="2023-02-08T09:22:27.183" v="3925"/>
          <ac:picMkLst>
            <pc:docMk/>
            <pc:sldMk cId="2436493926" sldId="276"/>
            <ac:picMk id="14" creationId="{BE3C0899-0742-749B-6AF7-312FD9CEEDE4}"/>
          </ac:picMkLst>
        </pc:picChg>
        <pc:picChg chg="del">
          <ac:chgData name="Ndidi Nwuneli" userId="1d91dbd7af8158b8" providerId="LiveId" clId="{D36DBD88-07BA-406D-9DA2-980B22C7D01C}" dt="2023-02-08T08:28:00.909" v="3577" actId="478"/>
          <ac:picMkLst>
            <pc:docMk/>
            <pc:sldMk cId="2436493926" sldId="276"/>
            <ac:picMk id="30" creationId="{0A59A12A-37A4-421F-9DA9-D4E61AB738B4}"/>
          </ac:picMkLst>
        </pc:picChg>
      </pc:sldChg>
      <pc:sldChg chg="del">
        <pc:chgData name="Ndidi Nwuneli" userId="1d91dbd7af8158b8" providerId="LiveId" clId="{D36DBD88-07BA-406D-9DA2-980B22C7D01C}" dt="2023-02-08T07:16:59.938" v="2701" actId="47"/>
        <pc:sldMkLst>
          <pc:docMk/>
          <pc:sldMk cId="3477453048" sldId="282"/>
        </pc:sldMkLst>
      </pc:sldChg>
      <pc:sldChg chg="addSp delSp modSp mod">
        <pc:chgData name="Ndidi Nwuneli" userId="1d91dbd7af8158b8" providerId="LiveId" clId="{D36DBD88-07BA-406D-9DA2-980B22C7D01C}" dt="2023-02-08T08:35:28.674" v="3924" actId="1076"/>
        <pc:sldMkLst>
          <pc:docMk/>
          <pc:sldMk cId="2216454182" sldId="285"/>
        </pc:sldMkLst>
        <pc:spChg chg="mod">
          <ac:chgData name="Ndidi Nwuneli" userId="1d91dbd7af8158b8" providerId="LiveId" clId="{D36DBD88-07BA-406D-9DA2-980B22C7D01C}" dt="2023-02-08T08:22:55.784" v="3278" actId="20577"/>
          <ac:spMkLst>
            <pc:docMk/>
            <pc:sldMk cId="2216454182" sldId="285"/>
            <ac:spMk id="2" creationId="{1A69AB68-AAD3-4F45-941A-BD76631A9FC7}"/>
          </ac:spMkLst>
        </pc:spChg>
        <pc:spChg chg="mod">
          <ac:chgData name="Ndidi Nwuneli" userId="1d91dbd7af8158b8" providerId="LiveId" clId="{D36DBD88-07BA-406D-9DA2-980B22C7D01C}" dt="2023-02-08T08:33:57.041" v="3855" actId="20577"/>
          <ac:spMkLst>
            <pc:docMk/>
            <pc:sldMk cId="2216454182" sldId="285"/>
            <ac:spMk id="3" creationId="{EAA5988A-CD1B-4E4A-9861-EE187D0B6E69}"/>
          </ac:spMkLst>
        </pc:spChg>
        <pc:spChg chg="add mod">
          <ac:chgData name="Ndidi Nwuneli" userId="1d91dbd7af8158b8" providerId="LiveId" clId="{D36DBD88-07BA-406D-9DA2-980B22C7D01C}" dt="2023-02-08T07:18:24.457" v="2792"/>
          <ac:spMkLst>
            <pc:docMk/>
            <pc:sldMk cId="2216454182" sldId="285"/>
            <ac:spMk id="4" creationId="{0EED544C-A8D6-E161-EE5D-D244CFAD13D6}"/>
          </ac:spMkLst>
        </pc:spChg>
        <pc:spChg chg="add mod">
          <ac:chgData name="Ndidi Nwuneli" userId="1d91dbd7af8158b8" providerId="LiveId" clId="{D36DBD88-07BA-406D-9DA2-980B22C7D01C}" dt="2023-02-08T07:18:24.457" v="2792"/>
          <ac:spMkLst>
            <pc:docMk/>
            <pc:sldMk cId="2216454182" sldId="285"/>
            <ac:spMk id="5" creationId="{CD0FA356-6FF2-20DA-E14F-3155AFD329BC}"/>
          </ac:spMkLst>
        </pc:spChg>
        <pc:spChg chg="add del mod">
          <ac:chgData name="Ndidi Nwuneli" userId="1d91dbd7af8158b8" providerId="LiveId" clId="{D36DBD88-07BA-406D-9DA2-980B22C7D01C}" dt="2023-02-08T08:23:30.975" v="3338" actId="478"/>
          <ac:spMkLst>
            <pc:docMk/>
            <pc:sldMk cId="2216454182" sldId="285"/>
            <ac:spMk id="7" creationId="{42BF5AD3-D65B-4F92-EC81-8617A0383144}"/>
          </ac:spMkLst>
        </pc:spChg>
        <pc:spChg chg="add mod">
          <ac:chgData name="Ndidi Nwuneli" userId="1d91dbd7af8158b8" providerId="LiveId" clId="{D36DBD88-07BA-406D-9DA2-980B22C7D01C}" dt="2023-02-08T08:34:11.640" v="3869" actId="20577"/>
          <ac:spMkLst>
            <pc:docMk/>
            <pc:sldMk cId="2216454182" sldId="285"/>
            <ac:spMk id="9" creationId="{7748E879-D3A9-F754-02FB-7DE05F74E8F4}"/>
          </ac:spMkLst>
        </pc:spChg>
        <pc:spChg chg="mod">
          <ac:chgData name="Ndidi Nwuneli" userId="1d91dbd7af8158b8" providerId="LiveId" clId="{D36DBD88-07BA-406D-9DA2-980B22C7D01C}" dt="2023-02-08T08:33:12.896" v="3810" actId="27636"/>
          <ac:spMkLst>
            <pc:docMk/>
            <pc:sldMk cId="2216454182" sldId="285"/>
            <ac:spMk id="30" creationId="{A36F47C5-F678-46A9-B786-B6A885C6DFC7}"/>
          </ac:spMkLst>
        </pc:spChg>
        <pc:spChg chg="mod">
          <ac:chgData name="Ndidi Nwuneli" userId="1d91dbd7af8158b8" providerId="LiveId" clId="{D36DBD88-07BA-406D-9DA2-980B22C7D01C}" dt="2023-02-08T08:33:46.847" v="3842" actId="1076"/>
          <ac:spMkLst>
            <pc:docMk/>
            <pc:sldMk cId="2216454182" sldId="285"/>
            <ac:spMk id="31" creationId="{21C36C88-F184-4C07-A7C9-E06C46A4DFD2}"/>
          </ac:spMkLst>
        </pc:spChg>
        <pc:spChg chg="del">
          <ac:chgData name="Ndidi Nwuneli" userId="1d91dbd7af8158b8" providerId="LiveId" clId="{D36DBD88-07BA-406D-9DA2-980B22C7D01C}" dt="2023-02-08T08:23:25.501" v="3337" actId="478"/>
          <ac:spMkLst>
            <pc:docMk/>
            <pc:sldMk cId="2216454182" sldId="285"/>
            <ac:spMk id="32" creationId="{D59803FB-DF8C-4F02-9B45-27AAE8E27755}"/>
          </ac:spMkLst>
        </pc:spChg>
        <pc:spChg chg="mod">
          <ac:chgData name="Ndidi Nwuneli" userId="1d91dbd7af8158b8" providerId="LiveId" clId="{D36DBD88-07BA-406D-9DA2-980B22C7D01C}" dt="2023-02-08T08:33:46.847" v="3842" actId="1076"/>
          <ac:spMkLst>
            <pc:docMk/>
            <pc:sldMk cId="2216454182" sldId="285"/>
            <ac:spMk id="33" creationId="{550B1CB9-4A50-4420-AB99-79FC43148662}"/>
          </ac:spMkLst>
        </pc:spChg>
        <pc:spChg chg="mod">
          <ac:chgData name="Ndidi Nwuneli" userId="1d91dbd7af8158b8" providerId="LiveId" clId="{D36DBD88-07BA-406D-9DA2-980B22C7D01C}" dt="2023-02-08T08:33:12.866" v="3809" actId="2710"/>
          <ac:spMkLst>
            <pc:docMk/>
            <pc:sldMk cId="2216454182" sldId="285"/>
            <ac:spMk id="34" creationId="{5B55CC8A-7C02-4FA0-B265-E6C47B9EB532}"/>
          </ac:spMkLst>
        </pc:spChg>
        <pc:spChg chg="del">
          <ac:chgData name="Ndidi Nwuneli" userId="1d91dbd7af8158b8" providerId="LiveId" clId="{D36DBD88-07BA-406D-9DA2-980B22C7D01C}" dt="2023-02-08T07:18:23.924" v="2791" actId="478"/>
          <ac:spMkLst>
            <pc:docMk/>
            <pc:sldMk cId="2216454182" sldId="285"/>
            <ac:spMk id="85" creationId="{6DE2BCA7-4090-47C3-9FBB-639DF1D9AA64}"/>
          </ac:spMkLst>
        </pc:spChg>
        <pc:spChg chg="del">
          <ac:chgData name="Ndidi Nwuneli" userId="1d91dbd7af8158b8" providerId="LiveId" clId="{D36DBD88-07BA-406D-9DA2-980B22C7D01C}" dt="2023-02-08T07:18:23.924" v="2791" actId="478"/>
          <ac:spMkLst>
            <pc:docMk/>
            <pc:sldMk cId="2216454182" sldId="285"/>
            <ac:spMk id="122" creationId="{145491AF-B0E3-45E3-B13B-B845A699B65D}"/>
          </ac:spMkLst>
        </pc:spChg>
        <pc:picChg chg="add mod">
          <ac:chgData name="Ndidi Nwuneli" userId="1d91dbd7af8158b8" providerId="LiveId" clId="{D36DBD88-07BA-406D-9DA2-980B22C7D01C}" dt="2023-02-08T08:35:28.674" v="3924" actId="1076"/>
          <ac:picMkLst>
            <pc:docMk/>
            <pc:sldMk cId="2216454182" sldId="285"/>
            <ac:picMk id="10" creationId="{0A323257-A8AC-7677-2382-5DDBAFAEEA68}"/>
          </ac:picMkLst>
        </pc:picChg>
      </pc:sldChg>
      <pc:sldChg chg="del">
        <pc:chgData name="Ndidi Nwuneli" userId="1d91dbd7af8158b8" providerId="LiveId" clId="{D36DBD88-07BA-406D-9DA2-980B22C7D01C}" dt="2023-02-08T07:16:57.726" v="2699" actId="47"/>
        <pc:sldMkLst>
          <pc:docMk/>
          <pc:sldMk cId="2952220199" sldId="288"/>
        </pc:sldMkLst>
      </pc:sldChg>
      <pc:sldChg chg="del">
        <pc:chgData name="Ndidi Nwuneli" userId="1d91dbd7af8158b8" providerId="LiveId" clId="{D36DBD88-07BA-406D-9DA2-980B22C7D01C}" dt="2023-02-08T07:17:01.274" v="2702" actId="47"/>
        <pc:sldMkLst>
          <pc:docMk/>
          <pc:sldMk cId="1642670190" sldId="290"/>
        </pc:sldMkLst>
      </pc:sldChg>
      <pc:sldChg chg="addSp delSp modSp mod ord">
        <pc:chgData name="Ndidi Nwuneli" userId="1d91dbd7af8158b8" providerId="LiveId" clId="{D36DBD88-07BA-406D-9DA2-980B22C7D01C}" dt="2023-02-08T09:30:29.515" v="4417" actId="1076"/>
        <pc:sldMkLst>
          <pc:docMk/>
          <pc:sldMk cId="2634411393" sldId="293"/>
        </pc:sldMkLst>
        <pc:spChg chg="mod">
          <ac:chgData name="Ndidi Nwuneli" userId="1d91dbd7af8158b8" providerId="LiveId" clId="{D36DBD88-07BA-406D-9DA2-980B22C7D01C}" dt="2023-02-08T08:35:09.249" v="3918" actId="20577"/>
          <ac:spMkLst>
            <pc:docMk/>
            <pc:sldMk cId="2634411393" sldId="293"/>
            <ac:spMk id="2" creationId="{67708C79-A4AC-4B5D-92DF-600737E4D11A}"/>
          </ac:spMkLst>
        </pc:spChg>
        <pc:spChg chg="mod">
          <ac:chgData name="Ndidi Nwuneli" userId="1d91dbd7af8158b8" providerId="LiveId" clId="{D36DBD88-07BA-406D-9DA2-980B22C7D01C}" dt="2023-02-08T08:11:44.215" v="3128" actId="1076"/>
          <ac:spMkLst>
            <pc:docMk/>
            <pc:sldMk cId="2634411393" sldId="293"/>
            <ac:spMk id="3" creationId="{7D779DE4-CAEA-4617-897E-FEC9A2AC2D6A}"/>
          </ac:spMkLst>
        </pc:spChg>
        <pc:spChg chg="add del mod">
          <ac:chgData name="Ndidi Nwuneli" userId="1d91dbd7af8158b8" providerId="LiveId" clId="{D36DBD88-07BA-406D-9DA2-980B22C7D01C}" dt="2023-02-07T21:45:03.240" v="1504" actId="478"/>
          <ac:spMkLst>
            <pc:docMk/>
            <pc:sldMk cId="2634411393" sldId="293"/>
            <ac:spMk id="5" creationId="{6B36B70A-AC70-19B2-4A96-D84D0F12B48C}"/>
          </ac:spMkLst>
        </pc:spChg>
        <pc:spChg chg="add mod">
          <ac:chgData name="Ndidi Nwuneli" userId="1d91dbd7af8158b8" providerId="LiveId" clId="{D36DBD88-07BA-406D-9DA2-980B22C7D01C}" dt="2023-02-08T08:14:24.999" v="3196" actId="1076"/>
          <ac:spMkLst>
            <pc:docMk/>
            <pc:sldMk cId="2634411393" sldId="293"/>
            <ac:spMk id="6" creationId="{423D08C9-45A7-D3C8-2AE3-03D926B791F6}"/>
          </ac:spMkLst>
        </pc:spChg>
        <pc:spChg chg="add mod">
          <ac:chgData name="Ndidi Nwuneli" userId="1d91dbd7af8158b8" providerId="LiveId" clId="{D36DBD88-07BA-406D-9DA2-980B22C7D01C}" dt="2023-02-08T09:29:09.297" v="4414" actId="1076"/>
          <ac:spMkLst>
            <pc:docMk/>
            <pc:sldMk cId="2634411393" sldId="293"/>
            <ac:spMk id="7" creationId="{71A7C3D2-3638-DB57-C1E0-C594CB30ED9B}"/>
          </ac:spMkLst>
        </pc:spChg>
        <pc:spChg chg="mod">
          <ac:chgData name="Ndidi Nwuneli" userId="1d91dbd7af8158b8" providerId="LiveId" clId="{D36DBD88-07BA-406D-9DA2-980B22C7D01C}" dt="2023-02-08T08:14:34.726" v="3197" actId="1076"/>
          <ac:spMkLst>
            <pc:docMk/>
            <pc:sldMk cId="2634411393" sldId="293"/>
            <ac:spMk id="10" creationId="{B6091E26-6697-4FFA-91DC-FF5001DDE6A0}"/>
          </ac:spMkLst>
        </pc:spChg>
        <pc:spChg chg="add del mod">
          <ac:chgData name="Ndidi Nwuneli" userId="1d91dbd7af8158b8" providerId="LiveId" clId="{D36DBD88-07BA-406D-9DA2-980B22C7D01C}" dt="2023-02-08T09:30:24.654" v="4416" actId="478"/>
          <ac:spMkLst>
            <pc:docMk/>
            <pc:sldMk cId="2634411393" sldId="293"/>
            <ac:spMk id="11" creationId="{FE560286-2914-ECD0-AAE4-11B78BACB33B}"/>
          </ac:spMkLst>
        </pc:spChg>
        <pc:spChg chg="mod">
          <ac:chgData name="Ndidi Nwuneli" userId="1d91dbd7af8158b8" providerId="LiveId" clId="{D36DBD88-07BA-406D-9DA2-980B22C7D01C}" dt="2023-02-08T09:28:54.803" v="4413" actId="113"/>
          <ac:spMkLst>
            <pc:docMk/>
            <pc:sldMk cId="2634411393" sldId="293"/>
            <ac:spMk id="12" creationId="{160FC76B-FDDE-4574-85B7-495FBA6F90F4}"/>
          </ac:spMkLst>
        </pc:spChg>
        <pc:spChg chg="mod">
          <ac:chgData name="Ndidi Nwuneli" userId="1d91dbd7af8158b8" providerId="LiveId" clId="{D36DBD88-07BA-406D-9DA2-980B22C7D01C}" dt="2023-02-08T09:28:54.803" v="4413" actId="113"/>
          <ac:spMkLst>
            <pc:docMk/>
            <pc:sldMk cId="2634411393" sldId="293"/>
            <ac:spMk id="13" creationId="{8BF88255-7F56-4B30-96C2-60927A377B40}"/>
          </ac:spMkLst>
        </pc:spChg>
        <pc:spChg chg="mod">
          <ac:chgData name="Ndidi Nwuneli" userId="1d91dbd7af8158b8" providerId="LiveId" clId="{D36DBD88-07BA-406D-9DA2-980B22C7D01C}" dt="2023-02-08T08:14:13.793" v="3192" actId="1076"/>
          <ac:spMkLst>
            <pc:docMk/>
            <pc:sldMk cId="2634411393" sldId="293"/>
            <ac:spMk id="14" creationId="{D32255BC-C6D7-45F4-AA99-1EBC2D1ABC4D}"/>
          </ac:spMkLst>
        </pc:spChg>
        <pc:spChg chg="mod">
          <ac:chgData name="Ndidi Nwuneli" userId="1d91dbd7af8158b8" providerId="LiveId" clId="{D36DBD88-07BA-406D-9DA2-980B22C7D01C}" dt="2023-02-08T09:30:29.515" v="4417" actId="1076"/>
          <ac:spMkLst>
            <pc:docMk/>
            <pc:sldMk cId="2634411393" sldId="293"/>
            <ac:spMk id="15" creationId="{95C519DA-06A3-4391-AAF4-8C7122770C3E}"/>
          </ac:spMkLst>
        </pc:spChg>
        <pc:spChg chg="mod">
          <ac:chgData name="Ndidi Nwuneli" userId="1d91dbd7af8158b8" providerId="LiveId" clId="{D36DBD88-07BA-406D-9DA2-980B22C7D01C}" dt="2023-02-08T09:28:54.803" v="4413" actId="113"/>
          <ac:spMkLst>
            <pc:docMk/>
            <pc:sldMk cId="2634411393" sldId="293"/>
            <ac:spMk id="16" creationId="{4A05B1DF-9A99-47CA-BA3D-7881266BCC5D}"/>
          </ac:spMkLst>
        </pc:spChg>
        <pc:spChg chg="mod">
          <ac:chgData name="Ndidi Nwuneli" userId="1d91dbd7af8158b8" providerId="LiveId" clId="{D36DBD88-07BA-406D-9DA2-980B22C7D01C}" dt="2023-02-08T09:30:29.515" v="4417" actId="1076"/>
          <ac:spMkLst>
            <pc:docMk/>
            <pc:sldMk cId="2634411393" sldId="293"/>
            <ac:spMk id="17" creationId="{8B1A13A6-E2A0-4091-A4B3-A50F0962D128}"/>
          </ac:spMkLst>
        </pc:spChg>
        <pc:spChg chg="del">
          <ac:chgData name="Ndidi Nwuneli" userId="1d91dbd7af8158b8" providerId="LiveId" clId="{D36DBD88-07BA-406D-9DA2-980B22C7D01C}" dt="2023-02-08T08:15:37.649" v="3208" actId="478"/>
          <ac:spMkLst>
            <pc:docMk/>
            <pc:sldMk cId="2634411393" sldId="293"/>
            <ac:spMk id="44" creationId="{61DE0949-C611-4117-B02A-4967EA7F75CB}"/>
          </ac:spMkLst>
        </pc:spChg>
        <pc:spChg chg="del">
          <ac:chgData name="Ndidi Nwuneli" userId="1d91dbd7af8158b8" providerId="LiveId" clId="{D36DBD88-07BA-406D-9DA2-980B22C7D01C}" dt="2023-02-08T08:15:37.649" v="3208" actId="478"/>
          <ac:spMkLst>
            <pc:docMk/>
            <pc:sldMk cId="2634411393" sldId="293"/>
            <ac:spMk id="45" creationId="{6F1B995D-1532-48CE-A2C5-425EE1771DD6}"/>
          </ac:spMkLst>
        </pc:spChg>
        <pc:spChg chg="del mod">
          <ac:chgData name="Ndidi Nwuneli" userId="1d91dbd7af8158b8" providerId="LiveId" clId="{D36DBD88-07BA-406D-9DA2-980B22C7D01C}" dt="2023-02-08T08:15:09.143" v="3202" actId="478"/>
          <ac:spMkLst>
            <pc:docMk/>
            <pc:sldMk cId="2634411393" sldId="293"/>
            <ac:spMk id="46" creationId="{B057FC65-DE77-429F-8B3E-E77AD3578B92}"/>
          </ac:spMkLst>
        </pc:spChg>
        <pc:picChg chg="add mod">
          <ac:chgData name="Ndidi Nwuneli" userId="1d91dbd7af8158b8" providerId="LiveId" clId="{D36DBD88-07BA-406D-9DA2-980B22C7D01C}" dt="2023-02-08T08:34:45.998" v="3876" actId="14100"/>
          <ac:picMkLst>
            <pc:docMk/>
            <pc:sldMk cId="2634411393" sldId="293"/>
            <ac:picMk id="8" creationId="{016185EA-B530-40D2-80B7-83C4D39F6C35}"/>
          </ac:picMkLst>
        </pc:picChg>
        <pc:picChg chg="del mod">
          <ac:chgData name="Ndidi Nwuneli" userId="1d91dbd7af8158b8" providerId="LiveId" clId="{D36DBD88-07BA-406D-9DA2-980B22C7D01C}" dt="2023-02-08T09:30:20.040" v="4415" actId="478"/>
          <ac:picMkLst>
            <pc:docMk/>
            <pc:sldMk cId="2634411393" sldId="293"/>
            <ac:picMk id="40" creationId="{FE402C4A-2D7B-4F41-8218-B8594E105715}"/>
          </ac:picMkLst>
        </pc:picChg>
      </pc:sldChg>
      <pc:sldChg chg="del">
        <pc:chgData name="Ndidi Nwuneli" userId="1d91dbd7af8158b8" providerId="LiveId" clId="{D36DBD88-07BA-406D-9DA2-980B22C7D01C}" dt="2023-02-08T07:17:02.557" v="2703" actId="47"/>
        <pc:sldMkLst>
          <pc:docMk/>
          <pc:sldMk cId="2563693612" sldId="299"/>
        </pc:sldMkLst>
      </pc:sldChg>
      <pc:sldChg chg="addSp delSp modSp mod modClrScheme chgLayout">
        <pc:chgData name="Ndidi Nwuneli" userId="1d91dbd7af8158b8" providerId="LiveId" clId="{D36DBD88-07BA-406D-9DA2-980B22C7D01C}" dt="2023-02-08T09:28:33.818" v="4410" actId="20577"/>
        <pc:sldMkLst>
          <pc:docMk/>
          <pc:sldMk cId="1463392540" sldId="300"/>
        </pc:sldMkLst>
        <pc:spChg chg="mod">
          <ac:chgData name="Ndidi Nwuneli" userId="1d91dbd7af8158b8" providerId="LiveId" clId="{D36DBD88-07BA-406D-9DA2-980B22C7D01C}" dt="2023-02-08T09:28:33.818" v="4410" actId="20577"/>
          <ac:spMkLst>
            <pc:docMk/>
            <pc:sldMk cId="1463392540" sldId="300"/>
            <ac:spMk id="2" creationId="{6719F29B-F233-48AF-8261-F33A4E079E3E}"/>
          </ac:spMkLst>
        </pc:spChg>
        <pc:spChg chg="del">
          <ac:chgData name="Ndidi Nwuneli" userId="1d91dbd7af8158b8" providerId="LiveId" clId="{D36DBD88-07BA-406D-9DA2-980B22C7D01C}" dt="2023-02-06T20:35:38.268" v="71" actId="478"/>
          <ac:spMkLst>
            <pc:docMk/>
            <pc:sldMk cId="1463392540" sldId="300"/>
            <ac:spMk id="3" creationId="{35E3EA69-4E0E-41BD-8095-A124225A2647}"/>
          </ac:spMkLst>
        </pc:spChg>
        <pc:spChg chg="mod">
          <ac:chgData name="Ndidi Nwuneli" userId="1d91dbd7af8158b8" providerId="LiveId" clId="{D36DBD88-07BA-406D-9DA2-980B22C7D01C}" dt="2023-02-08T07:21:11.074" v="2802" actId="26606"/>
          <ac:spMkLst>
            <pc:docMk/>
            <pc:sldMk cId="1463392540" sldId="300"/>
            <ac:spMk id="4" creationId="{328F602C-7F98-4C02-99D4-ED65E00D66A4}"/>
          </ac:spMkLst>
        </pc:spChg>
        <pc:spChg chg="del mod">
          <ac:chgData name="Ndidi Nwuneli" userId="1d91dbd7af8158b8" providerId="LiveId" clId="{D36DBD88-07BA-406D-9DA2-980B22C7D01C}" dt="2023-02-08T07:21:15.930" v="2803" actId="478"/>
          <ac:spMkLst>
            <pc:docMk/>
            <pc:sldMk cId="1463392540" sldId="300"/>
            <ac:spMk id="5" creationId="{AF29EA23-F34E-486A-B8B2-0C3019266975}"/>
          </ac:spMkLst>
        </pc:spChg>
        <pc:spChg chg="add del mod">
          <ac:chgData name="Ndidi Nwuneli" userId="1d91dbd7af8158b8" providerId="LiveId" clId="{D36DBD88-07BA-406D-9DA2-980B22C7D01C}" dt="2023-02-07T21:06:53.735" v="1124" actId="478"/>
          <ac:spMkLst>
            <pc:docMk/>
            <pc:sldMk cId="1463392540" sldId="300"/>
            <ac:spMk id="6" creationId="{66B3C513-9FC4-1FB7-36DE-7609AAC711D9}"/>
          </ac:spMkLst>
        </pc:spChg>
        <pc:spChg chg="add mod ord">
          <ac:chgData name="Ndidi Nwuneli" userId="1d91dbd7af8158b8" providerId="LiveId" clId="{D36DBD88-07BA-406D-9DA2-980B22C7D01C}" dt="2023-02-08T07:21:52.363" v="2810" actId="14100"/>
          <ac:spMkLst>
            <pc:docMk/>
            <pc:sldMk cId="1463392540" sldId="300"/>
            <ac:spMk id="7" creationId="{823FBAC3-0EE4-C849-4376-DB4E35D98C3F}"/>
          </ac:spMkLst>
        </pc:spChg>
        <pc:spChg chg="add del mod">
          <ac:chgData name="Ndidi Nwuneli" userId="1d91dbd7af8158b8" providerId="LiveId" clId="{D36DBD88-07BA-406D-9DA2-980B22C7D01C}" dt="2023-02-07T21:08:55.166" v="1261" actId="478"/>
          <ac:spMkLst>
            <pc:docMk/>
            <pc:sldMk cId="1463392540" sldId="300"/>
            <ac:spMk id="9" creationId="{1CF206DF-B7BD-B908-2491-24C464165577}"/>
          </ac:spMkLst>
        </pc:spChg>
        <pc:spChg chg="add del mod">
          <ac:chgData name="Ndidi Nwuneli" userId="1d91dbd7af8158b8" providerId="LiveId" clId="{D36DBD88-07BA-406D-9DA2-980B22C7D01C}" dt="2023-02-06T20:35:41.443" v="72" actId="478"/>
          <ac:spMkLst>
            <pc:docMk/>
            <pc:sldMk cId="1463392540" sldId="300"/>
            <ac:spMk id="9" creationId="{C8A691E1-D0CA-7C1A-5FEC-976B2FDD602B}"/>
          </ac:spMkLst>
        </pc:spChg>
        <pc:spChg chg="add mod">
          <ac:chgData name="Ndidi Nwuneli" userId="1d91dbd7af8158b8" providerId="LiveId" clId="{D36DBD88-07BA-406D-9DA2-980B22C7D01C}" dt="2023-02-08T07:21:33.698" v="2806"/>
          <ac:spMkLst>
            <pc:docMk/>
            <pc:sldMk cId="1463392540" sldId="300"/>
            <ac:spMk id="10" creationId="{35846595-5E77-633E-BE20-325A05575F12}"/>
          </ac:spMkLst>
        </pc:spChg>
        <pc:spChg chg="del mod">
          <ac:chgData name="Ndidi Nwuneli" userId="1d91dbd7af8158b8" providerId="LiveId" clId="{D36DBD88-07BA-406D-9DA2-980B22C7D01C}" dt="2023-02-08T07:21:15.930" v="2803" actId="478"/>
          <ac:spMkLst>
            <pc:docMk/>
            <pc:sldMk cId="1463392540" sldId="300"/>
            <ac:spMk id="11" creationId="{AD240522-762B-4A1C-BAE4-2E57FC01F7BF}"/>
          </ac:spMkLst>
        </pc:spChg>
        <pc:spChg chg="add mod">
          <ac:chgData name="Ndidi Nwuneli" userId="1d91dbd7af8158b8" providerId="LiveId" clId="{D36DBD88-07BA-406D-9DA2-980B22C7D01C}" dt="2023-02-08T07:21:33.698" v="2806"/>
          <ac:spMkLst>
            <pc:docMk/>
            <pc:sldMk cId="1463392540" sldId="300"/>
            <ac:spMk id="12" creationId="{937CA918-A9C0-5FBD-62CB-9B10E93D02A4}"/>
          </ac:spMkLst>
        </pc:spChg>
        <pc:spChg chg="add mod">
          <ac:chgData name="Ndidi Nwuneli" userId="1d91dbd7af8158b8" providerId="LiveId" clId="{D36DBD88-07BA-406D-9DA2-980B22C7D01C}" dt="2023-02-08T08:25:43.348" v="3473" actId="1076"/>
          <ac:spMkLst>
            <pc:docMk/>
            <pc:sldMk cId="1463392540" sldId="300"/>
            <ac:spMk id="14" creationId="{4688DB1D-A800-6869-6D07-E73B2D1E93C7}"/>
          </ac:spMkLst>
        </pc:spChg>
        <pc:picChg chg="del">
          <ac:chgData name="Ndidi Nwuneli" userId="1d91dbd7af8158b8" providerId="LiveId" clId="{D36DBD88-07BA-406D-9DA2-980B22C7D01C}" dt="2023-02-06T20:35:38.268" v="71" actId="478"/>
          <ac:picMkLst>
            <pc:docMk/>
            <pc:sldMk cId="1463392540" sldId="300"/>
            <ac:picMk id="10" creationId="{950F1AD8-D083-461E-A758-E3AA785CE794}"/>
          </ac:picMkLst>
        </pc:picChg>
        <pc:picChg chg="add mod">
          <ac:chgData name="Ndidi Nwuneli" userId="1d91dbd7af8158b8" providerId="LiveId" clId="{D36DBD88-07BA-406D-9DA2-980B22C7D01C}" dt="2023-02-08T08:34:34.865" v="3872" actId="1076"/>
          <ac:picMkLst>
            <pc:docMk/>
            <pc:sldMk cId="1463392540" sldId="300"/>
            <ac:picMk id="15" creationId="{A43B0603-8EC3-0E18-69A3-DB42CBB886C9}"/>
          </ac:picMkLst>
        </pc:picChg>
        <pc:picChg chg="add mod ord">
          <ac:chgData name="Ndidi Nwuneli" userId="1d91dbd7af8158b8" providerId="LiveId" clId="{D36DBD88-07BA-406D-9DA2-980B22C7D01C}" dt="2023-02-08T07:21:58.449" v="2811" actId="14100"/>
          <ac:picMkLst>
            <pc:docMk/>
            <pc:sldMk cId="1463392540" sldId="300"/>
            <ac:picMk id="1026" creationId="{DD4DF7CC-9CF6-772E-2E41-8EBFBD341CF2}"/>
          </ac:picMkLst>
        </pc:picChg>
        <pc:picChg chg="add del">
          <ac:chgData name="Ndidi Nwuneli" userId="1d91dbd7af8158b8" providerId="LiveId" clId="{D36DBD88-07BA-406D-9DA2-980B22C7D01C}" dt="2023-02-08T07:21:18.675" v="2805" actId="478"/>
          <ac:picMkLst>
            <pc:docMk/>
            <pc:sldMk cId="1463392540" sldId="300"/>
            <ac:picMk id="1028" creationId="{B9CEF8B4-12A9-E95B-47DD-91748CCCDFCD}"/>
          </ac:picMkLst>
        </pc:picChg>
      </pc:sldChg>
      <pc:sldChg chg="del">
        <pc:chgData name="Ndidi Nwuneli" userId="1d91dbd7af8158b8" providerId="LiveId" clId="{D36DBD88-07BA-406D-9DA2-980B22C7D01C}" dt="2023-02-08T07:16:34.766" v="2692" actId="47"/>
        <pc:sldMkLst>
          <pc:docMk/>
          <pc:sldMk cId="2393761637" sldId="305"/>
        </pc:sldMkLst>
      </pc:sldChg>
      <pc:sldChg chg="del">
        <pc:chgData name="Ndidi Nwuneli" userId="1d91dbd7af8158b8" providerId="LiveId" clId="{D36DBD88-07BA-406D-9DA2-980B22C7D01C}" dt="2023-02-08T07:16:46.683" v="2693" actId="47"/>
        <pc:sldMkLst>
          <pc:docMk/>
          <pc:sldMk cId="3414231729" sldId="307"/>
        </pc:sldMkLst>
      </pc:sldChg>
      <pc:sldChg chg="addSp delSp modSp del mod">
        <pc:chgData name="Ndidi Nwuneli" userId="1d91dbd7af8158b8" providerId="LiveId" clId="{D36DBD88-07BA-406D-9DA2-980B22C7D01C}" dt="2023-02-08T07:16:22.308" v="2689" actId="47"/>
        <pc:sldMkLst>
          <pc:docMk/>
          <pc:sldMk cId="2104782919" sldId="308"/>
        </pc:sldMkLst>
        <pc:spChg chg="mod">
          <ac:chgData name="Ndidi Nwuneli" userId="1d91dbd7af8158b8" providerId="LiveId" clId="{D36DBD88-07BA-406D-9DA2-980B22C7D01C}" dt="2023-02-07T11:54:50.684" v="322" actId="20577"/>
          <ac:spMkLst>
            <pc:docMk/>
            <pc:sldMk cId="2104782919" sldId="308"/>
            <ac:spMk id="2" creationId="{75031FE9-9059-4FE8-B4AC-9771F23A1B89}"/>
          </ac:spMkLst>
        </pc:spChg>
        <pc:spChg chg="mod">
          <ac:chgData name="Ndidi Nwuneli" userId="1d91dbd7af8158b8" providerId="LiveId" clId="{D36DBD88-07BA-406D-9DA2-980B22C7D01C}" dt="2023-02-07T11:54:31.773" v="267" actId="20577"/>
          <ac:spMkLst>
            <pc:docMk/>
            <pc:sldMk cId="2104782919" sldId="308"/>
            <ac:spMk id="3" creationId="{D4A2EB3F-4D60-451F-8F45-7D6654D2FCD9}"/>
          </ac:spMkLst>
        </pc:spChg>
        <pc:spChg chg="add del mod">
          <ac:chgData name="Ndidi Nwuneli" userId="1d91dbd7af8158b8" providerId="LiveId" clId="{D36DBD88-07BA-406D-9DA2-980B22C7D01C}" dt="2023-02-07T18:36:05.950" v="470" actId="478"/>
          <ac:spMkLst>
            <pc:docMk/>
            <pc:sldMk cId="2104782919" sldId="308"/>
            <ac:spMk id="5" creationId="{BB165081-0C0F-9203-9EA3-72D13D1FDA04}"/>
          </ac:spMkLst>
        </pc:spChg>
        <pc:spChg chg="mod">
          <ac:chgData name="Ndidi Nwuneli" userId="1d91dbd7af8158b8" providerId="LiveId" clId="{D36DBD88-07BA-406D-9DA2-980B22C7D01C}" dt="2023-02-07T11:54:38.789" v="291" actId="20577"/>
          <ac:spMkLst>
            <pc:docMk/>
            <pc:sldMk cId="2104782919" sldId="308"/>
            <ac:spMk id="6" creationId="{A8475560-1314-4F6F-B967-DD1987F8FD0D}"/>
          </ac:spMkLst>
        </pc:spChg>
        <pc:spChg chg="mod">
          <ac:chgData name="Ndidi Nwuneli" userId="1d91dbd7af8158b8" providerId="LiveId" clId="{D36DBD88-07BA-406D-9DA2-980B22C7D01C}" dt="2023-02-07T11:55:08.257" v="324"/>
          <ac:spMkLst>
            <pc:docMk/>
            <pc:sldMk cId="2104782919" sldId="308"/>
            <ac:spMk id="7" creationId="{BB1D29FD-175B-4836-A202-052373FB432C}"/>
          </ac:spMkLst>
        </pc:spChg>
        <pc:spChg chg="add mod">
          <ac:chgData name="Ndidi Nwuneli" userId="1d91dbd7af8158b8" providerId="LiveId" clId="{D36DBD88-07BA-406D-9DA2-980B22C7D01C}" dt="2023-02-07T18:36:49.699" v="494" actId="20577"/>
          <ac:spMkLst>
            <pc:docMk/>
            <pc:sldMk cId="2104782919" sldId="308"/>
            <ac:spMk id="9" creationId="{FD8FD0B3-D42D-5098-FCC4-20DD1C64B912}"/>
          </ac:spMkLst>
        </pc:spChg>
        <pc:spChg chg="mod">
          <ac:chgData name="Ndidi Nwuneli" userId="1d91dbd7af8158b8" providerId="LiveId" clId="{D36DBD88-07BA-406D-9DA2-980B22C7D01C}" dt="2023-02-07T11:55:21.534" v="325"/>
          <ac:spMkLst>
            <pc:docMk/>
            <pc:sldMk cId="2104782919" sldId="308"/>
            <ac:spMk id="11" creationId="{5EBD5053-EA58-46CE-BE67-4A2A342417F6}"/>
          </ac:spMkLst>
        </pc:spChg>
        <pc:spChg chg="add mod">
          <ac:chgData name="Ndidi Nwuneli" userId="1d91dbd7af8158b8" providerId="LiveId" clId="{D36DBD88-07BA-406D-9DA2-980B22C7D01C}" dt="2023-02-07T19:05:39.967" v="501" actId="1036"/>
          <ac:spMkLst>
            <pc:docMk/>
            <pc:sldMk cId="2104782919" sldId="308"/>
            <ac:spMk id="12" creationId="{DD9F3C96-1B62-658F-96AF-F0739B6CA960}"/>
          </ac:spMkLst>
        </pc:spChg>
        <pc:spChg chg="mod">
          <ac:chgData name="Ndidi Nwuneli" userId="1d91dbd7af8158b8" providerId="LiveId" clId="{D36DBD88-07BA-406D-9DA2-980B22C7D01C}" dt="2023-02-07T11:54:44.840" v="303" actId="20577"/>
          <ac:spMkLst>
            <pc:docMk/>
            <pc:sldMk cId="2104782919" sldId="308"/>
            <ac:spMk id="92" creationId="{522C2EA6-F6FB-495B-BFC3-7FF9B48BD7BE}"/>
          </ac:spMkLst>
        </pc:spChg>
        <pc:spChg chg="mod">
          <ac:chgData name="Ndidi Nwuneli" userId="1d91dbd7af8158b8" providerId="LiveId" clId="{D36DBD88-07BA-406D-9DA2-980B22C7D01C}" dt="2023-02-07T11:56:05.563" v="328"/>
          <ac:spMkLst>
            <pc:docMk/>
            <pc:sldMk cId="2104782919" sldId="308"/>
            <ac:spMk id="93" creationId="{2D351F77-E140-4DAA-A784-D408B3585EDC}"/>
          </ac:spMkLst>
        </pc:spChg>
        <pc:picChg chg="del">
          <ac:chgData name="Ndidi Nwuneli" userId="1d91dbd7af8158b8" providerId="LiveId" clId="{D36DBD88-07BA-406D-9DA2-980B22C7D01C}" dt="2023-02-07T18:36:04.564" v="469" actId="478"/>
          <ac:picMkLst>
            <pc:docMk/>
            <pc:sldMk cId="2104782919" sldId="308"/>
            <ac:picMk id="149" creationId="{52410740-BA13-42EC-B6E7-A19713EDE713}"/>
          </ac:picMkLst>
        </pc:picChg>
      </pc:sldChg>
      <pc:sldChg chg="del">
        <pc:chgData name="Ndidi Nwuneli" userId="1d91dbd7af8158b8" providerId="LiveId" clId="{D36DBD88-07BA-406D-9DA2-980B22C7D01C}" dt="2023-02-08T07:16:29.639" v="2690" actId="47"/>
        <pc:sldMkLst>
          <pc:docMk/>
          <pc:sldMk cId="3070187534" sldId="309"/>
        </pc:sldMkLst>
      </pc:sldChg>
      <pc:sldChg chg="del">
        <pc:chgData name="Ndidi Nwuneli" userId="1d91dbd7af8158b8" providerId="LiveId" clId="{D36DBD88-07BA-406D-9DA2-980B22C7D01C}" dt="2023-02-08T07:16:33.387" v="2691" actId="47"/>
        <pc:sldMkLst>
          <pc:docMk/>
          <pc:sldMk cId="3751144348" sldId="310"/>
        </pc:sldMkLst>
      </pc:sldChg>
      <pc:sldChg chg="del">
        <pc:chgData name="Ndidi Nwuneli" userId="1d91dbd7af8158b8" providerId="LiveId" clId="{D36DBD88-07BA-406D-9DA2-980B22C7D01C}" dt="2023-02-08T07:16:49.388" v="2694" actId="47"/>
        <pc:sldMkLst>
          <pc:docMk/>
          <pc:sldMk cId="738410202" sldId="311"/>
        </pc:sldMkLst>
      </pc:sldChg>
      <pc:sldChg chg="del">
        <pc:chgData name="Ndidi Nwuneli" userId="1d91dbd7af8158b8" providerId="LiveId" clId="{D36DBD88-07BA-406D-9DA2-980B22C7D01C}" dt="2023-02-08T07:16:53.474" v="2696" actId="47"/>
        <pc:sldMkLst>
          <pc:docMk/>
          <pc:sldMk cId="3011191872" sldId="312"/>
        </pc:sldMkLst>
      </pc:sldChg>
      <pc:sldChg chg="del">
        <pc:chgData name="Ndidi Nwuneli" userId="1d91dbd7af8158b8" providerId="LiveId" clId="{D36DBD88-07BA-406D-9DA2-980B22C7D01C}" dt="2023-02-08T07:16:55.467" v="2697" actId="47"/>
        <pc:sldMkLst>
          <pc:docMk/>
          <pc:sldMk cId="3118071827" sldId="313"/>
        </pc:sldMkLst>
      </pc:sldChg>
      <pc:sldChg chg="addSp delSp modSp new del mod">
        <pc:chgData name="Ndidi Nwuneli" userId="1d91dbd7af8158b8" providerId="LiveId" clId="{D36DBD88-07BA-406D-9DA2-980B22C7D01C}" dt="2023-02-08T06:07:32.532" v="2246" actId="47"/>
        <pc:sldMkLst>
          <pc:docMk/>
          <pc:sldMk cId="629363684" sldId="314"/>
        </pc:sldMkLst>
        <pc:spChg chg="mod">
          <ac:chgData name="Ndidi Nwuneli" userId="1d91dbd7af8158b8" providerId="LiveId" clId="{D36DBD88-07BA-406D-9DA2-980B22C7D01C}" dt="2023-02-07T11:47:56.595" v="191" actId="20577"/>
          <ac:spMkLst>
            <pc:docMk/>
            <pc:sldMk cId="629363684" sldId="314"/>
            <ac:spMk id="2" creationId="{29881979-E74A-62C4-5725-9968672C25FB}"/>
          </ac:spMkLst>
        </pc:spChg>
        <pc:spChg chg="mod">
          <ac:chgData name="Ndidi Nwuneli" userId="1d91dbd7af8158b8" providerId="LiveId" clId="{D36DBD88-07BA-406D-9DA2-980B22C7D01C}" dt="2023-02-07T11:48:01.321" v="204" actId="20577"/>
          <ac:spMkLst>
            <pc:docMk/>
            <pc:sldMk cId="629363684" sldId="314"/>
            <ac:spMk id="3" creationId="{28400AB6-77D8-1C8B-EFE4-E636A3839952}"/>
          </ac:spMkLst>
        </pc:spChg>
        <pc:spChg chg="mod">
          <ac:chgData name="Ndidi Nwuneli" userId="1d91dbd7af8158b8" providerId="LiveId" clId="{D36DBD88-07BA-406D-9DA2-980B22C7D01C}" dt="2023-02-07T11:48:06.730" v="225" actId="20577"/>
          <ac:spMkLst>
            <pc:docMk/>
            <pc:sldMk cId="629363684" sldId="314"/>
            <ac:spMk id="4" creationId="{578FB6A3-124E-BD78-544F-FE8FB0E10B6E}"/>
          </ac:spMkLst>
        </pc:spChg>
        <pc:spChg chg="mod">
          <ac:chgData name="Ndidi Nwuneli" userId="1d91dbd7af8158b8" providerId="LiveId" clId="{D36DBD88-07BA-406D-9DA2-980B22C7D01C}" dt="2023-02-07T18:03:06.736" v="404"/>
          <ac:spMkLst>
            <pc:docMk/>
            <pc:sldMk cId="629363684" sldId="314"/>
            <ac:spMk id="5" creationId="{CB8CD366-C712-0DD0-6878-D0178158FDA9}"/>
          </ac:spMkLst>
        </pc:spChg>
        <pc:spChg chg="mod">
          <ac:chgData name="Ndidi Nwuneli" userId="1d91dbd7af8158b8" providerId="LiveId" clId="{D36DBD88-07BA-406D-9DA2-980B22C7D01C}" dt="2023-02-07T18:05:21.797" v="407"/>
          <ac:spMkLst>
            <pc:docMk/>
            <pc:sldMk cId="629363684" sldId="314"/>
            <ac:spMk id="6" creationId="{79BEDCEA-61A0-DD9B-7A2C-D83536AC4CB4}"/>
          </ac:spMkLst>
        </pc:spChg>
        <pc:spChg chg="mod">
          <ac:chgData name="Ndidi Nwuneli" userId="1d91dbd7af8158b8" providerId="LiveId" clId="{D36DBD88-07BA-406D-9DA2-980B22C7D01C}" dt="2023-02-07T12:03:33.990" v="342" actId="20577"/>
          <ac:spMkLst>
            <pc:docMk/>
            <pc:sldMk cId="629363684" sldId="314"/>
            <ac:spMk id="8" creationId="{93F50031-8A3F-6273-C554-BE710732E111}"/>
          </ac:spMkLst>
        </pc:spChg>
        <pc:spChg chg="del mod">
          <ac:chgData name="Ndidi Nwuneli" userId="1d91dbd7af8158b8" providerId="LiveId" clId="{D36DBD88-07BA-406D-9DA2-980B22C7D01C}" dt="2023-02-08T06:05:41.676" v="2089" actId="478"/>
          <ac:spMkLst>
            <pc:docMk/>
            <pc:sldMk cId="629363684" sldId="314"/>
            <ac:spMk id="10" creationId="{5457C48F-8386-A760-CACC-F80B27A3F464}"/>
          </ac:spMkLst>
        </pc:spChg>
        <pc:spChg chg="del">
          <ac:chgData name="Ndidi Nwuneli" userId="1d91dbd7af8158b8" providerId="LiveId" clId="{D36DBD88-07BA-406D-9DA2-980B22C7D01C}" dt="2023-02-07T20:40:23.008" v="610" actId="478"/>
          <ac:spMkLst>
            <pc:docMk/>
            <pc:sldMk cId="629363684" sldId="314"/>
            <ac:spMk id="11" creationId="{70B0BF09-2451-6926-B573-0FE5AA20FE13}"/>
          </ac:spMkLst>
        </pc:spChg>
        <pc:spChg chg="add mod">
          <ac:chgData name="Ndidi Nwuneli" userId="1d91dbd7af8158b8" providerId="LiveId" clId="{D36DBD88-07BA-406D-9DA2-980B22C7D01C}" dt="2023-02-08T06:07:27.594" v="2245" actId="1076"/>
          <ac:spMkLst>
            <pc:docMk/>
            <pc:sldMk cId="629363684" sldId="314"/>
            <ac:spMk id="16" creationId="{B3C74828-0633-4131-996A-88BAE4D36F99}"/>
          </ac:spMkLst>
        </pc:spChg>
        <pc:spChg chg="add del mod">
          <ac:chgData name="Ndidi Nwuneli" userId="1d91dbd7af8158b8" providerId="LiveId" clId="{D36DBD88-07BA-406D-9DA2-980B22C7D01C}" dt="2023-02-08T06:02:47.468" v="1960" actId="478"/>
          <ac:spMkLst>
            <pc:docMk/>
            <pc:sldMk cId="629363684" sldId="314"/>
            <ac:spMk id="17" creationId="{788E45BC-3D63-6AE9-CB74-14728901908D}"/>
          </ac:spMkLst>
        </pc:spChg>
        <pc:spChg chg="add del mod">
          <ac:chgData name="Ndidi Nwuneli" userId="1d91dbd7af8158b8" providerId="LiveId" clId="{D36DBD88-07BA-406D-9DA2-980B22C7D01C}" dt="2023-02-08T06:02:42.128" v="1959" actId="478"/>
          <ac:spMkLst>
            <pc:docMk/>
            <pc:sldMk cId="629363684" sldId="314"/>
            <ac:spMk id="19" creationId="{E37D2183-0933-7B5A-8BE3-3AE212B8FFFE}"/>
          </ac:spMkLst>
        </pc:spChg>
        <pc:spChg chg="add mod">
          <ac:chgData name="Ndidi Nwuneli" userId="1d91dbd7af8158b8" providerId="LiveId" clId="{D36DBD88-07BA-406D-9DA2-980B22C7D01C}" dt="2023-02-08T06:05:41.676" v="2089" actId="478"/>
          <ac:spMkLst>
            <pc:docMk/>
            <pc:sldMk cId="629363684" sldId="314"/>
            <ac:spMk id="21" creationId="{C7906EF5-3B18-06D7-AB9A-549E629FEF4A}"/>
          </ac:spMkLst>
        </pc:spChg>
      </pc:sldChg>
      <pc:sldChg chg="addSp delSp modSp new mod">
        <pc:chgData name="Ndidi Nwuneli" userId="1d91dbd7af8158b8" providerId="LiveId" clId="{D36DBD88-07BA-406D-9DA2-980B22C7D01C}" dt="2023-02-08T08:35:21.287" v="3921" actId="1076"/>
        <pc:sldMkLst>
          <pc:docMk/>
          <pc:sldMk cId="3071911133" sldId="315"/>
        </pc:sldMkLst>
        <pc:spChg chg="mod">
          <ac:chgData name="Ndidi Nwuneli" userId="1d91dbd7af8158b8" providerId="LiveId" clId="{D36DBD88-07BA-406D-9DA2-980B22C7D01C}" dt="2023-02-08T08:29:45.741" v="3580" actId="113"/>
          <ac:spMkLst>
            <pc:docMk/>
            <pc:sldMk cId="3071911133" sldId="315"/>
            <ac:spMk id="2" creationId="{D225DB17-0A9B-1DC1-A468-39CB6C93D2FF}"/>
          </ac:spMkLst>
        </pc:spChg>
        <pc:spChg chg="del">
          <ac:chgData name="Ndidi Nwuneli" userId="1d91dbd7af8158b8" providerId="LiveId" clId="{D36DBD88-07BA-406D-9DA2-980B22C7D01C}" dt="2023-02-07T21:51:13.084" v="1781" actId="478"/>
          <ac:spMkLst>
            <pc:docMk/>
            <pc:sldMk cId="3071911133" sldId="315"/>
            <ac:spMk id="3" creationId="{C1955F20-BB0F-E94B-C2F0-4D09224BC299}"/>
          </ac:spMkLst>
        </pc:spChg>
        <pc:spChg chg="del">
          <ac:chgData name="Ndidi Nwuneli" userId="1d91dbd7af8158b8" providerId="LiveId" clId="{D36DBD88-07BA-406D-9DA2-980B22C7D01C}" dt="2023-02-07T21:51:13.084" v="1781" actId="478"/>
          <ac:spMkLst>
            <pc:docMk/>
            <pc:sldMk cId="3071911133" sldId="315"/>
            <ac:spMk id="4" creationId="{427C7741-B7B5-3C23-D27E-A0F927FC1628}"/>
          </ac:spMkLst>
        </pc:spChg>
        <pc:spChg chg="del">
          <ac:chgData name="Ndidi Nwuneli" userId="1d91dbd7af8158b8" providerId="LiveId" clId="{D36DBD88-07BA-406D-9DA2-980B22C7D01C}" dt="2023-02-07T21:51:13.084" v="1781" actId="478"/>
          <ac:spMkLst>
            <pc:docMk/>
            <pc:sldMk cId="3071911133" sldId="315"/>
            <ac:spMk id="5" creationId="{194CB99C-0BE8-99D7-DDF9-9D10F0E5F8B2}"/>
          </ac:spMkLst>
        </pc:spChg>
        <pc:spChg chg="del">
          <ac:chgData name="Ndidi Nwuneli" userId="1d91dbd7af8158b8" providerId="LiveId" clId="{D36DBD88-07BA-406D-9DA2-980B22C7D01C}" dt="2023-02-07T21:51:13.084" v="1781" actId="478"/>
          <ac:spMkLst>
            <pc:docMk/>
            <pc:sldMk cId="3071911133" sldId="315"/>
            <ac:spMk id="6" creationId="{F04CB6E4-7368-64B8-205C-663DFBEEBCDF}"/>
          </ac:spMkLst>
        </pc:spChg>
        <pc:spChg chg="del">
          <ac:chgData name="Ndidi Nwuneli" userId="1d91dbd7af8158b8" providerId="LiveId" clId="{D36DBD88-07BA-406D-9DA2-980B22C7D01C}" dt="2023-02-07T21:51:13.084" v="1781" actId="478"/>
          <ac:spMkLst>
            <pc:docMk/>
            <pc:sldMk cId="3071911133" sldId="315"/>
            <ac:spMk id="7" creationId="{4BA0A3D7-147D-6EE4-0708-0D860E6CE3C2}"/>
          </ac:spMkLst>
        </pc:spChg>
        <pc:spChg chg="del">
          <ac:chgData name="Ndidi Nwuneli" userId="1d91dbd7af8158b8" providerId="LiveId" clId="{D36DBD88-07BA-406D-9DA2-980B22C7D01C}" dt="2023-02-07T21:51:13.084" v="1781" actId="478"/>
          <ac:spMkLst>
            <pc:docMk/>
            <pc:sldMk cId="3071911133" sldId="315"/>
            <ac:spMk id="8" creationId="{DFCD2BCA-2D4E-1579-A08E-B79E3AD3BBCC}"/>
          </ac:spMkLst>
        </pc:spChg>
        <pc:spChg chg="del">
          <ac:chgData name="Ndidi Nwuneli" userId="1d91dbd7af8158b8" providerId="LiveId" clId="{D36DBD88-07BA-406D-9DA2-980B22C7D01C}" dt="2023-02-07T21:51:13.084" v="1781" actId="478"/>
          <ac:spMkLst>
            <pc:docMk/>
            <pc:sldMk cId="3071911133" sldId="315"/>
            <ac:spMk id="9" creationId="{A22C42BE-7250-B16A-F676-80F47D062BE0}"/>
          </ac:spMkLst>
        </pc:spChg>
        <pc:spChg chg="del">
          <ac:chgData name="Ndidi Nwuneli" userId="1d91dbd7af8158b8" providerId="LiveId" clId="{D36DBD88-07BA-406D-9DA2-980B22C7D01C}" dt="2023-02-07T21:51:13.084" v="1781" actId="478"/>
          <ac:spMkLst>
            <pc:docMk/>
            <pc:sldMk cId="3071911133" sldId="315"/>
            <ac:spMk id="10" creationId="{00F1046B-2F40-042D-194B-BD24F7538A6A}"/>
          </ac:spMkLst>
        </pc:spChg>
        <pc:spChg chg="del">
          <ac:chgData name="Ndidi Nwuneli" userId="1d91dbd7af8158b8" providerId="LiveId" clId="{D36DBD88-07BA-406D-9DA2-980B22C7D01C}" dt="2023-02-07T21:51:15.387" v="1782" actId="478"/>
          <ac:spMkLst>
            <pc:docMk/>
            <pc:sldMk cId="3071911133" sldId="315"/>
            <ac:spMk id="11" creationId="{AD9CA988-BC95-D908-945C-1341F52FF2E3}"/>
          </ac:spMkLst>
        </pc:spChg>
        <pc:spChg chg="add mod">
          <ac:chgData name="Ndidi Nwuneli" userId="1d91dbd7af8158b8" providerId="LiveId" clId="{D36DBD88-07BA-406D-9DA2-980B22C7D01C}" dt="2023-02-08T07:16:06.036" v="2688" actId="1076"/>
          <ac:spMkLst>
            <pc:docMk/>
            <pc:sldMk cId="3071911133" sldId="315"/>
            <ac:spMk id="17" creationId="{DD5ED25C-B52D-4853-15EC-26DF3825314F}"/>
          </ac:spMkLst>
        </pc:spChg>
        <pc:spChg chg="add mod">
          <ac:chgData name="Ndidi Nwuneli" userId="1d91dbd7af8158b8" providerId="LiveId" clId="{D36DBD88-07BA-406D-9DA2-980B22C7D01C}" dt="2023-02-08T07:15:32.334" v="2682" actId="1076"/>
          <ac:spMkLst>
            <pc:docMk/>
            <pc:sldMk cId="3071911133" sldId="315"/>
            <ac:spMk id="19" creationId="{02827C69-B061-949A-C16D-077D163CFB94}"/>
          </ac:spMkLst>
        </pc:spChg>
        <pc:spChg chg="add mod">
          <ac:chgData name="Ndidi Nwuneli" userId="1d91dbd7af8158b8" providerId="LiveId" clId="{D36DBD88-07BA-406D-9DA2-980B22C7D01C}" dt="2023-02-08T08:21:27.682" v="3244" actId="20577"/>
          <ac:spMkLst>
            <pc:docMk/>
            <pc:sldMk cId="3071911133" sldId="315"/>
            <ac:spMk id="20" creationId="{1ABB339C-5F25-0BC4-7414-234BF6383455}"/>
          </ac:spMkLst>
        </pc:spChg>
        <pc:graphicFrameChg chg="add mod modGraphic">
          <ac:chgData name="Ndidi Nwuneli" userId="1d91dbd7af8158b8" providerId="LiveId" clId="{D36DBD88-07BA-406D-9DA2-980B22C7D01C}" dt="2023-02-08T08:22:03.206" v="3262" actId="20577"/>
          <ac:graphicFrameMkLst>
            <pc:docMk/>
            <pc:sldMk cId="3071911133" sldId="315"/>
            <ac:graphicFrameMk id="15" creationId="{74C4B50D-EF8B-0F43-DE91-14BE97A74BF8}"/>
          </ac:graphicFrameMkLst>
        </pc:graphicFrameChg>
        <pc:picChg chg="add mod">
          <ac:chgData name="Ndidi Nwuneli" userId="1d91dbd7af8158b8" providerId="LiveId" clId="{D36DBD88-07BA-406D-9DA2-980B22C7D01C}" dt="2023-02-08T08:35:21.287" v="3921" actId="1076"/>
          <ac:picMkLst>
            <pc:docMk/>
            <pc:sldMk cId="3071911133" sldId="315"/>
            <ac:picMk id="21" creationId="{AC4C7181-9323-BA84-4E95-AB6B234D3A83}"/>
          </ac:picMkLst>
        </pc:picChg>
      </pc:sldChg>
      <pc:sldChg chg="addSp delSp modSp new del mod ord">
        <pc:chgData name="Ndidi Nwuneli" userId="1d91dbd7af8158b8" providerId="LiveId" clId="{D36DBD88-07BA-406D-9DA2-980B22C7D01C}" dt="2023-02-07T21:48:45.359" v="1752" actId="47"/>
        <pc:sldMkLst>
          <pc:docMk/>
          <pc:sldMk cId="3601420406" sldId="315"/>
        </pc:sldMkLst>
        <pc:spChg chg="mod">
          <ac:chgData name="Ndidi Nwuneli" userId="1d91dbd7af8158b8" providerId="LiveId" clId="{D36DBD88-07BA-406D-9DA2-980B22C7D01C}" dt="2023-02-07T17:58:55.177" v="376" actId="20577"/>
          <ac:spMkLst>
            <pc:docMk/>
            <pc:sldMk cId="3601420406" sldId="315"/>
            <ac:spMk id="2" creationId="{AB598A08-DA6A-4389-5EE3-64D3E1FE4E9A}"/>
          </ac:spMkLst>
        </pc:spChg>
        <pc:spChg chg="mod">
          <ac:chgData name="Ndidi Nwuneli" userId="1d91dbd7af8158b8" providerId="LiveId" clId="{D36DBD88-07BA-406D-9DA2-980B22C7D01C}" dt="2023-02-07T17:59:01.638" v="399" actId="20577"/>
          <ac:spMkLst>
            <pc:docMk/>
            <pc:sldMk cId="3601420406" sldId="315"/>
            <ac:spMk id="3" creationId="{A44C843F-4776-3CBF-5C5B-F73ED16054D2}"/>
          </ac:spMkLst>
        </pc:spChg>
        <pc:spChg chg="mod">
          <ac:chgData name="Ndidi Nwuneli" userId="1d91dbd7af8158b8" providerId="LiveId" clId="{D36DBD88-07BA-406D-9DA2-980B22C7D01C}" dt="2023-02-07T18:27:27.649" v="442" actId="20577"/>
          <ac:spMkLst>
            <pc:docMk/>
            <pc:sldMk cId="3601420406" sldId="315"/>
            <ac:spMk id="4" creationId="{E916E5B6-C2B7-C1C2-897B-2E5BBC0AB4BF}"/>
          </ac:spMkLst>
        </pc:spChg>
        <pc:spChg chg="del mod">
          <ac:chgData name="Ndidi Nwuneli" userId="1d91dbd7af8158b8" providerId="LiveId" clId="{D36DBD88-07BA-406D-9DA2-980B22C7D01C}" dt="2023-02-07T21:48:36.658" v="1751" actId="478"/>
          <ac:spMkLst>
            <pc:docMk/>
            <pc:sldMk cId="3601420406" sldId="315"/>
            <ac:spMk id="5" creationId="{58FCBBA9-9711-B3FB-7537-A8207BA1709D}"/>
          </ac:spMkLst>
        </pc:spChg>
        <pc:spChg chg="mod">
          <ac:chgData name="Ndidi Nwuneli" userId="1d91dbd7af8158b8" providerId="LiveId" clId="{D36DBD88-07BA-406D-9DA2-980B22C7D01C}" dt="2023-02-07T18:27:41.093" v="468" actId="20577"/>
          <ac:spMkLst>
            <pc:docMk/>
            <pc:sldMk cId="3601420406" sldId="315"/>
            <ac:spMk id="6" creationId="{3917FF02-D308-97BA-2B89-A6E41804F714}"/>
          </ac:spMkLst>
        </pc:spChg>
        <pc:spChg chg="del">
          <ac:chgData name="Ndidi Nwuneli" userId="1d91dbd7af8158b8" providerId="LiveId" clId="{D36DBD88-07BA-406D-9DA2-980B22C7D01C}" dt="2023-02-07T18:00:01.410" v="400" actId="478"/>
          <ac:spMkLst>
            <pc:docMk/>
            <pc:sldMk cId="3601420406" sldId="315"/>
            <ac:spMk id="7" creationId="{333DA161-6A97-476E-F323-AC2D650026BE}"/>
          </ac:spMkLst>
        </pc:spChg>
        <pc:spChg chg="mod">
          <ac:chgData name="Ndidi Nwuneli" userId="1d91dbd7af8158b8" providerId="LiveId" clId="{D36DBD88-07BA-406D-9DA2-980B22C7D01C}" dt="2023-02-07T19:05:52.873" v="520" actId="20577"/>
          <ac:spMkLst>
            <pc:docMk/>
            <pc:sldMk cId="3601420406" sldId="315"/>
            <ac:spMk id="8" creationId="{B2DB9DBE-7E24-76DC-E223-C8EB653F7478}"/>
          </ac:spMkLst>
        </pc:spChg>
        <pc:spChg chg="del">
          <ac:chgData name="Ndidi Nwuneli" userId="1d91dbd7af8158b8" providerId="LiveId" clId="{D36DBD88-07BA-406D-9DA2-980B22C7D01C}" dt="2023-02-07T18:00:01.410" v="400" actId="478"/>
          <ac:spMkLst>
            <pc:docMk/>
            <pc:sldMk cId="3601420406" sldId="315"/>
            <ac:spMk id="9" creationId="{2D866E66-7CF0-37AF-719F-132AAD98F585}"/>
          </ac:spMkLst>
        </pc:spChg>
        <pc:spChg chg="mod">
          <ac:chgData name="Ndidi Nwuneli" userId="1d91dbd7af8158b8" providerId="LiveId" clId="{D36DBD88-07BA-406D-9DA2-980B22C7D01C}" dt="2023-02-07T19:06:30.354" v="597" actId="20577"/>
          <ac:spMkLst>
            <pc:docMk/>
            <pc:sldMk cId="3601420406" sldId="315"/>
            <ac:spMk id="10" creationId="{0AAB62A4-4F06-70DD-D1B3-7D266DDE8AC0}"/>
          </ac:spMkLst>
        </pc:spChg>
        <pc:spChg chg="del">
          <ac:chgData name="Ndidi Nwuneli" userId="1d91dbd7af8158b8" providerId="LiveId" clId="{D36DBD88-07BA-406D-9DA2-980B22C7D01C}" dt="2023-02-07T21:43:42.846" v="1433" actId="478"/>
          <ac:spMkLst>
            <pc:docMk/>
            <pc:sldMk cId="3601420406" sldId="315"/>
            <ac:spMk id="11" creationId="{B394E55F-F74E-78CE-6468-831DD25CA9EA}"/>
          </ac:spMkLst>
        </pc:spChg>
        <pc:spChg chg="add mod">
          <ac:chgData name="Ndidi Nwuneli" userId="1d91dbd7af8158b8" providerId="LiveId" clId="{D36DBD88-07BA-406D-9DA2-980B22C7D01C}" dt="2023-02-07T19:07:24.458" v="608" actId="20577"/>
          <ac:spMkLst>
            <pc:docMk/>
            <pc:sldMk cId="3601420406" sldId="315"/>
            <ac:spMk id="15" creationId="{1236EF79-92B3-5FAE-BB50-FAC32C6B751C}"/>
          </ac:spMkLst>
        </pc:spChg>
        <pc:spChg chg="add mod">
          <ac:chgData name="Ndidi Nwuneli" userId="1d91dbd7af8158b8" providerId="LiveId" clId="{D36DBD88-07BA-406D-9DA2-980B22C7D01C}" dt="2023-02-07T19:07:20.757" v="599" actId="1076"/>
          <ac:spMkLst>
            <pc:docMk/>
            <pc:sldMk cId="3601420406" sldId="315"/>
            <ac:spMk id="16" creationId="{85479C06-DE02-0DD4-CB33-09C6ABAFE9CE}"/>
          </ac:spMkLst>
        </pc:spChg>
        <pc:spChg chg="add mod">
          <ac:chgData name="Ndidi Nwuneli" userId="1d91dbd7af8158b8" providerId="LiveId" clId="{D36DBD88-07BA-406D-9DA2-980B22C7D01C}" dt="2023-02-07T21:48:36.658" v="1751" actId="478"/>
          <ac:spMkLst>
            <pc:docMk/>
            <pc:sldMk cId="3601420406" sldId="315"/>
            <ac:spMk id="18" creationId="{EDF79C59-27FE-DF3C-D277-37B327F1DAB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40F78-2C9E-4C7F-818C-B40BB19D3A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ED3FB98-80B9-4155-809A-82659D34A0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818EB1-FF96-47AA-9A30-F1BFF2FFD1F7}" type="datetimeFigureOut">
              <a:rPr lang="en-US" smtClean="0"/>
              <a:t>2/10/2023</a:t>
            </a:fld>
            <a:endParaRPr lang="en-US" dirty="0"/>
          </a:p>
        </p:txBody>
      </p:sp>
      <p:sp>
        <p:nvSpPr>
          <p:cNvPr id="4" name="Footer Placeholder 3">
            <a:extLst>
              <a:ext uri="{FF2B5EF4-FFF2-40B4-BE49-F238E27FC236}">
                <a16:creationId xmlns:a16="http://schemas.microsoft.com/office/drawing/2014/main" id="{D8DEF847-3492-4888-9C23-1504238536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9E48C54-2332-4748-9C65-6A27E550C1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F75FB2-D12E-4669-8522-D3E2C7E6DC97}" type="slidenum">
              <a:rPr lang="en-US" smtClean="0"/>
              <a:t>‹#›</a:t>
            </a:fld>
            <a:endParaRPr lang="en-US" dirty="0"/>
          </a:p>
        </p:txBody>
      </p:sp>
    </p:spTree>
    <p:extLst>
      <p:ext uri="{BB962C8B-B14F-4D97-AF65-F5344CB8AC3E}">
        <p14:creationId xmlns:p14="http://schemas.microsoft.com/office/powerpoint/2010/main" val="19969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4A361-7934-4769-9B16-8A939698742C}" type="datetimeFigureOut">
              <a:rPr lang="en-US" smtClean="0"/>
              <a:t>2/10/2023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8E0B9-48E4-499D-93B2-B07D00395BAC}" type="slidenum">
              <a:rPr lang="en-US" smtClean="0"/>
              <a:t>‹#›</a:t>
            </a:fld>
            <a:endParaRPr lang="en-US" dirty="0"/>
          </a:p>
        </p:txBody>
      </p:sp>
    </p:spTree>
    <p:extLst>
      <p:ext uri="{BB962C8B-B14F-4D97-AF65-F5344CB8AC3E}">
        <p14:creationId xmlns:p14="http://schemas.microsoft.com/office/powerpoint/2010/main" val="391404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D3492AC-2023-4442-AF40-53B11C2EF8B5}"/>
              </a:ext>
            </a:extLst>
          </p:cNvPr>
          <p:cNvSpPr>
            <a:spLocks noGrp="1"/>
          </p:cNvSpPr>
          <p:nvPr>
            <p:ph type="pic" sz="quarter" idx="13"/>
          </p:nvPr>
        </p:nvSpPr>
        <p:spPr>
          <a:xfrm>
            <a:off x="458724" y="457200"/>
            <a:ext cx="11274552" cy="5943600"/>
          </a:xfrm>
          <a:solidFill>
            <a:schemeClr val="accent6"/>
          </a:solidFill>
        </p:spPr>
        <p:txBody>
          <a:bodyPr/>
          <a:lstStyle/>
          <a:p>
            <a:r>
              <a:rPr lang="en-US" dirty="0"/>
              <a:t>Click icon to add picture</a:t>
            </a:r>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6145966" y="1008063"/>
            <a:ext cx="5120640" cy="2054388"/>
          </a:xfrm>
        </p:spPr>
        <p:txBody>
          <a:bodyPr anchor="b">
            <a:normAutofit/>
          </a:bodyPr>
          <a:lstStyle>
            <a:lvl1pPr algn="r">
              <a:defRPr sz="5400">
                <a:solidFill>
                  <a:schemeClr val="tx1">
                    <a:lumMod val="65000"/>
                    <a:lumOff val="35000"/>
                  </a:schemeClr>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098970" y="3105163"/>
            <a:ext cx="3167636" cy="64767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06C6CB5-A7CF-4AA0-8E61-3C46EFA04157}"/>
              </a:ext>
              <a:ext uri="{C183D7F6-B498-43B3-948B-1728B52AA6E4}">
                <adec:decorative xmlns:adec="http://schemas.microsoft.com/office/drawing/2017/decorative" val="1"/>
              </a:ext>
            </a:extLst>
          </p:cNvPr>
          <p:cNvSpPr>
            <a:spLocks noGrp="1"/>
          </p:cNvSpPr>
          <p:nvPr>
            <p:ph type="pic" sz="quarter" idx="23" hasCustomPrompt="1"/>
          </p:nvPr>
        </p:nvSpPr>
        <p:spPr>
          <a:xfrm>
            <a:off x="1524" y="4572000"/>
            <a:ext cx="12188952" cy="2286000"/>
          </a:xfrm>
          <a:solidFill>
            <a:schemeClr val="accent6"/>
          </a:solidFill>
        </p:spPr>
        <p:txBody>
          <a:bodyPr anchor="b"/>
          <a:lstStyle>
            <a:lvl1pPr marL="0" indent="0">
              <a:buNone/>
              <a:defRPr/>
            </a:lvl1pPr>
          </a:lstStyle>
          <a:p>
            <a:r>
              <a:rPr lang="en-US" dirty="0"/>
              <a:t>Click to add picture</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58305" y="1696389"/>
            <a:ext cx="3210331" cy="3647605"/>
          </a:xfrm>
          <a:solidFill>
            <a:schemeClr val="bg1"/>
          </a:solidFill>
          <a:ln w="12700">
            <a:solidFill>
              <a:schemeClr val="tx2">
                <a:lumMod val="20000"/>
                <a:lumOff val="80000"/>
              </a:schemeClr>
            </a:solidFill>
          </a:ln>
        </p:spPr>
        <p:txBody>
          <a:bodyPr lIns="91440" tIns="457200">
            <a:noAutofit/>
          </a:bodyPr>
          <a:lstStyle>
            <a:lvl1pPr marL="0" indent="0" algn="ctr">
              <a:buNone/>
              <a:defRPr sz="3200" b="0">
                <a:solidFill>
                  <a:schemeClr val="accent4"/>
                </a:solidFill>
                <a:latin typeface="+mj-lt"/>
              </a:defRPr>
            </a:lvl1pPr>
          </a:lstStyle>
          <a:p>
            <a:pPr lvl="0"/>
            <a:r>
              <a:rPr lang="en-US" dirty="0"/>
              <a:t>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lvl1pPr>
              <a:defRPr>
                <a:solidFill>
                  <a:schemeClr val="bg1"/>
                </a:solidFill>
              </a:defRPr>
            </a:lvl1pPr>
          </a:lstStyle>
          <a:p>
            <a:r>
              <a:rPr lang="en-US" dirty="0"/>
              <a:t>20XX</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516628"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765548"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lvl1pPr>
              <a:defRPr>
                <a:solidFill>
                  <a:schemeClr val="bg1"/>
                </a:solidFill>
              </a:defRPr>
            </a:lvl1pPr>
          </a:lstStyle>
          <a:p>
            <a:r>
              <a:rPr lang="en-US" dirty="0"/>
              <a:t>Pitch deck title</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48764"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377130"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258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rket comparison">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3A5BA28D-2313-499F-93AB-7C86B0305709}"/>
              </a:ext>
            </a:extLst>
          </p:cNvPr>
          <p:cNvSpPr>
            <a:spLocks noGrp="1"/>
          </p:cNvSpPr>
          <p:nvPr>
            <p:ph type="body" sz="quarter" idx="30" hasCustomPrompt="1"/>
          </p:nvPr>
        </p:nvSpPr>
        <p:spPr>
          <a:xfrm>
            <a:off x="2466593" y="2207455"/>
            <a:ext cx="1351811"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p>
        </p:txBody>
      </p:sp>
      <p:sp>
        <p:nvSpPr>
          <p:cNvPr id="22" name="Text Placeholder 3">
            <a:extLst>
              <a:ext uri="{FF2B5EF4-FFF2-40B4-BE49-F238E27FC236}">
                <a16:creationId xmlns:a16="http://schemas.microsoft.com/office/drawing/2014/main" id="{98516B14-EF29-444F-82DA-19F5011C7DD4}"/>
              </a:ext>
            </a:extLst>
          </p:cNvPr>
          <p:cNvSpPr>
            <a:spLocks noGrp="1"/>
          </p:cNvSpPr>
          <p:nvPr>
            <p:ph type="body" sz="quarter" idx="34" hasCustomPrompt="1"/>
          </p:nvPr>
        </p:nvSpPr>
        <p:spPr>
          <a:xfrm>
            <a:off x="2466592" y="3559605"/>
            <a:ext cx="1353313"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2</a:t>
            </a:r>
            <a:endParaRPr lang="en-ZA" dirty="0"/>
          </a:p>
        </p:txBody>
      </p:sp>
      <p:sp>
        <p:nvSpPr>
          <p:cNvPr id="23" name="Text Placeholder 3">
            <a:extLst>
              <a:ext uri="{FF2B5EF4-FFF2-40B4-BE49-F238E27FC236}">
                <a16:creationId xmlns:a16="http://schemas.microsoft.com/office/drawing/2014/main" id="{BFDD67D8-D69E-405B-825C-A9AF88C1A80A}"/>
              </a:ext>
            </a:extLst>
          </p:cNvPr>
          <p:cNvSpPr>
            <a:spLocks noGrp="1"/>
          </p:cNvSpPr>
          <p:nvPr>
            <p:ph type="body" sz="quarter" idx="35" hasCustomPrompt="1"/>
          </p:nvPr>
        </p:nvSpPr>
        <p:spPr>
          <a:xfrm>
            <a:off x="2466592" y="4905756"/>
            <a:ext cx="1353314"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3</a:t>
            </a: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9" name="Picture Placeholder 8">
            <a:extLst>
              <a:ext uri="{FF2B5EF4-FFF2-40B4-BE49-F238E27FC236}">
                <a16:creationId xmlns:a16="http://schemas.microsoft.com/office/drawing/2014/main" id="{E3354A33-C884-44F0-A320-DF2EBA500D10}"/>
              </a:ext>
            </a:extLst>
          </p:cNvPr>
          <p:cNvSpPr>
            <a:spLocks noGrp="1"/>
          </p:cNvSpPr>
          <p:nvPr>
            <p:ph type="pic" sz="quarter" idx="36"/>
          </p:nvPr>
        </p:nvSpPr>
        <p:spPr>
          <a:xfrm>
            <a:off x="1371600" y="2202883"/>
            <a:ext cx="1106424" cy="1106424"/>
          </a:xfrm>
          <a:solidFill>
            <a:schemeClr val="accent6"/>
          </a:solidFill>
        </p:spPr>
        <p:txBody>
          <a:bodyPr>
            <a:normAutofit/>
          </a:bodyPr>
          <a:lstStyle>
            <a:lvl1pPr>
              <a:defRPr sz="1600"/>
            </a:lvl1pPr>
          </a:lstStyle>
          <a:p>
            <a:r>
              <a:rPr lang="en-US" dirty="0"/>
              <a:t>Click icon to add picture</a:t>
            </a:r>
          </a:p>
        </p:txBody>
      </p:sp>
      <p:sp>
        <p:nvSpPr>
          <p:cNvPr id="28" name="Picture Placeholder 8">
            <a:extLst>
              <a:ext uri="{FF2B5EF4-FFF2-40B4-BE49-F238E27FC236}">
                <a16:creationId xmlns:a16="http://schemas.microsoft.com/office/drawing/2014/main" id="{7AF29B8F-D39A-4F3A-909A-9D298FB7224E}"/>
              </a:ext>
            </a:extLst>
          </p:cNvPr>
          <p:cNvSpPr>
            <a:spLocks noGrp="1"/>
          </p:cNvSpPr>
          <p:nvPr>
            <p:ph type="pic" sz="quarter" idx="39"/>
          </p:nvPr>
        </p:nvSpPr>
        <p:spPr>
          <a:xfrm>
            <a:off x="1371600" y="3555033"/>
            <a:ext cx="1106424" cy="1106424"/>
          </a:xfrm>
          <a:solidFill>
            <a:schemeClr val="accent6"/>
          </a:solidFill>
        </p:spPr>
        <p:txBody>
          <a:bodyPr>
            <a:normAutofit/>
          </a:bodyPr>
          <a:lstStyle>
            <a:lvl1pPr>
              <a:defRPr sz="1600"/>
            </a:lvl1pPr>
          </a:lstStyle>
          <a:p>
            <a:r>
              <a:rPr lang="en-US" dirty="0"/>
              <a:t>Click icon to add picture</a:t>
            </a:r>
          </a:p>
        </p:txBody>
      </p:sp>
      <p:sp>
        <p:nvSpPr>
          <p:cNvPr id="31" name="Picture Placeholder 8">
            <a:extLst>
              <a:ext uri="{FF2B5EF4-FFF2-40B4-BE49-F238E27FC236}">
                <a16:creationId xmlns:a16="http://schemas.microsoft.com/office/drawing/2014/main" id="{83A1C8AA-5F7D-4C12-9724-97F4B72D8A78}"/>
              </a:ext>
            </a:extLst>
          </p:cNvPr>
          <p:cNvSpPr>
            <a:spLocks noGrp="1"/>
          </p:cNvSpPr>
          <p:nvPr>
            <p:ph type="pic" sz="quarter" idx="42"/>
          </p:nvPr>
        </p:nvSpPr>
        <p:spPr>
          <a:xfrm>
            <a:off x="1371600" y="4901184"/>
            <a:ext cx="1106424" cy="1106424"/>
          </a:xfrm>
          <a:solidFill>
            <a:schemeClr val="accent6"/>
          </a:solidFill>
        </p:spPr>
        <p:txBody>
          <a:bodyPr>
            <a:normAutofit/>
          </a:bodyPr>
          <a:lstStyle>
            <a:lvl1pPr>
              <a:defRPr sz="1600"/>
            </a:lvl1pPr>
          </a:lstStyle>
          <a:p>
            <a:r>
              <a:rPr lang="en-US" dirty="0"/>
              <a:t>Click icon to add picture</a:t>
            </a:r>
          </a:p>
        </p:txBody>
      </p:sp>
      <p:sp>
        <p:nvSpPr>
          <p:cNvPr id="14" name="Text Placeholder 9">
            <a:extLst>
              <a:ext uri="{FF2B5EF4-FFF2-40B4-BE49-F238E27FC236}">
                <a16:creationId xmlns:a16="http://schemas.microsoft.com/office/drawing/2014/main" id="{19BE8230-B656-44E2-9319-E1464125040B}"/>
              </a:ext>
            </a:extLst>
          </p:cNvPr>
          <p:cNvSpPr>
            <a:spLocks noGrp="1"/>
          </p:cNvSpPr>
          <p:nvPr>
            <p:ph type="body" sz="quarter" idx="28" hasCustomPrompt="1"/>
          </p:nvPr>
        </p:nvSpPr>
        <p:spPr>
          <a:xfrm>
            <a:off x="3813048" y="220745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4" name="Text Placeholder 9">
            <a:extLst>
              <a:ext uri="{FF2B5EF4-FFF2-40B4-BE49-F238E27FC236}">
                <a16:creationId xmlns:a16="http://schemas.microsoft.com/office/drawing/2014/main" id="{4ADD189D-5EFF-456A-9AEB-E8DB34527420}"/>
              </a:ext>
            </a:extLst>
          </p:cNvPr>
          <p:cNvSpPr>
            <a:spLocks noGrp="1"/>
          </p:cNvSpPr>
          <p:nvPr>
            <p:ph type="body" sz="quarter" idx="37" hasCustomPrompt="1"/>
          </p:nvPr>
        </p:nvSpPr>
        <p:spPr>
          <a:xfrm>
            <a:off x="3813048" y="355960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9" name="Text Placeholder 9">
            <a:extLst>
              <a:ext uri="{FF2B5EF4-FFF2-40B4-BE49-F238E27FC236}">
                <a16:creationId xmlns:a16="http://schemas.microsoft.com/office/drawing/2014/main" id="{53862BA6-E42C-4C58-871B-8705122D6689}"/>
              </a:ext>
            </a:extLst>
          </p:cNvPr>
          <p:cNvSpPr>
            <a:spLocks noGrp="1"/>
          </p:cNvSpPr>
          <p:nvPr>
            <p:ph type="body" sz="quarter" idx="40" hasCustomPrompt="1"/>
          </p:nvPr>
        </p:nvSpPr>
        <p:spPr>
          <a:xfrm>
            <a:off x="3813048" y="4905756"/>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19" name="Content Placeholder 3">
            <a:extLst>
              <a:ext uri="{FF2B5EF4-FFF2-40B4-BE49-F238E27FC236}">
                <a16:creationId xmlns:a16="http://schemas.microsoft.com/office/drawing/2014/main" id="{B1F9D630-F36F-43B5-B6A8-62245E084CAB}"/>
              </a:ext>
            </a:extLst>
          </p:cNvPr>
          <p:cNvSpPr>
            <a:spLocks noGrp="1"/>
          </p:cNvSpPr>
          <p:nvPr>
            <p:ph sz="half" idx="2" hasCustomPrompt="1"/>
          </p:nvPr>
        </p:nvSpPr>
        <p:spPr>
          <a:xfrm>
            <a:off x="7470648" y="220745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27" name="Content Placeholder 3">
            <a:extLst>
              <a:ext uri="{FF2B5EF4-FFF2-40B4-BE49-F238E27FC236}">
                <a16:creationId xmlns:a16="http://schemas.microsoft.com/office/drawing/2014/main" id="{C670C5D6-AD2E-415C-BAFE-A8239C15159E}"/>
              </a:ext>
            </a:extLst>
          </p:cNvPr>
          <p:cNvSpPr>
            <a:spLocks noGrp="1"/>
          </p:cNvSpPr>
          <p:nvPr>
            <p:ph sz="half" idx="38" hasCustomPrompt="1"/>
          </p:nvPr>
        </p:nvSpPr>
        <p:spPr>
          <a:xfrm>
            <a:off x="7470648" y="355960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30" name="Content Placeholder 3">
            <a:extLst>
              <a:ext uri="{FF2B5EF4-FFF2-40B4-BE49-F238E27FC236}">
                <a16:creationId xmlns:a16="http://schemas.microsoft.com/office/drawing/2014/main" id="{26DDBF97-B5FA-415C-9E0D-A4A556C40805}"/>
              </a:ext>
            </a:extLst>
          </p:cNvPr>
          <p:cNvSpPr>
            <a:spLocks noGrp="1"/>
          </p:cNvSpPr>
          <p:nvPr>
            <p:ph sz="half" idx="41" hasCustomPrompt="1"/>
          </p:nvPr>
        </p:nvSpPr>
        <p:spPr>
          <a:xfrm>
            <a:off x="7470648" y="4905756"/>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17" name="Date Placeholder 1">
            <a:extLst>
              <a:ext uri="{FF2B5EF4-FFF2-40B4-BE49-F238E27FC236}">
                <a16:creationId xmlns:a16="http://schemas.microsoft.com/office/drawing/2014/main" id="{8408DD66-4FD2-41B2-AD2E-24ADA0398198}"/>
              </a:ext>
            </a:extLst>
          </p:cNvPr>
          <p:cNvSpPr>
            <a:spLocks noGrp="1"/>
          </p:cNvSpPr>
          <p:nvPr>
            <p:ph type="dt" sz="half" idx="43"/>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21540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4992992" y="2232908"/>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708728" y="3494402"/>
            <a:ext cx="2194560" cy="274320"/>
          </a:xfrm>
        </p:spPr>
        <p:txBody>
          <a:bodyPr>
            <a:noAutofit/>
          </a:bodyPr>
          <a:lstStyle>
            <a:lvl1pPr marL="0" indent="0" algn="l">
              <a:buFont typeface="Arial" panose="020B0604020202020204" pitchFamily="34" charset="0"/>
              <a:buNone/>
              <a:defRPr sz="1200" b="1">
                <a:solidFill>
                  <a:schemeClr val="accent4"/>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310732" y="3494402"/>
            <a:ext cx="2194560" cy="274320"/>
          </a:xfrm>
        </p:spPr>
        <p:txBody>
          <a:bodyPr>
            <a:noAutofit/>
          </a:bodyPr>
          <a:lstStyle>
            <a:lvl1pPr marL="0" indent="0" algn="r">
              <a:buFont typeface="Arial" panose="020B0604020202020204" pitchFamily="34" charset="0"/>
              <a:buNone/>
              <a:defRPr sz="1200" b="1">
                <a:solidFill>
                  <a:schemeClr val="accent4"/>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4992992" y="5287722"/>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grpSp>
        <p:nvGrpSpPr>
          <p:cNvPr id="3" name="Group 2">
            <a:extLst>
              <a:ext uri="{FF2B5EF4-FFF2-40B4-BE49-F238E27FC236}">
                <a16:creationId xmlns:a16="http://schemas.microsoft.com/office/drawing/2014/main" id="{37F7357E-EB66-4B24-BD83-CDF02BFEB8AD}"/>
              </a:ext>
              <a:ext uri="{C183D7F6-B498-43B3-948B-1728B52AA6E4}">
                <adec:decorative xmlns:adec="http://schemas.microsoft.com/office/drawing/2017/decorative" val="1"/>
              </a:ext>
            </a:extLst>
          </p:cNvPr>
          <p:cNvGrpSpPr/>
          <p:nvPr userDrawn="1"/>
        </p:nvGrpSpPr>
        <p:grpSpPr>
          <a:xfrm>
            <a:off x="767923" y="2586939"/>
            <a:ext cx="10677317" cy="2637195"/>
            <a:chOff x="767923" y="2586939"/>
            <a:chExt cx="10677317" cy="2637195"/>
          </a:xfrm>
        </p:grpSpPr>
        <p:sp>
          <p:nvSpPr>
            <p:cNvPr id="26" name="Freeform: Shape 25">
              <a:extLst>
                <a:ext uri="{FF2B5EF4-FFF2-40B4-BE49-F238E27FC236}">
                  <a16:creationId xmlns:a16="http://schemas.microsoft.com/office/drawing/2014/main" id="{E5CC96AF-1ECA-45C5-A903-6341850289F9}"/>
                </a:ext>
              </a:extLst>
            </p:cNvPr>
            <p:cNvSpPr/>
            <p:nvPr userDrawn="1"/>
          </p:nvSpPr>
          <p:spPr>
            <a:xfrm>
              <a:off x="6098501" y="2586991"/>
              <a:ext cx="46095" cy="1231565"/>
            </a:xfrm>
            <a:custGeom>
              <a:avLst/>
              <a:gdLst>
                <a:gd name="connsiteX0" fmla="*/ 375 w 46095"/>
                <a:gd name="connsiteY0" fmla="*/ 0 h 1231565"/>
                <a:gd name="connsiteX1" fmla="*/ 46095 w 46095"/>
                <a:gd name="connsiteY1" fmla="*/ 114776 h 1231565"/>
                <a:gd name="connsiteX2" fmla="*/ 46095 w 46095"/>
                <a:gd name="connsiteY2" fmla="*/ 1231565 h 1231565"/>
                <a:gd name="connsiteX3" fmla="*/ 0 w 46095"/>
                <a:gd name="connsiteY3" fmla="*/ 1231565 h 1231565"/>
                <a:gd name="connsiteX4" fmla="*/ 0 w 46095"/>
                <a:gd name="connsiteY4" fmla="*/ 942 h 1231565"/>
                <a:gd name="connsiteX5" fmla="*/ 375 w 46095"/>
                <a:gd name="connsiteY5" fmla="*/ 0 h 123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95" h="1231565">
                  <a:moveTo>
                    <a:pt x="375" y="0"/>
                  </a:moveTo>
                  <a:lnTo>
                    <a:pt x="46095" y="114776"/>
                  </a:lnTo>
                  <a:lnTo>
                    <a:pt x="46095" y="1231565"/>
                  </a:lnTo>
                  <a:lnTo>
                    <a:pt x="0" y="1231565"/>
                  </a:lnTo>
                  <a:lnTo>
                    <a:pt x="0" y="942"/>
                  </a:lnTo>
                  <a:lnTo>
                    <a:pt x="37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07574821-21A4-483A-9824-B9CB9EC4B770}"/>
                </a:ext>
              </a:extLst>
            </p:cNvPr>
            <p:cNvSpPr/>
            <p:nvPr userDrawn="1"/>
          </p:nvSpPr>
          <p:spPr>
            <a:xfrm>
              <a:off x="6053156" y="3818555"/>
              <a:ext cx="45345" cy="97190"/>
            </a:xfrm>
            <a:custGeom>
              <a:avLst/>
              <a:gdLst>
                <a:gd name="connsiteX0" fmla="*/ 0 w 45345"/>
                <a:gd name="connsiteY0" fmla="*/ 0 h 97190"/>
                <a:gd name="connsiteX1" fmla="*/ 45345 w 45345"/>
                <a:gd name="connsiteY1" fmla="*/ 0 h 97190"/>
                <a:gd name="connsiteX2" fmla="*/ 45345 w 45345"/>
                <a:gd name="connsiteY2" fmla="*/ 97190 h 97190"/>
                <a:gd name="connsiteX3" fmla="*/ 0 w 45345"/>
                <a:gd name="connsiteY3" fmla="*/ 97190 h 97190"/>
                <a:gd name="connsiteX4" fmla="*/ 0 w 45345"/>
                <a:gd name="connsiteY4" fmla="*/ 0 h 97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45" h="97190">
                  <a:moveTo>
                    <a:pt x="0" y="0"/>
                  </a:moveTo>
                  <a:lnTo>
                    <a:pt x="45345" y="0"/>
                  </a:lnTo>
                  <a:lnTo>
                    <a:pt x="45345" y="97190"/>
                  </a:lnTo>
                  <a:lnTo>
                    <a:pt x="0" y="9719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F8C191E1-94CD-4DEF-9125-7E667370926A}"/>
                </a:ext>
              </a:extLst>
            </p:cNvPr>
            <p:cNvSpPr/>
            <p:nvPr userDrawn="1"/>
          </p:nvSpPr>
          <p:spPr>
            <a:xfrm>
              <a:off x="6098500" y="2586939"/>
              <a:ext cx="111238" cy="1231616"/>
            </a:xfrm>
            <a:custGeom>
              <a:avLst/>
              <a:gdLst>
                <a:gd name="connsiteX0" fmla="*/ 0 w 111238"/>
                <a:gd name="connsiteY0" fmla="*/ 0 h 1231616"/>
                <a:gd name="connsiteX1" fmla="*/ 111238 w 111238"/>
                <a:gd name="connsiteY1" fmla="*/ 0 h 1231616"/>
                <a:gd name="connsiteX2" fmla="*/ 111238 w 111238"/>
                <a:gd name="connsiteY2" fmla="*/ 1231616 h 1231616"/>
                <a:gd name="connsiteX3" fmla="*/ 46095 w 111238"/>
                <a:gd name="connsiteY3" fmla="*/ 1231616 h 1231616"/>
                <a:gd name="connsiteX4" fmla="*/ 46095 w 111238"/>
                <a:gd name="connsiteY4" fmla="*/ 114827 h 1231616"/>
                <a:gd name="connsiteX5" fmla="*/ 375 w 111238"/>
                <a:gd name="connsiteY5" fmla="*/ 51 h 1231616"/>
                <a:gd name="connsiteX6" fmla="*/ 0 w 111238"/>
                <a:gd name="connsiteY6" fmla="*/ 993 h 1231616"/>
                <a:gd name="connsiteX7" fmla="*/ 0 w 111238"/>
                <a:gd name="connsiteY7" fmla="*/ 0 h 1231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238" h="1231616">
                  <a:moveTo>
                    <a:pt x="0" y="0"/>
                  </a:moveTo>
                  <a:lnTo>
                    <a:pt x="111238" y="0"/>
                  </a:lnTo>
                  <a:lnTo>
                    <a:pt x="111238" y="1231616"/>
                  </a:lnTo>
                  <a:lnTo>
                    <a:pt x="46095" y="1231616"/>
                  </a:lnTo>
                  <a:lnTo>
                    <a:pt x="46095" y="114827"/>
                  </a:lnTo>
                  <a:lnTo>
                    <a:pt x="375" y="51"/>
                  </a:lnTo>
                  <a:lnTo>
                    <a:pt x="0" y="9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7E6DEF02-ADC5-487F-AA38-28AE410EBEB1}"/>
                </a:ext>
              </a:extLst>
            </p:cNvPr>
            <p:cNvSpPr/>
            <p:nvPr userDrawn="1"/>
          </p:nvSpPr>
          <p:spPr>
            <a:xfrm>
              <a:off x="6053156" y="2587933"/>
              <a:ext cx="36576" cy="126204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7F5BD053-8127-4207-8BB6-88934D1FE4A5}"/>
                </a:ext>
              </a:extLst>
            </p:cNvPr>
            <p:cNvSpPr/>
            <p:nvPr userDrawn="1"/>
          </p:nvSpPr>
          <p:spPr>
            <a:xfrm>
              <a:off x="767923" y="3818556"/>
              <a:ext cx="5349240"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Rectangle 17">
              <a:extLst>
                <a:ext uri="{FF2B5EF4-FFF2-40B4-BE49-F238E27FC236}">
                  <a16:creationId xmlns:a16="http://schemas.microsoft.com/office/drawing/2014/main" id="{06CFD50B-0B31-48EB-8D44-673C8CEC29B7}"/>
                </a:ext>
              </a:extLst>
            </p:cNvPr>
            <p:cNvSpPr/>
            <p:nvPr userDrawn="1"/>
          </p:nvSpPr>
          <p:spPr>
            <a:xfrm>
              <a:off x="6117163" y="3818554"/>
              <a:ext cx="5328077"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C715010-62CF-4E58-992F-47427FCB0C02}"/>
                </a:ext>
              </a:extLst>
            </p:cNvPr>
            <p:cNvSpPr/>
            <p:nvPr userDrawn="1"/>
          </p:nvSpPr>
          <p:spPr>
            <a:xfrm>
              <a:off x="6053155" y="3852534"/>
              <a:ext cx="36576" cy="1371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Date Placeholder 1">
            <a:extLst>
              <a:ext uri="{FF2B5EF4-FFF2-40B4-BE49-F238E27FC236}">
                <a16:creationId xmlns:a16="http://schemas.microsoft.com/office/drawing/2014/main" id="{17311117-A0EF-438B-BF68-75DF09D85045}"/>
              </a:ext>
            </a:extLst>
          </p:cNvPr>
          <p:cNvSpPr>
            <a:spLocks noGrp="1"/>
          </p:cNvSpPr>
          <p:nvPr>
            <p:ph type="dt" sz="half" idx="16"/>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780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a:xfrm>
            <a:off x="838200" y="365125"/>
            <a:ext cx="10515600" cy="1059924"/>
          </a:xfrm>
        </p:spPr>
        <p:txBody>
          <a:bodyPr bIns="91440" anchor="b"/>
          <a:lstStyle>
            <a:lvl1pPr algn="ctr">
              <a:defRPr>
                <a:solidFill>
                  <a:schemeClr val="tx1">
                    <a:lumMod val="50000"/>
                    <a:lumOff val="50000"/>
                  </a:schemeClr>
                </a:solidFill>
              </a:defRPr>
            </a:lvl1pPr>
          </a:lstStyle>
          <a:p>
            <a:r>
              <a:rPr lang="en-US"/>
              <a:t>Click to edit Master title style</a:t>
            </a:r>
            <a:endParaRPr lang="en-US" dirty="0"/>
          </a:p>
        </p:txBody>
      </p:sp>
      <p:sp>
        <p:nvSpPr>
          <p:cNvPr id="13" name="Text Placeholder 2">
            <a:extLst>
              <a:ext uri="{FF2B5EF4-FFF2-40B4-BE49-F238E27FC236}">
                <a16:creationId xmlns:a16="http://schemas.microsoft.com/office/drawing/2014/main" id="{8FDD847D-284F-43B9-91A9-0A2AE4977EE1}"/>
              </a:ext>
            </a:extLst>
          </p:cNvPr>
          <p:cNvSpPr>
            <a:spLocks noGrp="1"/>
          </p:cNvSpPr>
          <p:nvPr>
            <p:ph type="body" idx="1"/>
          </p:nvPr>
        </p:nvSpPr>
        <p:spPr>
          <a:xfrm>
            <a:off x="831850" y="1426525"/>
            <a:ext cx="10515600" cy="457200"/>
          </a:xfrm>
        </p:spPr>
        <p:txBody>
          <a:bodyPr>
            <a:normAutofit/>
          </a:bodyPr>
          <a:lstStyle>
            <a:lvl1pPr marL="0" indent="0" algn="ctr">
              <a:buNone/>
              <a:defRPr sz="20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1097280"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3191256"/>
            <a:ext cx="3200400" cy="2465883"/>
          </a:xfrm>
          <a:noFill/>
          <a:ln>
            <a:solidFill>
              <a:schemeClr val="accent2"/>
            </a:solidFill>
          </a:ln>
        </p:spPr>
        <p:txBody>
          <a:bodyPr lIns="182880" tIns="9144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625274"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626864"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53269"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156448"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91586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id="{0DD8E1C1-2F29-4EF8-B7B9-75E2DC5049C7}"/>
              </a:ext>
            </a:extLst>
          </p:cNvPr>
          <p:cNvSpPr>
            <a:spLocks noGrp="1"/>
          </p:cNvSpPr>
          <p:nvPr>
            <p:ph type="body" idx="13"/>
          </p:nvPr>
        </p:nvSpPr>
        <p:spPr>
          <a:xfrm>
            <a:off x="831850" y="1426525"/>
            <a:ext cx="10515600" cy="457200"/>
          </a:xfrm>
        </p:spPr>
        <p:txBody>
          <a:bodyPr>
            <a:normAutofit/>
          </a:bodyPr>
          <a:lstStyle>
            <a:lvl1pPr marL="0" indent="0" algn="ct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6438"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706438"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67475"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67475"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6926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64" name="Text Placeholder 3">
            <a:extLst>
              <a:ext uri="{FF2B5EF4-FFF2-40B4-BE49-F238E27FC236}">
                <a16:creationId xmlns:a16="http://schemas.microsoft.com/office/drawing/2014/main" id="{A8B6EDEE-DE90-436D-BFA9-9709BE86FD0A}"/>
              </a:ext>
            </a:extLst>
          </p:cNvPr>
          <p:cNvSpPr>
            <a:spLocks noGrp="1"/>
          </p:cNvSpPr>
          <p:nvPr>
            <p:ph type="body" sz="quarter" idx="59" hasCustomPrompt="1"/>
          </p:nvPr>
        </p:nvSpPr>
        <p:spPr>
          <a:xfrm>
            <a:off x="2258568" y="2304288"/>
            <a:ext cx="1554480" cy="561975"/>
          </a:xfrm>
          <a:solidFill>
            <a:schemeClr val="accent3"/>
          </a:solidFill>
          <a:ln>
            <a:noFill/>
          </a:ln>
        </p:spPr>
        <p:txBody>
          <a:bodyPr tIns="36000" anchor="ctr" anchorCtr="0">
            <a:normAutofit/>
          </a:bodyPr>
          <a:lstStyle>
            <a:lvl1pPr marL="0" indent="0" algn="ctr">
              <a:lnSpc>
                <a:spcPct val="150000"/>
              </a:lnSpc>
              <a:spcBef>
                <a:spcPts val="3600"/>
              </a:spcBef>
              <a:buNone/>
              <a:defRPr sz="1100">
                <a:solidFill>
                  <a:schemeClr val="tx1">
                    <a:lumMod val="75000"/>
                    <a:lumOff val="25000"/>
                  </a:schemeClr>
                </a:solidFill>
                <a:latin typeface="+mj-lt"/>
              </a:defRPr>
            </a:lvl1pPr>
          </a:lstStyle>
          <a:p>
            <a:pPr lvl="0"/>
            <a:r>
              <a:rPr lang="en-US" dirty="0"/>
              <a:t>Item Title</a:t>
            </a:r>
            <a:endParaRPr lang="en-ZA" dirty="0"/>
          </a:p>
        </p:txBody>
      </p:sp>
      <p:sp>
        <p:nvSpPr>
          <p:cNvPr id="38" name="Text Placeholder 10">
            <a:extLst>
              <a:ext uri="{FF2B5EF4-FFF2-40B4-BE49-F238E27FC236}">
                <a16:creationId xmlns:a16="http://schemas.microsoft.com/office/drawing/2014/main" id="{5FBFE975-0A80-48E8-AA52-A4674F3B96A7}"/>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39" name="Text Placeholder 10">
            <a:extLst>
              <a:ext uri="{FF2B5EF4-FFF2-40B4-BE49-F238E27FC236}">
                <a16:creationId xmlns:a16="http://schemas.microsoft.com/office/drawing/2014/main" id="{8BD9D56F-24FE-4F7D-8E40-A0D0AC719791}"/>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D46B7BD9-7D98-4035-8A5E-463BD7C3BF1D}"/>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8AA70B58-94EB-4879-8CBB-F170B13437D5}"/>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7309DED8-0AF6-493B-A2EC-E3C6524C4037}"/>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634511C9-82EE-4918-850A-C11AB497D8C8}"/>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9DFB519F-3772-4743-A8B2-EE749BE7907F}"/>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FF1ED3A9-45CD-4A8C-94E6-BFD948CC06A3}"/>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DF614219-217C-4657-8BF6-1BDE7D2907CA}"/>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9" name="Text Placeholder 10">
            <a:extLst>
              <a:ext uri="{FF2B5EF4-FFF2-40B4-BE49-F238E27FC236}">
                <a16:creationId xmlns:a16="http://schemas.microsoft.com/office/drawing/2014/main" id="{CF5EB19D-BC9E-40FA-BC6F-DA9B98DA7DCA}"/>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1E8B9B06-EF32-482E-A7E7-C1BAFE1A45DC}"/>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0" name="Text Placeholder 10">
            <a:extLst>
              <a:ext uri="{FF2B5EF4-FFF2-40B4-BE49-F238E27FC236}">
                <a16:creationId xmlns:a16="http://schemas.microsoft.com/office/drawing/2014/main" id="{B243085E-635F-44B9-A90B-BCE5763AD3EB}"/>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1" name="Text Placeholder 10">
            <a:extLst>
              <a:ext uri="{FF2B5EF4-FFF2-40B4-BE49-F238E27FC236}">
                <a16:creationId xmlns:a16="http://schemas.microsoft.com/office/drawing/2014/main" id="{5E2D6E88-5F8C-4406-9211-D4A50B968BA2}"/>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CC994534-ACB6-4B33-A7F8-59ED88636D97}"/>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52" name="Text Placeholder 10">
            <a:extLst>
              <a:ext uri="{FF2B5EF4-FFF2-40B4-BE49-F238E27FC236}">
                <a16:creationId xmlns:a16="http://schemas.microsoft.com/office/drawing/2014/main" id="{BFBFB5AF-B984-48A4-A2D5-B0F9A7168B93}"/>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3" name="Text Placeholder 10">
            <a:extLst>
              <a:ext uri="{FF2B5EF4-FFF2-40B4-BE49-F238E27FC236}">
                <a16:creationId xmlns:a16="http://schemas.microsoft.com/office/drawing/2014/main" id="{5920D2EA-A217-4744-834D-D00BD41BD38F}"/>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4" name="Text Placeholder 10">
            <a:extLst>
              <a:ext uri="{FF2B5EF4-FFF2-40B4-BE49-F238E27FC236}">
                <a16:creationId xmlns:a16="http://schemas.microsoft.com/office/drawing/2014/main" id="{FD2FC71C-590D-4C50-9D20-D98F73D84422}"/>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5" name="Text Placeholder 10">
            <a:extLst>
              <a:ext uri="{FF2B5EF4-FFF2-40B4-BE49-F238E27FC236}">
                <a16:creationId xmlns:a16="http://schemas.microsoft.com/office/drawing/2014/main" id="{AD895D25-09BE-492D-944C-8B0E710ADF19}"/>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6" name="Text Placeholder 10">
            <a:extLst>
              <a:ext uri="{FF2B5EF4-FFF2-40B4-BE49-F238E27FC236}">
                <a16:creationId xmlns:a16="http://schemas.microsoft.com/office/drawing/2014/main" id="{F6192086-61CF-42A5-905D-851D1EEBC250}"/>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7" name="Text Placeholder 10">
            <a:extLst>
              <a:ext uri="{FF2B5EF4-FFF2-40B4-BE49-F238E27FC236}">
                <a16:creationId xmlns:a16="http://schemas.microsoft.com/office/drawing/2014/main" id="{FD1AF556-814F-4B48-B1F0-29450A009046}"/>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8" name="Text Placeholder 10">
            <a:extLst>
              <a:ext uri="{FF2B5EF4-FFF2-40B4-BE49-F238E27FC236}">
                <a16:creationId xmlns:a16="http://schemas.microsoft.com/office/drawing/2014/main" id="{EEEE7A48-BA7F-4AD6-948F-8AF34748D377}"/>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0" name="Text Placeholder 10">
            <a:extLst>
              <a:ext uri="{FF2B5EF4-FFF2-40B4-BE49-F238E27FC236}">
                <a16:creationId xmlns:a16="http://schemas.microsoft.com/office/drawing/2014/main" id="{1ECC3963-8620-45EA-8E9B-B5ED79CD7A41}"/>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1" name="Text Placeholder 10">
            <a:extLst>
              <a:ext uri="{FF2B5EF4-FFF2-40B4-BE49-F238E27FC236}">
                <a16:creationId xmlns:a16="http://schemas.microsoft.com/office/drawing/2014/main" id="{8A5FB4BB-2FEF-496A-8E3A-C4D43AE0498C}"/>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9" name="Text Placeholder 10">
            <a:extLst>
              <a:ext uri="{FF2B5EF4-FFF2-40B4-BE49-F238E27FC236}">
                <a16:creationId xmlns:a16="http://schemas.microsoft.com/office/drawing/2014/main" id="{A7187E67-FC95-4CA0-9570-815E315916E5}"/>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2" name="Text Placeholder 10">
            <a:extLst>
              <a:ext uri="{FF2B5EF4-FFF2-40B4-BE49-F238E27FC236}">
                <a16:creationId xmlns:a16="http://schemas.microsoft.com/office/drawing/2014/main" id="{D03EF82F-F37F-48CB-A978-E3BAD66F5C7D}"/>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3" name="Text Placeholder 10">
            <a:extLst>
              <a:ext uri="{FF2B5EF4-FFF2-40B4-BE49-F238E27FC236}">
                <a16:creationId xmlns:a16="http://schemas.microsoft.com/office/drawing/2014/main" id="{5F250D41-02CE-4633-9E26-F722FCA110BB}"/>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cxnSp>
        <p:nvCxnSpPr>
          <p:cNvPr id="8" name="Straight Connector 7">
            <a:extLst>
              <a:ext uri="{FF2B5EF4-FFF2-40B4-BE49-F238E27FC236}">
                <a16:creationId xmlns:a16="http://schemas.microsoft.com/office/drawing/2014/main" id="{711E3559-68CA-437E-BD12-A9953AE1E88F}"/>
              </a:ext>
              <a:ext uri="{C183D7F6-B498-43B3-948B-1728B52AA6E4}">
                <adec:decorative xmlns:adec="http://schemas.microsoft.com/office/drawing/2017/decorative" val="1"/>
              </a:ext>
            </a:extLst>
          </p:cNvPr>
          <p:cNvCxnSpPr/>
          <p:nvPr userDrawn="1"/>
        </p:nvCxnSpPr>
        <p:spPr>
          <a:xfrm>
            <a:off x="940445" y="4069080"/>
            <a:ext cx="1033272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Date Placeholder 1">
            <a:extLst>
              <a:ext uri="{FF2B5EF4-FFF2-40B4-BE49-F238E27FC236}">
                <a16:creationId xmlns:a16="http://schemas.microsoft.com/office/drawing/2014/main" id="{62C0F98D-B2D7-4EDC-ADD0-9B61A901FCEA}"/>
              </a:ext>
            </a:extLst>
          </p:cNvPr>
          <p:cNvSpPr>
            <a:spLocks noGrp="1"/>
          </p:cNvSpPr>
          <p:nvPr>
            <p:ph type="dt" sz="half" idx="60"/>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42866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1685925"/>
            <a:ext cx="10515600" cy="4097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option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8402"/>
            <a:ext cx="2286000" cy="3566160"/>
          </a:xfrm>
          <a:solidFill>
            <a:schemeClr val="accent6"/>
          </a:solidFill>
        </p:spPr>
        <p:txBody>
          <a:bodyPr/>
          <a:lstStyle/>
          <a:p>
            <a:r>
              <a:rPr lang="en-US" dirty="0"/>
              <a:t>Click icon to add picture</a:t>
            </a:r>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5359799"/>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5743005"/>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8798"/>
            <a:ext cx="2286000" cy="3566160"/>
          </a:xfrm>
          <a:solidFill>
            <a:schemeClr val="accent6"/>
          </a:solidFill>
        </p:spPr>
        <p:txBody>
          <a:bodyPr/>
          <a:lstStyle/>
          <a:p>
            <a:r>
              <a:rPr lang="en-US" dirty="0"/>
              <a:t>Click icon to add picture</a:t>
            </a:r>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8402"/>
            <a:ext cx="2286000" cy="3566160"/>
          </a:xfrm>
          <a:solidFill>
            <a:schemeClr val="accent6"/>
          </a:solidFill>
        </p:spPr>
        <p:txBody>
          <a:bodyPr/>
          <a:lstStyle/>
          <a:p>
            <a:r>
              <a:rPr lang="en-US" dirty="0"/>
              <a:t>Click icon to add picture</a:t>
            </a:r>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8798"/>
            <a:ext cx="2286000" cy="3566160"/>
          </a:xfrm>
          <a:solidFill>
            <a:schemeClr val="accent6"/>
          </a:solidFill>
        </p:spPr>
        <p:txBody>
          <a:bodyPr/>
          <a:lstStyle/>
          <a:p>
            <a:r>
              <a:rPr lang="en-US" dirty="0"/>
              <a:t>Click icon to add picture</a:t>
            </a:r>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56699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optio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7141"/>
            <a:ext cx="2286000" cy="1554480"/>
          </a:xfrm>
          <a:solidFill>
            <a:schemeClr val="accent6"/>
          </a:solidFill>
        </p:spPr>
        <p:txBody>
          <a:bodyPr/>
          <a:lstStyle/>
          <a:p>
            <a:r>
              <a:rPr lang="en-US" dirty="0"/>
              <a:t>Click icon to add picture</a:t>
            </a:r>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7537"/>
            <a:ext cx="2286000" cy="1554480"/>
          </a:xfrm>
          <a:solidFill>
            <a:schemeClr val="accent6"/>
          </a:solidFill>
        </p:spPr>
        <p:txBody>
          <a:bodyPr/>
          <a:lstStyle/>
          <a:p>
            <a:r>
              <a:rPr lang="en-US" dirty="0"/>
              <a:t>Click icon to add picture</a:t>
            </a:r>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3323409"/>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3611203"/>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7141"/>
            <a:ext cx="2286000" cy="1554480"/>
          </a:xfrm>
          <a:solidFill>
            <a:schemeClr val="accent6"/>
          </a:solidFill>
        </p:spPr>
        <p:txBody>
          <a:bodyPr/>
          <a:lstStyle/>
          <a:p>
            <a:r>
              <a:rPr lang="en-US" dirty="0"/>
              <a:t>Click icon to add picture</a:t>
            </a:r>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7141"/>
            <a:ext cx="2286000" cy="1554480"/>
          </a:xfrm>
          <a:solidFill>
            <a:schemeClr val="accent6"/>
          </a:solidFill>
        </p:spPr>
        <p:txBody>
          <a:bodyPr/>
          <a:lstStyle/>
          <a:p>
            <a:r>
              <a:rPr lang="en-US" dirty="0"/>
              <a:t>Click icon to add picture</a:t>
            </a:r>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4" name="Picture Placeholder 6">
            <a:extLst>
              <a:ext uri="{FF2B5EF4-FFF2-40B4-BE49-F238E27FC236}">
                <a16:creationId xmlns:a16="http://schemas.microsoft.com/office/drawing/2014/main" id="{27688D91-F8AA-4C0A-BF29-90F8FE202DAC}"/>
              </a:ext>
            </a:extLst>
          </p:cNvPr>
          <p:cNvSpPr>
            <a:spLocks noGrp="1"/>
          </p:cNvSpPr>
          <p:nvPr>
            <p:ph type="pic" sz="quarter" idx="25"/>
          </p:nvPr>
        </p:nvSpPr>
        <p:spPr>
          <a:xfrm>
            <a:off x="1325219" y="4131915"/>
            <a:ext cx="2286000" cy="1554480"/>
          </a:xfrm>
          <a:solidFill>
            <a:schemeClr val="accent6"/>
          </a:solidFill>
        </p:spPr>
        <p:txBody>
          <a:bodyPr/>
          <a:lstStyle/>
          <a:p>
            <a:r>
              <a:rPr lang="en-US" dirty="0"/>
              <a:t>Click icon to add picture</a:t>
            </a:r>
          </a:p>
        </p:txBody>
      </p:sp>
      <p:sp>
        <p:nvSpPr>
          <p:cNvPr id="45" name="Text Placeholder 8">
            <a:extLst>
              <a:ext uri="{FF2B5EF4-FFF2-40B4-BE49-F238E27FC236}">
                <a16:creationId xmlns:a16="http://schemas.microsoft.com/office/drawing/2014/main" id="{D9AECBF7-0508-4905-9DF6-C0FF9D9ADA48}"/>
              </a:ext>
            </a:extLst>
          </p:cNvPr>
          <p:cNvSpPr>
            <a:spLocks noGrp="1"/>
          </p:cNvSpPr>
          <p:nvPr>
            <p:ph type="body" sz="quarter" idx="26" hasCustomPrompt="1"/>
          </p:nvPr>
        </p:nvSpPr>
        <p:spPr>
          <a:xfrm>
            <a:off x="1325219"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6" name="Text Placeholder 8">
            <a:extLst>
              <a:ext uri="{FF2B5EF4-FFF2-40B4-BE49-F238E27FC236}">
                <a16:creationId xmlns:a16="http://schemas.microsoft.com/office/drawing/2014/main" id="{A7F920A3-CA67-4CD0-A639-1CE803DE26F8}"/>
              </a:ext>
            </a:extLst>
          </p:cNvPr>
          <p:cNvSpPr>
            <a:spLocks noGrp="1"/>
          </p:cNvSpPr>
          <p:nvPr>
            <p:ph type="body" sz="quarter" idx="27" hasCustomPrompt="1"/>
          </p:nvPr>
        </p:nvSpPr>
        <p:spPr>
          <a:xfrm>
            <a:off x="1325219"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7" name="Picture Placeholder 6">
            <a:extLst>
              <a:ext uri="{FF2B5EF4-FFF2-40B4-BE49-F238E27FC236}">
                <a16:creationId xmlns:a16="http://schemas.microsoft.com/office/drawing/2014/main" id="{463E2C69-9A20-4A90-8F45-4EE6CFD469B6}"/>
              </a:ext>
            </a:extLst>
          </p:cNvPr>
          <p:cNvSpPr>
            <a:spLocks noGrp="1"/>
          </p:cNvSpPr>
          <p:nvPr>
            <p:ph type="pic" sz="quarter" idx="28"/>
          </p:nvPr>
        </p:nvSpPr>
        <p:spPr>
          <a:xfrm>
            <a:off x="3743740" y="4132311"/>
            <a:ext cx="2286000" cy="1554480"/>
          </a:xfrm>
          <a:solidFill>
            <a:schemeClr val="accent6"/>
          </a:solidFill>
        </p:spPr>
        <p:txBody>
          <a:bodyPr/>
          <a:lstStyle/>
          <a:p>
            <a:r>
              <a:rPr lang="en-US" dirty="0"/>
              <a:t>Click icon to add picture</a:t>
            </a:r>
          </a:p>
        </p:txBody>
      </p:sp>
      <p:sp>
        <p:nvSpPr>
          <p:cNvPr id="48" name="Text Placeholder 8">
            <a:extLst>
              <a:ext uri="{FF2B5EF4-FFF2-40B4-BE49-F238E27FC236}">
                <a16:creationId xmlns:a16="http://schemas.microsoft.com/office/drawing/2014/main" id="{D33409A7-C60B-4AD7-AFDF-23C2F042CECE}"/>
              </a:ext>
            </a:extLst>
          </p:cNvPr>
          <p:cNvSpPr>
            <a:spLocks noGrp="1"/>
          </p:cNvSpPr>
          <p:nvPr>
            <p:ph type="body" sz="quarter" idx="29" hasCustomPrompt="1"/>
          </p:nvPr>
        </p:nvSpPr>
        <p:spPr>
          <a:xfrm>
            <a:off x="3743740" y="573818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9" name="Text Placeholder 8">
            <a:extLst>
              <a:ext uri="{FF2B5EF4-FFF2-40B4-BE49-F238E27FC236}">
                <a16:creationId xmlns:a16="http://schemas.microsoft.com/office/drawing/2014/main" id="{4870155B-647D-44E9-AE54-24D2BB2404BF}"/>
              </a:ext>
            </a:extLst>
          </p:cNvPr>
          <p:cNvSpPr>
            <a:spLocks noGrp="1"/>
          </p:cNvSpPr>
          <p:nvPr>
            <p:ph type="body" sz="quarter" idx="30" hasCustomPrompt="1"/>
          </p:nvPr>
        </p:nvSpPr>
        <p:spPr>
          <a:xfrm>
            <a:off x="3743740" y="602597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0" name="Picture Placeholder 6">
            <a:extLst>
              <a:ext uri="{FF2B5EF4-FFF2-40B4-BE49-F238E27FC236}">
                <a16:creationId xmlns:a16="http://schemas.microsoft.com/office/drawing/2014/main" id="{3876D40F-6DE8-45F1-B56E-986312109BAC}"/>
              </a:ext>
            </a:extLst>
          </p:cNvPr>
          <p:cNvSpPr>
            <a:spLocks noGrp="1"/>
          </p:cNvSpPr>
          <p:nvPr>
            <p:ph type="pic" sz="quarter" idx="31"/>
          </p:nvPr>
        </p:nvSpPr>
        <p:spPr>
          <a:xfrm>
            <a:off x="6162261" y="4131915"/>
            <a:ext cx="2286000" cy="1554480"/>
          </a:xfrm>
          <a:solidFill>
            <a:schemeClr val="accent6"/>
          </a:solidFill>
        </p:spPr>
        <p:txBody>
          <a:bodyPr/>
          <a:lstStyle/>
          <a:p>
            <a:r>
              <a:rPr lang="en-US" dirty="0"/>
              <a:t>Click icon to add picture</a:t>
            </a:r>
          </a:p>
        </p:txBody>
      </p:sp>
      <p:sp>
        <p:nvSpPr>
          <p:cNvPr id="51" name="Text Placeholder 8">
            <a:extLst>
              <a:ext uri="{FF2B5EF4-FFF2-40B4-BE49-F238E27FC236}">
                <a16:creationId xmlns:a16="http://schemas.microsoft.com/office/drawing/2014/main" id="{D0A39ABE-EF7B-477F-A346-C5CDA9F5D63A}"/>
              </a:ext>
            </a:extLst>
          </p:cNvPr>
          <p:cNvSpPr>
            <a:spLocks noGrp="1"/>
          </p:cNvSpPr>
          <p:nvPr>
            <p:ph type="body" sz="quarter" idx="32" hasCustomPrompt="1"/>
          </p:nvPr>
        </p:nvSpPr>
        <p:spPr>
          <a:xfrm>
            <a:off x="6162261"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2" name="Text Placeholder 8">
            <a:extLst>
              <a:ext uri="{FF2B5EF4-FFF2-40B4-BE49-F238E27FC236}">
                <a16:creationId xmlns:a16="http://schemas.microsoft.com/office/drawing/2014/main" id="{7787A6CA-4AF6-46F5-BA39-50F328D9A86E}"/>
              </a:ext>
            </a:extLst>
          </p:cNvPr>
          <p:cNvSpPr>
            <a:spLocks noGrp="1"/>
          </p:cNvSpPr>
          <p:nvPr>
            <p:ph type="body" sz="quarter" idx="33" hasCustomPrompt="1"/>
          </p:nvPr>
        </p:nvSpPr>
        <p:spPr>
          <a:xfrm>
            <a:off x="6162261"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3" name="Picture Placeholder 6">
            <a:extLst>
              <a:ext uri="{FF2B5EF4-FFF2-40B4-BE49-F238E27FC236}">
                <a16:creationId xmlns:a16="http://schemas.microsoft.com/office/drawing/2014/main" id="{EC171A7C-639D-47C1-A626-7E4772629B28}"/>
              </a:ext>
            </a:extLst>
          </p:cNvPr>
          <p:cNvSpPr>
            <a:spLocks noGrp="1"/>
          </p:cNvSpPr>
          <p:nvPr>
            <p:ph type="pic" sz="quarter" idx="34"/>
          </p:nvPr>
        </p:nvSpPr>
        <p:spPr>
          <a:xfrm>
            <a:off x="8580782" y="4131915"/>
            <a:ext cx="2286000" cy="1554480"/>
          </a:xfrm>
          <a:solidFill>
            <a:schemeClr val="accent6"/>
          </a:solidFill>
        </p:spPr>
        <p:txBody>
          <a:bodyPr/>
          <a:lstStyle/>
          <a:p>
            <a:r>
              <a:rPr lang="en-US" dirty="0"/>
              <a:t>Click icon to add picture</a:t>
            </a:r>
          </a:p>
        </p:txBody>
      </p:sp>
      <p:sp>
        <p:nvSpPr>
          <p:cNvPr id="54" name="Text Placeholder 8">
            <a:extLst>
              <a:ext uri="{FF2B5EF4-FFF2-40B4-BE49-F238E27FC236}">
                <a16:creationId xmlns:a16="http://schemas.microsoft.com/office/drawing/2014/main" id="{674313BD-D2AD-4F0E-96FE-469C176818BD}"/>
              </a:ext>
            </a:extLst>
          </p:cNvPr>
          <p:cNvSpPr>
            <a:spLocks noGrp="1"/>
          </p:cNvSpPr>
          <p:nvPr>
            <p:ph type="body" sz="quarter" idx="35" hasCustomPrompt="1"/>
          </p:nvPr>
        </p:nvSpPr>
        <p:spPr>
          <a:xfrm>
            <a:off x="8580782"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5" name="Text Placeholder 8">
            <a:extLst>
              <a:ext uri="{FF2B5EF4-FFF2-40B4-BE49-F238E27FC236}">
                <a16:creationId xmlns:a16="http://schemas.microsoft.com/office/drawing/2014/main" id="{7141AE4E-36D0-4176-9FCB-E5803788939E}"/>
              </a:ext>
            </a:extLst>
          </p:cNvPr>
          <p:cNvSpPr>
            <a:spLocks noGrp="1"/>
          </p:cNvSpPr>
          <p:nvPr>
            <p:ph type="body" sz="quarter" idx="36" hasCustomPrompt="1"/>
          </p:nvPr>
        </p:nvSpPr>
        <p:spPr>
          <a:xfrm>
            <a:off x="8580782"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07401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01F6AC7C-4EFC-4C76-8784-963130151FD5}"/>
              </a:ext>
            </a:extLst>
          </p:cNvPr>
          <p:cNvSpPr>
            <a:spLocks noGrp="1"/>
          </p:cNvSpPr>
          <p:nvPr>
            <p:ph sz="quarter" idx="28" hasCustomPrompt="1"/>
          </p:nvPr>
        </p:nvSpPr>
        <p:spPr>
          <a:xfrm>
            <a:off x="1137509" y="1859777"/>
            <a:ext cx="1819656" cy="1517904"/>
          </a:xfrm>
        </p:spPr>
        <p:txBody>
          <a:bodyPr anchor="ctr">
            <a:normAutofit/>
          </a:bodyPr>
          <a:lstStyle>
            <a:lvl1pPr marL="0" indent="0" algn="ctr">
              <a:buNone/>
              <a:defRPr sz="1800"/>
            </a:lvl1pPr>
          </a:lstStyle>
          <a:p>
            <a:pPr lvl="0"/>
            <a:r>
              <a:rPr lang="en-US" dirty="0"/>
              <a:t>Add content</a:t>
            </a:r>
          </a:p>
        </p:txBody>
      </p:sp>
      <p:sp>
        <p:nvSpPr>
          <p:cNvPr id="8" name="Text Placeholder 7">
            <a:extLst>
              <a:ext uri="{FF2B5EF4-FFF2-40B4-BE49-F238E27FC236}">
                <a16:creationId xmlns:a16="http://schemas.microsoft.com/office/drawing/2014/main" id="{02AED95B-59A7-4359-BD74-24F920F7153F}"/>
              </a:ext>
            </a:extLst>
          </p:cNvPr>
          <p:cNvSpPr>
            <a:spLocks noGrp="1"/>
          </p:cNvSpPr>
          <p:nvPr>
            <p:ph type="body" sz="quarter" idx="13" hasCustomPrompt="1"/>
          </p:nvPr>
        </p:nvSpPr>
        <p:spPr>
          <a:xfrm>
            <a:off x="1018637"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9" name="Text Placeholder 7">
            <a:extLst>
              <a:ext uri="{FF2B5EF4-FFF2-40B4-BE49-F238E27FC236}">
                <a16:creationId xmlns:a16="http://schemas.microsoft.com/office/drawing/2014/main" id="{286DAE13-A93D-453A-8164-3F1E97F8F24B}"/>
              </a:ext>
            </a:extLst>
          </p:cNvPr>
          <p:cNvSpPr>
            <a:spLocks noGrp="1"/>
          </p:cNvSpPr>
          <p:nvPr>
            <p:ph type="body" sz="quarter" idx="14" hasCustomPrompt="1"/>
          </p:nvPr>
        </p:nvSpPr>
        <p:spPr>
          <a:xfrm>
            <a:off x="1034480"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10" name="Text Placeholder 7">
            <a:extLst>
              <a:ext uri="{FF2B5EF4-FFF2-40B4-BE49-F238E27FC236}">
                <a16:creationId xmlns:a16="http://schemas.microsoft.com/office/drawing/2014/main" id="{1FD2C3F4-5FD0-4B09-A5D5-7365D61084F0}"/>
              </a:ext>
            </a:extLst>
          </p:cNvPr>
          <p:cNvSpPr>
            <a:spLocks noGrp="1"/>
          </p:cNvSpPr>
          <p:nvPr>
            <p:ph type="body" sz="quarter" idx="15" hasCustomPrompt="1"/>
          </p:nvPr>
        </p:nvSpPr>
        <p:spPr>
          <a:xfrm>
            <a:off x="1034480"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8" name="Content Placeholder 13">
            <a:extLst>
              <a:ext uri="{FF2B5EF4-FFF2-40B4-BE49-F238E27FC236}">
                <a16:creationId xmlns:a16="http://schemas.microsoft.com/office/drawing/2014/main" id="{7BF6ABBB-7B41-4F0C-8416-9C72862D93CB}"/>
              </a:ext>
            </a:extLst>
          </p:cNvPr>
          <p:cNvSpPr>
            <a:spLocks noGrp="1"/>
          </p:cNvSpPr>
          <p:nvPr>
            <p:ph sz="quarter" idx="29" hasCustomPrompt="1"/>
          </p:nvPr>
        </p:nvSpPr>
        <p:spPr>
          <a:xfrm>
            <a:off x="3859487" y="1859777"/>
            <a:ext cx="1819656" cy="1517904"/>
          </a:xfrm>
        </p:spPr>
        <p:txBody>
          <a:bodyPr anchor="ctr">
            <a:normAutofit/>
          </a:bodyPr>
          <a:lstStyle>
            <a:lvl1pPr marL="0" indent="0" algn="ctr">
              <a:buNone/>
              <a:defRPr sz="1800"/>
            </a:lvl1pPr>
          </a:lstStyle>
          <a:p>
            <a:pPr lvl="0"/>
            <a:r>
              <a:rPr lang="en-US" dirty="0"/>
              <a:t>Add content</a:t>
            </a:r>
          </a:p>
        </p:txBody>
      </p:sp>
      <p:sp>
        <p:nvSpPr>
          <p:cNvPr id="30" name="Text Placeholder 7">
            <a:extLst>
              <a:ext uri="{FF2B5EF4-FFF2-40B4-BE49-F238E27FC236}">
                <a16:creationId xmlns:a16="http://schemas.microsoft.com/office/drawing/2014/main" id="{E1B58033-4461-43F1-8E7C-C6E5988BDE88}"/>
              </a:ext>
            </a:extLst>
          </p:cNvPr>
          <p:cNvSpPr>
            <a:spLocks noGrp="1"/>
          </p:cNvSpPr>
          <p:nvPr>
            <p:ph type="body" sz="quarter" idx="17" hasCustomPrompt="1"/>
          </p:nvPr>
        </p:nvSpPr>
        <p:spPr>
          <a:xfrm>
            <a:off x="3740615"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1" name="Text Placeholder 7">
            <a:extLst>
              <a:ext uri="{FF2B5EF4-FFF2-40B4-BE49-F238E27FC236}">
                <a16:creationId xmlns:a16="http://schemas.microsoft.com/office/drawing/2014/main" id="{80CE999C-FC94-4BF1-BBCE-0A3A9340971B}"/>
              </a:ext>
            </a:extLst>
          </p:cNvPr>
          <p:cNvSpPr>
            <a:spLocks noGrp="1"/>
          </p:cNvSpPr>
          <p:nvPr>
            <p:ph type="body" sz="quarter" idx="18" hasCustomPrompt="1"/>
          </p:nvPr>
        </p:nvSpPr>
        <p:spPr>
          <a:xfrm>
            <a:off x="375645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2" name="Text Placeholder 7">
            <a:extLst>
              <a:ext uri="{FF2B5EF4-FFF2-40B4-BE49-F238E27FC236}">
                <a16:creationId xmlns:a16="http://schemas.microsoft.com/office/drawing/2014/main" id="{6AFDE949-FC25-431E-8298-75F5A7B83A16}"/>
              </a:ext>
            </a:extLst>
          </p:cNvPr>
          <p:cNvSpPr>
            <a:spLocks noGrp="1"/>
          </p:cNvSpPr>
          <p:nvPr>
            <p:ph type="body" sz="quarter" idx="19" hasCustomPrompt="1"/>
          </p:nvPr>
        </p:nvSpPr>
        <p:spPr>
          <a:xfrm>
            <a:off x="375645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9" name="Content Placeholder 13">
            <a:extLst>
              <a:ext uri="{FF2B5EF4-FFF2-40B4-BE49-F238E27FC236}">
                <a16:creationId xmlns:a16="http://schemas.microsoft.com/office/drawing/2014/main" id="{426B07AE-648A-4C6E-8FE4-B8C6D4A1B42E}"/>
              </a:ext>
            </a:extLst>
          </p:cNvPr>
          <p:cNvSpPr>
            <a:spLocks noGrp="1"/>
          </p:cNvSpPr>
          <p:nvPr>
            <p:ph sz="quarter" idx="30" hasCustomPrompt="1"/>
          </p:nvPr>
        </p:nvSpPr>
        <p:spPr>
          <a:xfrm>
            <a:off x="6549780" y="1859777"/>
            <a:ext cx="1819656" cy="1517904"/>
          </a:xfrm>
        </p:spPr>
        <p:txBody>
          <a:bodyPr anchor="ctr">
            <a:normAutofit/>
          </a:bodyPr>
          <a:lstStyle>
            <a:lvl1pPr marL="0" indent="0" algn="ctr">
              <a:buNone/>
              <a:defRPr sz="1800"/>
            </a:lvl1pPr>
          </a:lstStyle>
          <a:p>
            <a:pPr lvl="0"/>
            <a:r>
              <a:rPr lang="en-US" dirty="0"/>
              <a:t>Add content</a:t>
            </a:r>
          </a:p>
        </p:txBody>
      </p:sp>
      <p:sp>
        <p:nvSpPr>
          <p:cNvPr id="34" name="Text Placeholder 7">
            <a:extLst>
              <a:ext uri="{FF2B5EF4-FFF2-40B4-BE49-F238E27FC236}">
                <a16:creationId xmlns:a16="http://schemas.microsoft.com/office/drawing/2014/main" id="{BAB49F71-4118-47B2-B571-8DC9A3E94024}"/>
              </a:ext>
            </a:extLst>
          </p:cNvPr>
          <p:cNvSpPr>
            <a:spLocks noGrp="1"/>
          </p:cNvSpPr>
          <p:nvPr>
            <p:ph type="body" sz="quarter" idx="21" hasCustomPrompt="1"/>
          </p:nvPr>
        </p:nvSpPr>
        <p:spPr>
          <a:xfrm>
            <a:off x="6430908"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5" name="Text Placeholder 7">
            <a:extLst>
              <a:ext uri="{FF2B5EF4-FFF2-40B4-BE49-F238E27FC236}">
                <a16:creationId xmlns:a16="http://schemas.microsoft.com/office/drawing/2014/main" id="{E6D674D8-A1E4-4A7E-929B-32FBA30823A3}"/>
              </a:ext>
            </a:extLst>
          </p:cNvPr>
          <p:cNvSpPr>
            <a:spLocks noGrp="1"/>
          </p:cNvSpPr>
          <p:nvPr>
            <p:ph type="body" sz="quarter" idx="22" hasCustomPrompt="1"/>
          </p:nvPr>
        </p:nvSpPr>
        <p:spPr>
          <a:xfrm>
            <a:off x="643090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6" name="Text Placeholder 7">
            <a:extLst>
              <a:ext uri="{FF2B5EF4-FFF2-40B4-BE49-F238E27FC236}">
                <a16:creationId xmlns:a16="http://schemas.microsoft.com/office/drawing/2014/main" id="{18E1E8CE-0AA4-4E2F-8DD0-006946935ADA}"/>
              </a:ext>
            </a:extLst>
          </p:cNvPr>
          <p:cNvSpPr>
            <a:spLocks noGrp="1"/>
          </p:cNvSpPr>
          <p:nvPr>
            <p:ph type="body" sz="quarter" idx="23" hasCustomPrompt="1"/>
          </p:nvPr>
        </p:nvSpPr>
        <p:spPr>
          <a:xfrm>
            <a:off x="643090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42" name="Content Placeholder 13">
            <a:extLst>
              <a:ext uri="{FF2B5EF4-FFF2-40B4-BE49-F238E27FC236}">
                <a16:creationId xmlns:a16="http://schemas.microsoft.com/office/drawing/2014/main" id="{0C1E203C-1E7A-4194-97B0-B477E6F37235}"/>
              </a:ext>
            </a:extLst>
          </p:cNvPr>
          <p:cNvSpPr>
            <a:spLocks noGrp="1"/>
          </p:cNvSpPr>
          <p:nvPr>
            <p:ph sz="quarter" idx="31" hasCustomPrompt="1"/>
          </p:nvPr>
        </p:nvSpPr>
        <p:spPr>
          <a:xfrm>
            <a:off x="9264601" y="1859777"/>
            <a:ext cx="1819656" cy="1517904"/>
          </a:xfrm>
        </p:spPr>
        <p:txBody>
          <a:bodyPr anchor="ctr">
            <a:normAutofit/>
          </a:bodyPr>
          <a:lstStyle>
            <a:lvl1pPr marL="0" indent="0" algn="ctr">
              <a:buNone/>
              <a:defRPr sz="1800"/>
            </a:lvl1pPr>
          </a:lstStyle>
          <a:p>
            <a:pPr lvl="0"/>
            <a:r>
              <a:rPr lang="en-US" dirty="0"/>
              <a:t>Add content</a:t>
            </a:r>
          </a:p>
        </p:txBody>
      </p:sp>
      <p:sp>
        <p:nvSpPr>
          <p:cNvPr id="38" name="Text Placeholder 7">
            <a:extLst>
              <a:ext uri="{FF2B5EF4-FFF2-40B4-BE49-F238E27FC236}">
                <a16:creationId xmlns:a16="http://schemas.microsoft.com/office/drawing/2014/main" id="{C03A45F5-F36F-429B-9C83-90B1DB716F22}"/>
              </a:ext>
            </a:extLst>
          </p:cNvPr>
          <p:cNvSpPr>
            <a:spLocks noGrp="1"/>
          </p:cNvSpPr>
          <p:nvPr>
            <p:ph type="body" sz="quarter" idx="25" hasCustomPrompt="1"/>
          </p:nvPr>
        </p:nvSpPr>
        <p:spPr>
          <a:xfrm>
            <a:off x="9145729"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9" name="Text Placeholder 7">
            <a:extLst>
              <a:ext uri="{FF2B5EF4-FFF2-40B4-BE49-F238E27FC236}">
                <a16:creationId xmlns:a16="http://schemas.microsoft.com/office/drawing/2014/main" id="{6A7CD68A-F84C-4F36-A46D-DB7BA329AB0B}"/>
              </a:ext>
            </a:extLst>
          </p:cNvPr>
          <p:cNvSpPr>
            <a:spLocks noGrp="1"/>
          </p:cNvSpPr>
          <p:nvPr>
            <p:ph type="body" sz="quarter" idx="26" hasCustomPrompt="1"/>
          </p:nvPr>
        </p:nvSpPr>
        <p:spPr>
          <a:xfrm>
            <a:off x="9145729"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40" name="Text Placeholder 7">
            <a:extLst>
              <a:ext uri="{FF2B5EF4-FFF2-40B4-BE49-F238E27FC236}">
                <a16:creationId xmlns:a16="http://schemas.microsoft.com/office/drawing/2014/main" id="{E67019EA-0584-46F5-BDB3-D2B3C717B019}"/>
              </a:ext>
            </a:extLst>
          </p:cNvPr>
          <p:cNvSpPr>
            <a:spLocks noGrp="1"/>
          </p:cNvSpPr>
          <p:nvPr>
            <p:ph type="body" sz="quarter" idx="27" hasCustomPrompt="1"/>
          </p:nvPr>
        </p:nvSpPr>
        <p:spPr>
          <a:xfrm>
            <a:off x="9145729"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3" name="Rectangle 2">
            <a:extLst>
              <a:ext uri="{FF2B5EF4-FFF2-40B4-BE49-F238E27FC236}">
                <a16:creationId xmlns:a16="http://schemas.microsoft.com/office/drawing/2014/main" id="{38EA36FF-A158-49B3-9C17-39C94920B271}"/>
              </a:ext>
              <a:ext uri="{C183D7F6-B498-43B3-948B-1728B52AA6E4}">
                <adec:decorative xmlns:adec="http://schemas.microsoft.com/office/drawing/2017/decorative" val="1"/>
              </a:ext>
            </a:extLst>
          </p:cNvPr>
          <p:cNvSpPr/>
          <p:nvPr userDrawn="1"/>
        </p:nvSpPr>
        <p:spPr>
          <a:xfrm>
            <a:off x="858617" y="179270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FF42D5D-9DBF-475A-BC06-666D080D3137}"/>
              </a:ext>
              <a:ext uri="{C183D7F6-B498-43B3-948B-1728B52AA6E4}">
                <adec:decorative xmlns:adec="http://schemas.microsoft.com/office/drawing/2017/decorative" val="1"/>
              </a:ext>
            </a:extLst>
          </p:cNvPr>
          <p:cNvSpPr/>
          <p:nvPr userDrawn="1"/>
        </p:nvSpPr>
        <p:spPr>
          <a:xfrm>
            <a:off x="3580595" y="1800726"/>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6AEDC3F-C3D2-4184-860D-65645BBD6E87}"/>
              </a:ext>
              <a:ext uri="{C183D7F6-B498-43B3-948B-1728B52AA6E4}">
                <adec:decorative xmlns:adec="http://schemas.microsoft.com/office/drawing/2017/decorative" val="1"/>
              </a:ext>
            </a:extLst>
          </p:cNvPr>
          <p:cNvSpPr/>
          <p:nvPr userDrawn="1"/>
        </p:nvSpPr>
        <p:spPr>
          <a:xfrm>
            <a:off x="6270888" y="180072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227352-6F71-4914-9AB1-AB4448667EE9}"/>
              </a:ext>
              <a:ext uri="{C183D7F6-B498-43B3-948B-1728B52AA6E4}">
                <adec:decorative xmlns:adec="http://schemas.microsoft.com/office/drawing/2017/decorative" val="1"/>
              </a:ext>
            </a:extLst>
          </p:cNvPr>
          <p:cNvSpPr/>
          <p:nvPr userDrawn="1"/>
        </p:nvSpPr>
        <p:spPr>
          <a:xfrm>
            <a:off x="8985709" y="182077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42289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C593254-CE4F-4114-A997-06CBC039F22F}"/>
              </a:ext>
              <a:ext uri="{C183D7F6-B498-43B3-948B-1728B52AA6E4}">
                <adec:decorative xmlns:adec="http://schemas.microsoft.com/office/drawing/2017/decorative" val="1"/>
              </a:ext>
            </a:extLst>
          </p:cNvPr>
          <p:cNvSpPr/>
          <p:nvPr userDrawn="1"/>
        </p:nvSpPr>
        <p:spPr>
          <a:xfrm>
            <a:off x="0"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3581400" y="365125"/>
            <a:ext cx="7287768" cy="1325563"/>
          </a:xfrm>
        </p:spPr>
        <p:txBody>
          <a:bodyPr/>
          <a:lstStyle>
            <a:lvl1pPr algn="l">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5E7DBF41-B4A1-4B29-B32C-DDF5058C1239}"/>
              </a:ext>
            </a:extLst>
          </p:cNvPr>
          <p:cNvSpPr>
            <a:spLocks noGrp="1"/>
          </p:cNvSpPr>
          <p:nvPr>
            <p:ph type="pic" sz="quarter" idx="13"/>
          </p:nvPr>
        </p:nvSpPr>
        <p:spPr>
          <a:xfrm>
            <a:off x="1524000" y="1941230"/>
            <a:ext cx="9144000" cy="2286000"/>
          </a:xfrm>
          <a:solidFill>
            <a:schemeClr val="accent6"/>
          </a:solidFill>
        </p:spPr>
        <p:txBody>
          <a:bodyPr/>
          <a:lstStyle/>
          <a:p>
            <a:r>
              <a:rPr lang="en-US" dirty="0"/>
              <a:t>Click icon to add picture</a:t>
            </a:r>
          </a:p>
        </p:txBody>
      </p:sp>
      <p:sp>
        <p:nvSpPr>
          <p:cNvPr id="9" name="Text Placeholder 8">
            <a:extLst>
              <a:ext uri="{FF2B5EF4-FFF2-40B4-BE49-F238E27FC236}">
                <a16:creationId xmlns:a16="http://schemas.microsoft.com/office/drawing/2014/main" id="{E442D9A9-D2E2-42FD-945D-1EF6DC43511C}"/>
              </a:ext>
            </a:extLst>
          </p:cNvPr>
          <p:cNvSpPr>
            <a:spLocks noGrp="1"/>
          </p:cNvSpPr>
          <p:nvPr>
            <p:ph type="body" sz="quarter" idx="14"/>
          </p:nvPr>
        </p:nvSpPr>
        <p:spPr>
          <a:xfrm>
            <a:off x="3584448" y="4407408"/>
            <a:ext cx="7287768" cy="1371600"/>
          </a:xfrm>
        </p:spPr>
        <p:txBody>
          <a:bodyPr>
            <a:noAutofit/>
          </a:bodyPr>
          <a:lstStyle>
            <a:lvl1pPr marL="0" indent="0" algn="l">
              <a:lnSpc>
                <a:spcPct val="150000"/>
              </a:lnSpc>
              <a:spcBef>
                <a:spcPts val="0"/>
              </a:spcBef>
              <a:buNone/>
              <a:defRPr sz="1600">
                <a:solidFill>
                  <a:schemeClr val="tx1">
                    <a:lumMod val="65000"/>
                    <a:lumOff val="35000"/>
                  </a:schemeClr>
                </a:solidFill>
              </a:defRPr>
            </a:lvl1pPr>
            <a:lvl2pPr marL="457200" indent="0" algn="ctr">
              <a:lnSpc>
                <a:spcPts val="2200"/>
              </a:lnSpc>
              <a:spcBef>
                <a:spcPts val="0"/>
              </a:spcBef>
              <a:buNone/>
              <a:defRPr sz="1600">
                <a:solidFill>
                  <a:schemeClr val="tx1">
                    <a:lumMod val="65000"/>
                    <a:lumOff val="35000"/>
                  </a:schemeClr>
                </a:solidFill>
              </a:defRPr>
            </a:lvl2pPr>
            <a:lvl3pPr marL="914400" indent="0" algn="ctr">
              <a:lnSpc>
                <a:spcPts val="2200"/>
              </a:lnSpc>
              <a:spcBef>
                <a:spcPts val="0"/>
              </a:spcBef>
              <a:buNone/>
              <a:defRPr sz="1600">
                <a:solidFill>
                  <a:schemeClr val="tx1">
                    <a:lumMod val="65000"/>
                    <a:lumOff val="35000"/>
                  </a:schemeClr>
                </a:solidFill>
              </a:defRPr>
            </a:lvl3pPr>
            <a:lvl4pPr marL="1371600" indent="0" algn="ctr">
              <a:lnSpc>
                <a:spcPts val="2200"/>
              </a:lnSpc>
              <a:spcBef>
                <a:spcPts val="0"/>
              </a:spcBef>
              <a:buNone/>
              <a:defRPr sz="1600">
                <a:solidFill>
                  <a:schemeClr val="tx1">
                    <a:lumMod val="65000"/>
                    <a:lumOff val="35000"/>
                  </a:schemeClr>
                </a:solidFill>
              </a:defRPr>
            </a:lvl4pPr>
            <a:lvl5pPr marL="1828800" indent="0" algn="ctr">
              <a:lnSpc>
                <a:spcPts val="2200"/>
              </a:lnSpc>
              <a:spcBef>
                <a:spcPts val="0"/>
              </a:spcBef>
              <a:buNone/>
              <a:defRPr sz="1600">
                <a:solidFill>
                  <a:schemeClr val="tx1">
                    <a:lumMod val="65000"/>
                    <a:lumOff val="35000"/>
                  </a:schemeClr>
                </a:solidFill>
              </a:defRPr>
            </a:lvl5pPr>
          </a:lstStyle>
          <a:p>
            <a:pPr lvl="0"/>
            <a:r>
              <a:rPr lang="en-US"/>
              <a:t>Click to edit Master text styles</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3906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dirty="0"/>
              <a:t>Click icon to add picture</a:t>
            </a:r>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ts val="2600"/>
              </a:lnSpc>
              <a:spcBef>
                <a:spcPts val="0"/>
              </a:spcBef>
              <a:buNone/>
              <a:defRPr sz="1600">
                <a:solidFill>
                  <a:schemeClr val="tx1">
                    <a:lumMod val="65000"/>
                    <a:lumOff val="35000"/>
                  </a:schemeClr>
                </a:solidFill>
                <a:latin typeface="+mn-lt"/>
              </a:defRPr>
            </a:lvl1pPr>
            <a:lvl2pPr marL="457200" indent="0">
              <a:lnSpc>
                <a:spcPts val="2600"/>
              </a:lnSpc>
              <a:spcBef>
                <a:spcPts val="0"/>
              </a:spcBef>
              <a:buNone/>
              <a:defRPr sz="1600">
                <a:solidFill>
                  <a:schemeClr val="tx1">
                    <a:lumMod val="65000"/>
                    <a:lumOff val="35000"/>
                  </a:schemeClr>
                </a:solidFill>
                <a:latin typeface="+mn-lt"/>
              </a:defRPr>
            </a:lvl2pPr>
            <a:lvl3pPr marL="914400" indent="0">
              <a:lnSpc>
                <a:spcPts val="2600"/>
              </a:lnSpc>
              <a:spcBef>
                <a:spcPts val="0"/>
              </a:spcBef>
              <a:buNone/>
              <a:defRPr sz="1600">
                <a:solidFill>
                  <a:schemeClr val="tx1">
                    <a:lumMod val="65000"/>
                    <a:lumOff val="35000"/>
                  </a:schemeClr>
                </a:solidFill>
                <a:latin typeface="+mn-lt"/>
              </a:defRPr>
            </a:lvl3pPr>
            <a:lvl4pPr marL="1371600" indent="0">
              <a:lnSpc>
                <a:spcPts val="2600"/>
              </a:lnSpc>
              <a:spcBef>
                <a:spcPts val="0"/>
              </a:spcBef>
              <a:buNone/>
              <a:defRPr sz="1600">
                <a:solidFill>
                  <a:schemeClr val="tx1">
                    <a:lumMod val="65000"/>
                    <a:lumOff val="35000"/>
                  </a:schemeClr>
                </a:solidFill>
                <a:latin typeface="+mn-lt"/>
              </a:defRPr>
            </a:lvl4pPr>
            <a:lvl5pPr marL="1828800" indent="0">
              <a:lnSpc>
                <a:spcPts val="2600"/>
              </a:lnSpc>
              <a:spcBef>
                <a:spcPts val="0"/>
              </a:spcBef>
              <a:buNone/>
              <a:defRPr sz="16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9384749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5637276" cy="4114800"/>
          </a:xfrm>
          <a:solidFill>
            <a:schemeClr val="accent6"/>
          </a:solidFill>
        </p:spPr>
        <p:txBody>
          <a:bodyPr/>
          <a:lstStyle/>
          <a:p>
            <a:r>
              <a:rPr lang="en-US" dirty="0"/>
              <a:t>Click icon to add picture</a:t>
            </a:r>
          </a:p>
        </p:txBody>
      </p:sp>
      <p:sp>
        <p:nvSpPr>
          <p:cNvPr id="10" name="Picture Placeholder 7">
            <a:extLst>
              <a:ext uri="{FF2B5EF4-FFF2-40B4-BE49-F238E27FC236}">
                <a16:creationId xmlns:a16="http://schemas.microsoft.com/office/drawing/2014/main" id="{6B717642-3C5E-4830-BCBC-E7FAE8B77949}"/>
              </a:ext>
            </a:extLst>
          </p:cNvPr>
          <p:cNvSpPr>
            <a:spLocks noGrp="1"/>
          </p:cNvSpPr>
          <p:nvPr>
            <p:ph type="pic" sz="quarter" idx="15"/>
          </p:nvPr>
        </p:nvSpPr>
        <p:spPr>
          <a:xfrm>
            <a:off x="6096000" y="390524"/>
            <a:ext cx="5637276" cy="4114800"/>
          </a:xfrm>
          <a:solidFill>
            <a:schemeClr val="accent6"/>
          </a:solidFill>
        </p:spPr>
        <p:txBody>
          <a:bodyPr/>
          <a:lstStyle/>
          <a:p>
            <a:r>
              <a:rPr lang="en-US" dirty="0"/>
              <a:t>Click icon to add picture</a:t>
            </a:r>
          </a:p>
        </p:txBody>
      </p:sp>
      <p:sp>
        <p:nvSpPr>
          <p:cNvPr id="9" name="Text Placeholder 8">
            <a:extLst>
              <a:ext uri="{FF2B5EF4-FFF2-40B4-BE49-F238E27FC236}">
                <a16:creationId xmlns:a16="http://schemas.microsoft.com/office/drawing/2014/main" id="{1A83FC01-0C03-4607-B5EA-8C230EA7CABF}"/>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2000"/>
              </a:lnSpc>
              <a:buNone/>
              <a:defRPr sz="1600"/>
            </a:lvl1pPr>
            <a:lvl2pPr marL="457200" indent="0">
              <a:lnSpc>
                <a:spcPts val="2000"/>
              </a:lnSpc>
              <a:buNone/>
              <a:defRPr sz="1600"/>
            </a:lvl2pPr>
            <a:lvl3pPr marL="914400" indent="0">
              <a:lnSpc>
                <a:spcPts val="2000"/>
              </a:lnSpc>
              <a:spcBef>
                <a:spcPts val="0"/>
              </a:spcBef>
              <a:buNone/>
              <a:defRPr sz="1600"/>
            </a:lvl3pPr>
            <a:lvl4pPr marL="1371600" indent="0">
              <a:lnSpc>
                <a:spcPts val="2000"/>
              </a:lnSpc>
              <a:buNone/>
              <a:defRPr sz="1600"/>
            </a:lvl4pPr>
            <a:lvl5pPr marL="1828800" indent="0">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208221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11274552" cy="4171951"/>
          </a:xfrm>
          <a:solidFill>
            <a:schemeClr val="accent6"/>
          </a:solidFill>
        </p:spPr>
        <p:txBody>
          <a:bodyPr/>
          <a:lstStyle/>
          <a:p>
            <a:r>
              <a:rPr lang="en-US" dirty="0"/>
              <a:t>Click icon to add picture</a:t>
            </a:r>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
        <p:nvSpPr>
          <p:cNvPr id="9" name="Title 1">
            <a:extLst>
              <a:ext uri="{FF2B5EF4-FFF2-40B4-BE49-F238E27FC236}">
                <a16:creationId xmlns:a16="http://schemas.microsoft.com/office/drawing/2014/main" id="{99C910F3-1CC6-467F-A64A-2DDFE463203E}"/>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10" name="Text Placeholder 8">
            <a:extLst>
              <a:ext uri="{FF2B5EF4-FFF2-40B4-BE49-F238E27FC236}">
                <a16:creationId xmlns:a16="http://schemas.microsoft.com/office/drawing/2014/main" id="{5550E3EA-37A2-40C0-A78F-3C0AB0F78189}"/>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1800"/>
              </a:lnSpc>
              <a:buNone/>
              <a:defRPr sz="1600"/>
            </a:lvl1pPr>
            <a:lvl2pPr marL="457200" indent="0">
              <a:lnSpc>
                <a:spcPts val="1800"/>
              </a:lnSpc>
              <a:buNone/>
              <a:defRPr sz="1600"/>
            </a:lvl2pPr>
            <a:lvl3pPr marL="914400" indent="0">
              <a:lnSpc>
                <a:spcPts val="1800"/>
              </a:lnSpc>
              <a:spcBef>
                <a:spcPts val="0"/>
              </a:spcBef>
              <a:buNone/>
              <a:defRPr sz="1600"/>
            </a:lvl3pPr>
            <a:lvl4pPr marL="1371600" indent="0">
              <a:lnSpc>
                <a:spcPts val="1800"/>
              </a:lnSpc>
              <a:buNone/>
              <a:defRPr sz="1600"/>
            </a:lvl4pPr>
            <a:lvl5pPr marL="1828800" indent="0">
              <a:lnSpc>
                <a:spcPts val="18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244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679929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79566-C1F8-443D-A135-C668898477AE}"/>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035CF363-F733-460B-9E71-BF70442AC396}"/>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A3B0FA47-58F4-4B95-AD52-4EFE7977ACE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489493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38201"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838201"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1" name="Text Placeholder 15">
            <a:extLst>
              <a:ext uri="{FF2B5EF4-FFF2-40B4-BE49-F238E27FC236}">
                <a16:creationId xmlns:a16="http://schemas.microsoft.com/office/drawing/2014/main" id="{87DD41A9-B6B3-48D9-A3A6-831B39C9158C}"/>
              </a:ext>
            </a:extLst>
          </p:cNvPr>
          <p:cNvSpPr>
            <a:spLocks noGrp="1"/>
          </p:cNvSpPr>
          <p:nvPr>
            <p:ph type="body" sz="quarter" idx="16" hasCustomPrompt="1"/>
          </p:nvPr>
        </p:nvSpPr>
        <p:spPr>
          <a:xfrm>
            <a:off x="4362182"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2" name="Text Placeholder 18">
            <a:extLst>
              <a:ext uri="{FF2B5EF4-FFF2-40B4-BE49-F238E27FC236}">
                <a16:creationId xmlns:a16="http://schemas.microsoft.com/office/drawing/2014/main" id="{FB791E68-EDF5-4CC2-8774-A27AEF1D25E6}"/>
              </a:ext>
            </a:extLst>
          </p:cNvPr>
          <p:cNvSpPr>
            <a:spLocks noGrp="1"/>
          </p:cNvSpPr>
          <p:nvPr>
            <p:ph type="body" sz="quarter" idx="17" hasCustomPrompt="1"/>
          </p:nvPr>
        </p:nvSpPr>
        <p:spPr>
          <a:xfrm>
            <a:off x="4362557"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3" name="Text Placeholder 15">
            <a:extLst>
              <a:ext uri="{FF2B5EF4-FFF2-40B4-BE49-F238E27FC236}">
                <a16:creationId xmlns:a16="http://schemas.microsoft.com/office/drawing/2014/main" id="{AA224F82-7E0C-4EBF-97D3-132481DBCDA9}"/>
              </a:ext>
            </a:extLst>
          </p:cNvPr>
          <p:cNvSpPr>
            <a:spLocks noGrp="1"/>
          </p:cNvSpPr>
          <p:nvPr>
            <p:ph type="body" sz="quarter" idx="18" hasCustomPrompt="1"/>
          </p:nvPr>
        </p:nvSpPr>
        <p:spPr>
          <a:xfrm>
            <a:off x="7886164"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4" name="Text Placeholder 18">
            <a:extLst>
              <a:ext uri="{FF2B5EF4-FFF2-40B4-BE49-F238E27FC236}">
                <a16:creationId xmlns:a16="http://schemas.microsoft.com/office/drawing/2014/main" id="{699D24C6-4AFB-4222-8E0C-4D11CD9C0FF7}"/>
              </a:ext>
            </a:extLst>
          </p:cNvPr>
          <p:cNvSpPr>
            <a:spLocks noGrp="1"/>
          </p:cNvSpPr>
          <p:nvPr>
            <p:ph type="body" sz="quarter" idx="19" hasCustomPrompt="1"/>
          </p:nvPr>
        </p:nvSpPr>
        <p:spPr>
          <a:xfrm>
            <a:off x="7886913"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907086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13B5FF-9D53-4FD4-B752-22F188FA0A82}"/>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49083EC5-999D-4EF5-A22C-FD19C31D51F9}"/>
              </a:ext>
            </a:extLst>
          </p:cNvPr>
          <p:cNvSpPr>
            <a:spLocks noGrp="1"/>
          </p:cNvSpPr>
          <p:nvPr>
            <p:ph type="ftr" sz="quarter" idx="11"/>
          </p:nvPr>
        </p:nvSpPr>
        <p:spPr/>
        <p:txBody>
          <a:bodyPr/>
          <a:lstStyle/>
          <a:p>
            <a:r>
              <a:rPr lang="en-US" dirty="0"/>
              <a:t>Pitch deck title</a:t>
            </a:r>
          </a:p>
        </p:txBody>
      </p:sp>
      <p:sp>
        <p:nvSpPr>
          <p:cNvPr id="4" name="Slide Number Placeholder 3">
            <a:extLst>
              <a:ext uri="{FF2B5EF4-FFF2-40B4-BE49-F238E27FC236}">
                <a16:creationId xmlns:a16="http://schemas.microsoft.com/office/drawing/2014/main" id="{75215B34-3A95-488E-8DAD-34652A5BE7D1}"/>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25497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411E-20EA-4627-8A68-17038DCE1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4E5B2-1EB9-4222-8FAB-65BDC9A950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197C18-82B5-4EB5-9010-63FFB7F53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32AD86-1F8B-4DE6-9736-793E1781772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A60A3B3-8B02-4D8B-A982-7C7CA03A9290}"/>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989C9CBB-7187-447C-9F33-04CFDCD0B2D0}"/>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988813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5D6D-4906-4DAB-B1BA-9436026FE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975A10-62C2-4D29-B192-A142562FE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3B58235-2C90-48E1-8A68-7413F783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CAF9B-D406-4E4F-B804-AF188F651834}"/>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47E5FF7C-B4CA-48C1-B1A5-2AA329D34317}"/>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6AAABB43-2086-4CDB-B2A4-E51E7D83C75B}"/>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547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518686" y="365125"/>
            <a:ext cx="9986601"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508692" y="1912336"/>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573892" y="1874838"/>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1508692" y="2388253"/>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573892" y="2337741"/>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1518687" y="3608720"/>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583887" y="3571222"/>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1518687" y="4084637"/>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583887" y="4034125"/>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a:p>
            <a:pPr lvl="1"/>
            <a:r>
              <a:rPr lang="en-US"/>
              <a:t>Second level</a:t>
            </a:r>
          </a:p>
        </p:txBody>
      </p:sp>
      <p:sp>
        <p:nvSpPr>
          <p:cNvPr id="15" name="Picture Placeholder 10">
            <a:extLst>
              <a:ext uri="{FF2B5EF4-FFF2-40B4-BE49-F238E27FC236}">
                <a16:creationId xmlns:a16="http://schemas.microsoft.com/office/drawing/2014/main" id="{A12F2D63-1E00-4379-A32F-B52857A50211}"/>
              </a:ext>
            </a:extLst>
          </p:cNvPr>
          <p:cNvSpPr>
            <a:spLocks noGrp="1"/>
          </p:cNvSpPr>
          <p:nvPr>
            <p:ph type="pic" sz="quarter" idx="13"/>
          </p:nvPr>
        </p:nvSpPr>
        <p:spPr>
          <a:xfrm>
            <a:off x="1524" y="5943600"/>
            <a:ext cx="12188952" cy="914400"/>
          </a:xfrm>
          <a:solidFill>
            <a:schemeClr val="accent6"/>
          </a:solidFill>
        </p:spPr>
        <p:txBody>
          <a:bodyPr/>
          <a:lstStyle/>
          <a:p>
            <a:r>
              <a:rPr lang="en-US" dirty="0"/>
              <a:t>Click icon to add picture</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427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6858000" y="365125"/>
            <a:ext cx="460231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0" y="0"/>
            <a:ext cx="6096000" cy="6858000"/>
          </a:xfrm>
          <a:solidFill>
            <a:schemeClr val="accent6"/>
          </a:solidFill>
        </p:spPr>
        <p:txBody>
          <a:bodyPr/>
          <a:lstStyle/>
          <a:p>
            <a:r>
              <a:rPr lang="en-US" dirty="0"/>
              <a:t>Click icon to add picture</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858000" y="169164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858000" y="2093976"/>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858000" y="2962656"/>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858000" y="331012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3" name="Text Placeholder 4">
            <a:extLst>
              <a:ext uri="{FF2B5EF4-FFF2-40B4-BE49-F238E27FC236}">
                <a16:creationId xmlns:a16="http://schemas.microsoft.com/office/drawing/2014/main" id="{8462AFAF-169F-4E2A-AC00-6E8666595471}"/>
              </a:ext>
            </a:extLst>
          </p:cNvPr>
          <p:cNvSpPr>
            <a:spLocks noGrp="1"/>
          </p:cNvSpPr>
          <p:nvPr>
            <p:ph type="body" sz="quarter" idx="20"/>
          </p:nvPr>
        </p:nvSpPr>
        <p:spPr>
          <a:xfrm>
            <a:off x="6870354" y="393192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12">
            <a:extLst>
              <a:ext uri="{FF2B5EF4-FFF2-40B4-BE49-F238E27FC236}">
                <a16:creationId xmlns:a16="http://schemas.microsoft.com/office/drawing/2014/main" id="{9FDE6BB6-DE86-4B19-B83F-5B83A89477B4}"/>
              </a:ext>
            </a:extLst>
          </p:cNvPr>
          <p:cNvSpPr>
            <a:spLocks noGrp="1"/>
          </p:cNvSpPr>
          <p:nvPr>
            <p:ph type="body" sz="quarter" idx="21"/>
          </p:nvPr>
        </p:nvSpPr>
        <p:spPr>
          <a:xfrm>
            <a:off x="6870354" y="427024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5" name="Text Placeholder 4">
            <a:extLst>
              <a:ext uri="{FF2B5EF4-FFF2-40B4-BE49-F238E27FC236}">
                <a16:creationId xmlns:a16="http://schemas.microsoft.com/office/drawing/2014/main" id="{2B544474-29CA-4D8E-AC15-C05ABDF6067C}"/>
              </a:ext>
            </a:extLst>
          </p:cNvPr>
          <p:cNvSpPr>
            <a:spLocks noGrp="1"/>
          </p:cNvSpPr>
          <p:nvPr>
            <p:ph type="body" sz="quarter" idx="22"/>
          </p:nvPr>
        </p:nvSpPr>
        <p:spPr>
          <a:xfrm>
            <a:off x="6870354" y="4855464"/>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Text Placeholder 12">
            <a:extLst>
              <a:ext uri="{FF2B5EF4-FFF2-40B4-BE49-F238E27FC236}">
                <a16:creationId xmlns:a16="http://schemas.microsoft.com/office/drawing/2014/main" id="{7C778245-11E1-4B65-ADC1-E9D3DE34E5DE}"/>
              </a:ext>
            </a:extLst>
          </p:cNvPr>
          <p:cNvSpPr>
            <a:spLocks noGrp="1"/>
          </p:cNvSpPr>
          <p:nvPr>
            <p:ph type="body" sz="quarter" idx="23"/>
          </p:nvPr>
        </p:nvSpPr>
        <p:spPr>
          <a:xfrm>
            <a:off x="6870354" y="5193792"/>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21357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1C922A-9F54-409C-8C2C-90A55B890F48}"/>
              </a:ext>
              <a:ext uri="{C183D7F6-B498-43B3-948B-1728B52AA6E4}">
                <adec:decorative xmlns:adec="http://schemas.microsoft.com/office/drawing/2017/decorative" val="1"/>
              </a:ext>
            </a:extLst>
          </p:cNvPr>
          <p:cNvSpPr/>
          <p:nvPr userDrawn="1"/>
        </p:nvSpPr>
        <p:spPr>
          <a:xfrm>
            <a:off x="6200706" y="0"/>
            <a:ext cx="6095999"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709922" y="365125"/>
            <a:ext cx="538607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7454384" y="1566525"/>
            <a:ext cx="3401568" cy="3712464"/>
          </a:xfrm>
          <a:solidFill>
            <a:schemeClr val="accent6"/>
          </a:solidFill>
        </p:spPr>
        <p:txBody>
          <a:bodyPr/>
          <a:lstStyle/>
          <a:p>
            <a:r>
              <a:rPr lang="en-US" dirty="0"/>
              <a:t>Click icon to add picture</a:t>
            </a:r>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9922"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3457506"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709922" y="236897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3457506" y="2355956"/>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719917"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3467501"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719917" y="4319794"/>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3467501" y="430678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a:xfrm>
            <a:off x="838200" y="6356350"/>
            <a:ext cx="1847850" cy="365125"/>
          </a:xfrm>
        </p:spPr>
        <p:txBody>
          <a:bodyPr/>
          <a:lstStyle/>
          <a:p>
            <a:r>
              <a:rPr lang="en-US" dirty="0"/>
              <a:t>20XX</a:t>
            </a:r>
          </a:p>
        </p:txBody>
      </p:sp>
      <p:sp>
        <p:nvSpPr>
          <p:cNvPr id="18" name="Footer Placeholder 7">
            <a:extLst>
              <a:ext uri="{FF2B5EF4-FFF2-40B4-BE49-F238E27FC236}">
                <a16:creationId xmlns:a16="http://schemas.microsoft.com/office/drawing/2014/main" id="{37667359-6B2F-4D7C-932B-CE6A0E91C8A0}"/>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23" name="Slide Number Placeholder 8">
            <a:extLst>
              <a:ext uri="{FF2B5EF4-FFF2-40B4-BE49-F238E27FC236}">
                <a16:creationId xmlns:a16="http://schemas.microsoft.com/office/drawing/2014/main" id="{C69C9BA9-6130-4098-A0A6-E1A00A3B6BFF}"/>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89969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roblem &amp; 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dirty="0"/>
              <a:t>Click icon to add picture</a:t>
            </a:r>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ct val="150000"/>
              </a:lnSpc>
              <a:spcBef>
                <a:spcPts val="0"/>
              </a:spcBef>
              <a:buNone/>
              <a:defRPr sz="2000">
                <a:solidFill>
                  <a:schemeClr val="accent4"/>
                </a:solidFill>
                <a:latin typeface="+mj-lt"/>
              </a:defRPr>
            </a:lvl1pPr>
            <a:lvl2pPr marL="457200" indent="0">
              <a:lnSpc>
                <a:spcPct val="150000"/>
              </a:lnSpc>
              <a:spcBef>
                <a:spcPts val="0"/>
              </a:spcBef>
              <a:buNone/>
              <a:defRPr sz="2000">
                <a:solidFill>
                  <a:schemeClr val="accent4"/>
                </a:solidFill>
                <a:latin typeface="+mj-lt"/>
              </a:defRPr>
            </a:lvl2pPr>
            <a:lvl3pPr marL="914400" indent="0">
              <a:lnSpc>
                <a:spcPct val="150000"/>
              </a:lnSpc>
              <a:spcBef>
                <a:spcPts val="0"/>
              </a:spcBef>
              <a:buNone/>
              <a:defRPr sz="2000">
                <a:solidFill>
                  <a:schemeClr val="accent4"/>
                </a:solidFill>
                <a:latin typeface="+mj-lt"/>
              </a:defRPr>
            </a:lvl3pPr>
            <a:lvl4pPr marL="1371600" indent="0">
              <a:lnSpc>
                <a:spcPct val="150000"/>
              </a:lnSpc>
              <a:spcBef>
                <a:spcPts val="0"/>
              </a:spcBef>
              <a:buNone/>
              <a:defRPr sz="2000">
                <a:solidFill>
                  <a:schemeClr val="accent4"/>
                </a:solidFill>
                <a:latin typeface="+mj-lt"/>
              </a:defRPr>
            </a:lvl4pPr>
            <a:lvl5pPr marL="1828800" indent="0">
              <a:lnSpc>
                <a:spcPct val="150000"/>
              </a:lnSpc>
              <a:spcBef>
                <a:spcPts val="0"/>
              </a:spcBef>
              <a:buNone/>
              <a:defRPr sz="2000">
                <a:solidFill>
                  <a:schemeClr val="accent4"/>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6580637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457200"/>
            <a:ext cx="11274552" cy="5943600"/>
          </a:xfrm>
          <a:solidFill>
            <a:schemeClr val="accent6"/>
          </a:solidFill>
        </p:spPr>
        <p:txBody>
          <a:bodyPr/>
          <a:lstStyle/>
          <a:p>
            <a:r>
              <a:rPr lang="en-US" dirty="0"/>
              <a:t>Click icon to add picture</a:t>
            </a:r>
          </a:p>
        </p:txBody>
      </p:sp>
      <p:sp>
        <p:nvSpPr>
          <p:cNvPr id="2" name="Title 1">
            <a:extLst>
              <a:ext uri="{FF2B5EF4-FFF2-40B4-BE49-F238E27FC236}">
                <a16:creationId xmlns:a16="http://schemas.microsoft.com/office/drawing/2014/main" id="{9DE3D039-0A18-4031-8A63-D83666B066F6}"/>
              </a:ext>
            </a:extLst>
          </p:cNvPr>
          <p:cNvSpPr>
            <a:spLocks noGrp="1"/>
          </p:cNvSpPr>
          <p:nvPr>
            <p:ph type="title" hasCustomPrompt="1"/>
          </p:nvPr>
        </p:nvSpPr>
        <p:spPr>
          <a:xfrm>
            <a:off x="3051112" y="3513220"/>
            <a:ext cx="8682164" cy="1828799"/>
          </a:xfrm>
          <a:solidFill>
            <a:schemeClr val="accent3">
              <a:alpha val="90000"/>
            </a:schemeClr>
          </a:solidFill>
        </p:spPr>
        <p:txBody>
          <a:bodyPr lIns="1371600" tIns="0" bIns="0" anchor="ctr">
            <a:noAutofit/>
          </a:bodyPr>
          <a:lstStyle>
            <a:lvl1pPr algn="ctr">
              <a:defRPr sz="5400">
                <a:solidFill>
                  <a:schemeClr val="tx1">
                    <a:lumMod val="65000"/>
                    <a:lumOff val="35000"/>
                  </a:schemeClr>
                </a:solidFill>
              </a:defRPr>
            </a:lvl1pPr>
          </a:lstStyle>
          <a:p>
            <a:r>
              <a:rPr lang="en-US" dirty="0"/>
              <a:t>Click to add title</a:t>
            </a:r>
          </a:p>
        </p:txBody>
      </p:sp>
    </p:spTree>
    <p:extLst>
      <p:ext uri="{BB962C8B-B14F-4D97-AF65-F5344CB8AC3E}">
        <p14:creationId xmlns:p14="http://schemas.microsoft.com/office/powerpoint/2010/main" val="99958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8" name="Picture Placeholder 15">
            <a:extLst>
              <a:ext uri="{FF2B5EF4-FFF2-40B4-BE49-F238E27FC236}">
                <a16:creationId xmlns:a16="http://schemas.microsoft.com/office/drawing/2014/main" id="{43CBE128-6D8D-4605-B225-5A34FFB1F25B}"/>
              </a:ext>
            </a:extLst>
          </p:cNvPr>
          <p:cNvSpPr>
            <a:spLocks noGrp="1"/>
          </p:cNvSpPr>
          <p:nvPr>
            <p:ph type="pic" sz="quarter" idx="42"/>
          </p:nvPr>
        </p:nvSpPr>
        <p:spPr>
          <a:xfrm>
            <a:off x="1910104"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191109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2</a:t>
            </a:r>
            <a:endParaRPr lang="en-ZA" dirty="0"/>
          </a:p>
        </p:txBody>
      </p:sp>
      <p:sp>
        <p:nvSpPr>
          <p:cNvPr id="10" name="Text Placeholder 10">
            <a:extLst>
              <a:ext uri="{FF2B5EF4-FFF2-40B4-BE49-F238E27FC236}">
                <a16:creationId xmlns:a16="http://schemas.microsoft.com/office/drawing/2014/main" id="{39809F78-EA1B-4C23-A53E-7DE8B4A6AE1D}"/>
              </a:ext>
            </a:extLst>
          </p:cNvPr>
          <p:cNvSpPr>
            <a:spLocks noGrp="1"/>
          </p:cNvSpPr>
          <p:nvPr>
            <p:ph type="body" sz="quarter" idx="34" hasCustomPrompt="1"/>
          </p:nvPr>
        </p:nvSpPr>
        <p:spPr>
          <a:xfrm>
            <a:off x="191109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9" name="Picture Placeholder 15">
            <a:extLst>
              <a:ext uri="{FF2B5EF4-FFF2-40B4-BE49-F238E27FC236}">
                <a16:creationId xmlns:a16="http://schemas.microsoft.com/office/drawing/2014/main" id="{E63C0874-8701-4CED-B60A-61A655FB5A5F}"/>
              </a:ext>
            </a:extLst>
          </p:cNvPr>
          <p:cNvSpPr>
            <a:spLocks noGrp="1"/>
          </p:cNvSpPr>
          <p:nvPr>
            <p:ph type="pic" sz="quarter" idx="43"/>
          </p:nvPr>
        </p:nvSpPr>
        <p:spPr>
          <a:xfrm>
            <a:off x="4951917"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4956048"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3</a:t>
            </a:r>
            <a:endParaRPr lang="en-ZA" dirty="0"/>
          </a:p>
        </p:txBody>
      </p:sp>
      <p:sp>
        <p:nvSpPr>
          <p:cNvPr id="12" name="Text Placeholder 10">
            <a:extLst>
              <a:ext uri="{FF2B5EF4-FFF2-40B4-BE49-F238E27FC236}">
                <a16:creationId xmlns:a16="http://schemas.microsoft.com/office/drawing/2014/main" id="{20AEB661-858B-44C9-9484-E540E04AD365}"/>
              </a:ext>
            </a:extLst>
          </p:cNvPr>
          <p:cNvSpPr>
            <a:spLocks noGrp="1"/>
          </p:cNvSpPr>
          <p:nvPr>
            <p:ph type="body" sz="quarter" idx="36" hasCustomPrompt="1"/>
          </p:nvPr>
        </p:nvSpPr>
        <p:spPr>
          <a:xfrm>
            <a:off x="4956048"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20" name="Picture Placeholder 15">
            <a:extLst>
              <a:ext uri="{FF2B5EF4-FFF2-40B4-BE49-F238E27FC236}">
                <a16:creationId xmlns:a16="http://schemas.microsoft.com/office/drawing/2014/main" id="{F223D9C7-A9C3-4D38-B4D8-9CAB3A19CF51}"/>
              </a:ext>
            </a:extLst>
          </p:cNvPr>
          <p:cNvSpPr>
            <a:spLocks noGrp="1"/>
          </p:cNvSpPr>
          <p:nvPr>
            <p:ph type="pic" sz="quarter" idx="44"/>
          </p:nvPr>
        </p:nvSpPr>
        <p:spPr>
          <a:xfrm>
            <a:off x="7993730"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799185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4</a:t>
            </a:r>
            <a:endParaRPr lang="en-ZA" dirty="0"/>
          </a:p>
        </p:txBody>
      </p:sp>
      <p:sp>
        <p:nvSpPr>
          <p:cNvPr id="14" name="Text Placeholder 10">
            <a:extLst>
              <a:ext uri="{FF2B5EF4-FFF2-40B4-BE49-F238E27FC236}">
                <a16:creationId xmlns:a16="http://schemas.microsoft.com/office/drawing/2014/main" id="{CCEAE0AB-74EC-4097-A534-A578F1097938}"/>
              </a:ext>
            </a:extLst>
          </p:cNvPr>
          <p:cNvSpPr>
            <a:spLocks noGrp="1"/>
          </p:cNvSpPr>
          <p:nvPr>
            <p:ph type="body" sz="quarter" idx="38" hasCustomPrompt="1"/>
          </p:nvPr>
        </p:nvSpPr>
        <p:spPr>
          <a:xfrm>
            <a:off x="799185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5" name="Date Placeholder 1">
            <a:extLst>
              <a:ext uri="{FF2B5EF4-FFF2-40B4-BE49-F238E27FC236}">
                <a16:creationId xmlns:a16="http://schemas.microsoft.com/office/drawing/2014/main" id="{6FCC4B1F-E859-43CC-8B33-EE155744227A}"/>
              </a:ext>
            </a:extLst>
          </p:cNvPr>
          <p:cNvSpPr>
            <a:spLocks noGrp="1"/>
          </p:cNvSpPr>
          <p:nvPr>
            <p:ph type="dt" sz="half" idx="45"/>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50068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162072" y="365125"/>
            <a:ext cx="10193315"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162073" y="1853548"/>
            <a:ext cx="4572000" cy="640080"/>
          </a:xfrm>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1162073"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94485" y="1853548"/>
            <a:ext cx="4572000" cy="640080"/>
          </a:xfrm>
          <a:noFill/>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94485"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a:extLst>
              <a:ext uri="{FF2B5EF4-FFF2-40B4-BE49-F238E27FC236}">
                <a16:creationId xmlns:a16="http://schemas.microsoft.com/office/drawing/2014/main" id="{582C2B31-DB43-4AEF-AA1E-62866E69E584}"/>
              </a:ext>
            </a:extLst>
          </p:cNvPr>
          <p:cNvSpPr>
            <a:spLocks noGrp="1"/>
          </p:cNvSpPr>
          <p:nvPr>
            <p:ph type="pic" sz="quarter" idx="13"/>
          </p:nvPr>
        </p:nvSpPr>
        <p:spPr>
          <a:xfrm>
            <a:off x="1524" y="5943600"/>
            <a:ext cx="12188952" cy="914400"/>
          </a:xfrm>
          <a:solidFill>
            <a:schemeClr val="accent6"/>
          </a:solidFill>
        </p:spPr>
        <p:txBody>
          <a:bodyPr/>
          <a:lstStyle/>
          <a:p>
            <a:r>
              <a:rPr lang="en-US" dirty="0"/>
              <a:t>Click icon to add picture</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5009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lumMod val="50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84" r:id="rId3"/>
    <p:sldLayoutId id="2147483671" r:id="rId4"/>
    <p:sldLayoutId id="2147483683" r:id="rId5"/>
    <p:sldLayoutId id="2147483667" r:id="rId6"/>
    <p:sldLayoutId id="2147483688" r:id="rId7"/>
    <p:sldLayoutId id="2147483673" r:id="rId8"/>
    <p:sldLayoutId id="2147483672" r:id="rId9"/>
    <p:sldLayoutId id="2147483669" r:id="rId10"/>
    <p:sldLayoutId id="2147483682" r:id="rId11"/>
    <p:sldLayoutId id="2147483663" r:id="rId12"/>
    <p:sldLayoutId id="2147483677" r:id="rId13"/>
    <p:sldLayoutId id="2147483653" r:id="rId14"/>
    <p:sldLayoutId id="2147483678" r:id="rId15"/>
    <p:sldLayoutId id="2147483650" r:id="rId16"/>
    <p:sldLayoutId id="2147483654" r:id="rId17"/>
    <p:sldLayoutId id="2147483681" r:id="rId18"/>
    <p:sldLayoutId id="2147483686" r:id="rId19"/>
    <p:sldLayoutId id="2147483690" r:id="rId20"/>
    <p:sldLayoutId id="2147483676" r:id="rId21"/>
    <p:sldLayoutId id="2147483680" r:id="rId22"/>
    <p:sldLayoutId id="2147483675" r:id="rId23"/>
    <p:sldLayoutId id="2147483652" r:id="rId24"/>
    <p:sldLayoutId id="2147483665" r:id="rId25"/>
    <p:sldLayoutId id="2147483655" r:id="rId26"/>
    <p:sldLayoutId id="2147483656" r:id="rId27"/>
    <p:sldLayoutId id="2147483657" r:id="rId28"/>
  </p:sldLayoutIdLst>
  <p:hf hdr="0"/>
  <p:txStyles>
    <p:titleStyle>
      <a:lvl1pPr algn="l" defTabSz="914400" rtl="0" eaLnBrk="1" latinLnBrk="0" hangingPunct="1">
        <a:lnSpc>
          <a:spcPct val="90000"/>
        </a:lnSpc>
        <a:spcBef>
          <a:spcPct val="0"/>
        </a:spcBef>
        <a:buNone/>
        <a:defRPr sz="4400" kern="1200">
          <a:solidFill>
            <a:schemeClr val="tx1">
              <a:lumMod val="50000"/>
              <a:lumOff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1920" userDrawn="1">
          <p15:clr>
            <a:srgbClr val="F26B43"/>
          </p15:clr>
        </p15:guide>
        <p15:guide id="4" pos="5760" userDrawn="1">
          <p15:clr>
            <a:srgbClr val="F26B43"/>
          </p15:clr>
        </p15:guide>
        <p15:guide id="5" pos="7248" userDrawn="1">
          <p15:clr>
            <a:srgbClr val="F26B43"/>
          </p15:clr>
        </p15:guide>
        <p15:guide id="6" pos="4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title"/>
          </p:nvPr>
        </p:nvSpPr>
        <p:spPr>
          <a:xfrm>
            <a:off x="6445833" y="1698244"/>
            <a:ext cx="5005466" cy="1325563"/>
          </a:xfrm>
        </p:spPr>
        <p:txBody>
          <a:bodyPr anchor="ctr">
            <a:noAutofit/>
          </a:bodyPr>
          <a:lstStyle/>
          <a:p>
            <a:pPr marL="0" marR="0">
              <a:spcBef>
                <a:spcPts val="0"/>
              </a:spcBef>
              <a:spcAft>
                <a:spcPts val="0"/>
              </a:spcAft>
            </a:pPr>
            <a:r>
              <a:rPr lang="en-US" sz="3200" b="1" dirty="0">
                <a:effectLst/>
                <a:latin typeface="Bodoni MT" panose="02070603080606020203" pitchFamily="18" charset="0"/>
              </a:rPr>
              <a:t>Summary:</a:t>
            </a:r>
            <a:br>
              <a:rPr lang="en-US" sz="3200" b="1" dirty="0">
                <a:effectLst/>
                <a:latin typeface="Bodoni MT" panose="02070603080606020203" pitchFamily="18" charset="0"/>
              </a:rPr>
            </a:br>
            <a:r>
              <a:rPr lang="en-US" sz="3200" b="1" dirty="0">
                <a:effectLst/>
                <a:latin typeface="Bodoni MT" panose="02070603080606020203" pitchFamily="18" charset="0"/>
              </a:rPr>
              <a:t>Scaling Community of Practice Annual Workshop!</a:t>
            </a:r>
            <a:br>
              <a:rPr lang="en-US" sz="3200" b="1" dirty="0">
                <a:effectLst/>
                <a:latin typeface="Bodoni MT" panose="02070603080606020203" pitchFamily="18" charset="0"/>
              </a:rPr>
            </a:br>
            <a:br>
              <a:rPr lang="en-US" sz="3200" b="1" dirty="0">
                <a:effectLst/>
                <a:latin typeface="Bodoni MT" panose="02070603080606020203" pitchFamily="18" charset="0"/>
              </a:rPr>
            </a:br>
            <a:r>
              <a:rPr lang="en-US" sz="2400" b="1" dirty="0">
                <a:effectLst/>
                <a:latin typeface="Bodoni MT" panose="02070603080606020203" pitchFamily="18" charset="0"/>
              </a:rPr>
              <a:t>Final Session February 8</a:t>
            </a:r>
            <a:r>
              <a:rPr lang="en-US" sz="2400" b="1" baseline="30000" dirty="0">
                <a:effectLst/>
                <a:latin typeface="Bodoni MT" panose="02070603080606020203" pitchFamily="18" charset="0"/>
              </a:rPr>
              <a:t>th</a:t>
            </a:r>
            <a:r>
              <a:rPr lang="en-US" sz="2400" b="1" dirty="0">
                <a:effectLst/>
                <a:latin typeface="Bodoni MT" panose="02070603080606020203" pitchFamily="18" charset="0"/>
              </a:rPr>
              <a:t> 2023</a:t>
            </a:r>
          </a:p>
        </p:txBody>
      </p:sp>
      <p:pic>
        <p:nvPicPr>
          <p:cNvPr id="4" name="Picture 3">
            <a:extLst>
              <a:ext uri="{FF2B5EF4-FFF2-40B4-BE49-F238E27FC236}">
                <a16:creationId xmlns:a16="http://schemas.microsoft.com/office/drawing/2014/main" id="{400371A6-51B1-C221-66B4-BFCB97CF7F29}"/>
              </a:ext>
            </a:extLst>
          </p:cNvPr>
          <p:cNvPicPr>
            <a:picLocks noChangeAspect="1"/>
          </p:cNvPicPr>
          <p:nvPr/>
        </p:nvPicPr>
        <p:blipFill rotWithShape="1">
          <a:blip r:embed="rId2">
            <a:extLst>
              <a:ext uri="{28A0092B-C50C-407E-A947-70E740481C1C}">
                <a14:useLocalDpi xmlns:a14="http://schemas.microsoft.com/office/drawing/2010/main" val="0"/>
              </a:ext>
            </a:extLst>
          </a:blip>
          <a:srcRect l="2965" r="8733" b="-1"/>
          <a:stretch/>
        </p:blipFill>
        <p:spPr>
          <a:xfrm>
            <a:off x="861935" y="1621344"/>
            <a:ext cx="4953000" cy="3615311"/>
          </a:xfrm>
          <a:prstGeom prst="rect">
            <a:avLst/>
          </a:prstGeom>
          <a:noFill/>
        </p:spPr>
      </p:pic>
      <p:sp>
        <p:nvSpPr>
          <p:cNvPr id="3" name="Subtitle 2">
            <a:extLst>
              <a:ext uri="{FF2B5EF4-FFF2-40B4-BE49-F238E27FC236}">
                <a16:creationId xmlns:a16="http://schemas.microsoft.com/office/drawing/2014/main" id="{1901B20D-4C28-4DA3-ABBD-718C22A5E58B}"/>
              </a:ext>
            </a:extLst>
          </p:cNvPr>
          <p:cNvSpPr>
            <a:spLocks noGrp="1"/>
          </p:cNvSpPr>
          <p:nvPr>
            <p:ph type="body" sz="quarter" idx="14"/>
          </p:nvPr>
        </p:nvSpPr>
        <p:spPr>
          <a:xfrm>
            <a:off x="6445833" y="4196439"/>
            <a:ext cx="4953000" cy="365125"/>
          </a:xfrm>
        </p:spPr>
        <p:txBody>
          <a:bodyPr>
            <a:noAutofit/>
          </a:bodyPr>
          <a:lstStyle/>
          <a:p>
            <a:pPr>
              <a:spcAft>
                <a:spcPts val="600"/>
              </a:spcAft>
            </a:pPr>
            <a:r>
              <a:rPr lang="en-US" sz="2400" dirty="0">
                <a:solidFill>
                  <a:srgbClr val="7F7F7F"/>
                </a:solidFill>
                <a:latin typeface="+mj-lt"/>
              </a:rPr>
              <a:t>Ndidi Nwuneli</a:t>
            </a:r>
          </a:p>
        </p:txBody>
      </p:sp>
      <p:sp>
        <p:nvSpPr>
          <p:cNvPr id="11" name="Date Placeholder 5">
            <a:extLst>
              <a:ext uri="{FF2B5EF4-FFF2-40B4-BE49-F238E27FC236}">
                <a16:creationId xmlns:a16="http://schemas.microsoft.com/office/drawing/2014/main" id="{DE759134-1FFE-AFA7-A429-B67FE83829C7}"/>
              </a:ext>
            </a:extLst>
          </p:cNvPr>
          <p:cNvSpPr>
            <a:spLocks noGrp="1"/>
          </p:cNvSpPr>
          <p:nvPr>
            <p:ph type="dt" sz="half" idx="10"/>
          </p:nvPr>
        </p:nvSpPr>
        <p:spPr>
          <a:xfrm>
            <a:off x="838200" y="6356350"/>
            <a:ext cx="2743200" cy="365125"/>
          </a:xfrm>
        </p:spPr>
        <p:txBody>
          <a:bodyPr anchor="ctr">
            <a:normAutofit/>
          </a:bodyPr>
          <a:lstStyle/>
          <a:p>
            <a:pPr>
              <a:spcAft>
                <a:spcPts val="600"/>
              </a:spcAft>
            </a:pPr>
            <a:r>
              <a:rPr lang="en-US" dirty="0"/>
              <a:t>20XX</a:t>
            </a:r>
          </a:p>
        </p:txBody>
      </p:sp>
      <p:sp>
        <p:nvSpPr>
          <p:cNvPr id="13" name="Footer Placeholder 6">
            <a:extLst>
              <a:ext uri="{FF2B5EF4-FFF2-40B4-BE49-F238E27FC236}">
                <a16:creationId xmlns:a16="http://schemas.microsoft.com/office/drawing/2014/main" id="{ADAE7BDB-2944-CB8E-1973-DF9606A79BF7}"/>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dirty="0"/>
              <a:t>Summary of Sessions</a:t>
            </a:r>
          </a:p>
        </p:txBody>
      </p:sp>
      <p:sp>
        <p:nvSpPr>
          <p:cNvPr id="15" name="Slide Number Placeholder 7">
            <a:extLst>
              <a:ext uri="{FF2B5EF4-FFF2-40B4-BE49-F238E27FC236}">
                <a16:creationId xmlns:a16="http://schemas.microsoft.com/office/drawing/2014/main" id="{DDE6F054-7DA1-C7D6-D57A-E7E6F77D2958}"/>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B5CEABB6-07DC-46E8-9B57-56EC44A396E5}" type="slidenum">
              <a:rPr lang="en-US" smtClean="0"/>
              <a:pPr>
                <a:spcAft>
                  <a:spcPts val="600"/>
                </a:spcAft>
              </a:pPr>
              <a:t>1</a:t>
            </a:fld>
            <a:endParaRPr lang="en-US" dirty="0"/>
          </a:p>
        </p:txBody>
      </p:sp>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838200" y="365125"/>
            <a:ext cx="10515600" cy="1325563"/>
          </a:xfrm>
        </p:spPr>
        <p:txBody>
          <a:bodyPr anchor="ctr">
            <a:normAutofit/>
          </a:bodyPr>
          <a:lstStyle/>
          <a:p>
            <a:r>
              <a:rPr lang="en-ZA" dirty="0"/>
              <a:t>Summary: Funders &amp; Scaling</a:t>
            </a:r>
          </a:p>
        </p:txBody>
      </p:sp>
      <p:sp>
        <p:nvSpPr>
          <p:cNvPr id="7" name="Text Placeholder 6">
            <a:extLst>
              <a:ext uri="{FF2B5EF4-FFF2-40B4-BE49-F238E27FC236}">
                <a16:creationId xmlns:a16="http://schemas.microsoft.com/office/drawing/2014/main" id="{823FBAC3-0EE4-C849-4376-DB4E35D98C3F}"/>
              </a:ext>
            </a:extLst>
          </p:cNvPr>
          <p:cNvSpPr>
            <a:spLocks noGrp="1"/>
          </p:cNvSpPr>
          <p:nvPr>
            <p:ph sz="half" idx="1"/>
          </p:nvPr>
        </p:nvSpPr>
        <p:spPr>
          <a:xfrm>
            <a:off x="838200" y="1690688"/>
            <a:ext cx="6319024" cy="4351338"/>
          </a:xfrm>
        </p:spPr>
        <p:txBody>
          <a:bodyPr>
            <a:noAutofit/>
          </a:bodyPr>
          <a:lstStyle/>
          <a:p>
            <a:r>
              <a:rPr lang="en-US" sz="2000" dirty="0"/>
              <a:t>Funders play a critical role through their actions and inactions in providing incentives or disincentives for scaling. Critical issues surfaced:</a:t>
            </a:r>
          </a:p>
          <a:p>
            <a:pPr marL="800100" lvl="1" indent="-342900">
              <a:buFont typeface="Arial" panose="020B0604020202020204" pitchFamily="34" charset="0"/>
              <a:buChar char="•"/>
            </a:pPr>
            <a:r>
              <a:rPr lang="en-US" sz="2000" dirty="0"/>
              <a:t>Lack of a common language on what scaling means and the differences by sector/context</a:t>
            </a:r>
          </a:p>
          <a:p>
            <a:pPr marL="800100" lvl="1" indent="-342900">
              <a:buFont typeface="Arial" panose="020B0604020202020204" pitchFamily="34" charset="0"/>
              <a:buChar char="•"/>
            </a:pPr>
            <a:r>
              <a:rPr lang="en-US" sz="2000" dirty="0"/>
              <a:t>Focus on innovation versus scaling</a:t>
            </a:r>
          </a:p>
          <a:p>
            <a:pPr marL="800100" lvl="1" indent="-342900">
              <a:buFont typeface="Arial" panose="020B0604020202020204" pitchFamily="34" charset="0"/>
              <a:buChar char="•"/>
            </a:pPr>
            <a:r>
              <a:rPr lang="en-US" sz="2000" dirty="0"/>
              <a:t>Funding instruments designed for pilots and short-time horizons, with limited interest and focus on medium-long term consequences of interventions and what happens after the funding is over</a:t>
            </a:r>
          </a:p>
          <a:p>
            <a:pPr marL="800100" lvl="1" indent="-342900">
              <a:buFont typeface="Arial" panose="020B0604020202020204" pitchFamily="34" charset="0"/>
              <a:buChar char="•"/>
            </a:pPr>
            <a:r>
              <a:rPr lang="en-US" sz="2000" dirty="0"/>
              <a:t>Conditionalities &amp; processes which are not suited for scaling</a:t>
            </a:r>
          </a:p>
          <a:p>
            <a:pPr marL="800100" lvl="1" indent="-342900">
              <a:buFont typeface="Arial" panose="020B0604020202020204" pitchFamily="34" charset="0"/>
              <a:buChar char="•"/>
            </a:pPr>
            <a:r>
              <a:rPr lang="en-US" sz="2000" dirty="0"/>
              <a:t>Limited funding support for human resources, policy engagement and monitoring and evaluation, which are critical for scaling</a:t>
            </a:r>
          </a:p>
          <a:p>
            <a:pPr marL="285750" indent="-285750">
              <a:buFont typeface="Arial" panose="020B0604020202020204" pitchFamily="34" charset="0"/>
              <a:buChar char="•"/>
            </a:pPr>
            <a:endParaRPr lang="en-US" sz="2000" dirty="0"/>
          </a:p>
        </p:txBody>
      </p:sp>
      <p:pic>
        <p:nvPicPr>
          <p:cNvPr id="1026" name="Picture 2" descr="Fund Raising Challenges Faced By Start-ups - TechStory">
            <a:extLst>
              <a:ext uri="{FF2B5EF4-FFF2-40B4-BE49-F238E27FC236}">
                <a16:creationId xmlns:a16="http://schemas.microsoft.com/office/drawing/2014/main" id="{DD4DF7CC-9CF6-772E-2E41-8EBFBD341CF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09450" y="2006377"/>
            <a:ext cx="4244350" cy="3268149"/>
          </a:xfrm>
          <a:prstGeom prst="rect">
            <a:avLst/>
          </a:prstGeom>
          <a:solidFill>
            <a:srgbClr val="FFFFFF"/>
          </a:solidFill>
        </p:spPr>
      </p:pic>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19B51A1E-902D-48AF-9020-955120F399B6}" type="slidenum">
              <a:rPr lang="en-ZA" smtClean="0"/>
              <a:pPr>
                <a:spcAft>
                  <a:spcPts val="600"/>
                </a:spcAft>
              </a:pPr>
              <a:t>2</a:t>
            </a:fld>
            <a:endParaRPr lang="en-ZA" dirty="0"/>
          </a:p>
        </p:txBody>
      </p:sp>
      <p:sp>
        <p:nvSpPr>
          <p:cNvPr id="10" name="Date Placeholder 10">
            <a:extLst>
              <a:ext uri="{FF2B5EF4-FFF2-40B4-BE49-F238E27FC236}">
                <a16:creationId xmlns:a16="http://schemas.microsoft.com/office/drawing/2014/main" id="{35846595-5E77-633E-BE20-325A05575F12}"/>
              </a:ext>
            </a:extLst>
          </p:cNvPr>
          <p:cNvSpPr>
            <a:spLocks noGrp="1"/>
          </p:cNvSpPr>
          <p:nvPr>
            <p:ph type="dt" sz="half" idx="10"/>
          </p:nvPr>
        </p:nvSpPr>
        <p:spPr>
          <a:xfrm>
            <a:off x="838200" y="6356350"/>
            <a:ext cx="2743200" cy="365125"/>
          </a:xfrm>
        </p:spPr>
        <p:txBody>
          <a:bodyPr/>
          <a:lstStyle/>
          <a:p>
            <a:r>
              <a:rPr lang="en-US" dirty="0"/>
              <a:t>2023</a:t>
            </a:r>
          </a:p>
        </p:txBody>
      </p:sp>
      <p:sp>
        <p:nvSpPr>
          <p:cNvPr id="12" name="Footer Placeholder 11">
            <a:extLst>
              <a:ext uri="{FF2B5EF4-FFF2-40B4-BE49-F238E27FC236}">
                <a16:creationId xmlns:a16="http://schemas.microsoft.com/office/drawing/2014/main" id="{937CA918-A9C0-5FBD-62CB-9B10E93D02A4}"/>
              </a:ext>
            </a:extLst>
          </p:cNvPr>
          <p:cNvSpPr>
            <a:spLocks noGrp="1"/>
          </p:cNvSpPr>
          <p:nvPr>
            <p:ph type="ftr" sz="quarter" idx="11"/>
          </p:nvPr>
        </p:nvSpPr>
        <p:spPr>
          <a:xfrm>
            <a:off x="4038600" y="6356350"/>
            <a:ext cx="4114800" cy="365125"/>
          </a:xfrm>
        </p:spPr>
        <p:txBody>
          <a:bodyPr/>
          <a:lstStyle/>
          <a:p>
            <a:r>
              <a:rPr lang="en-US" dirty="0"/>
              <a:t>Summary: Scaling Community of Practice Workshop</a:t>
            </a:r>
          </a:p>
        </p:txBody>
      </p:sp>
      <p:sp>
        <p:nvSpPr>
          <p:cNvPr id="14" name="TextBox 13">
            <a:extLst>
              <a:ext uri="{FF2B5EF4-FFF2-40B4-BE49-F238E27FC236}">
                <a16:creationId xmlns:a16="http://schemas.microsoft.com/office/drawing/2014/main" id="{4688DB1D-A800-6869-6D07-E73B2D1E93C7}"/>
              </a:ext>
            </a:extLst>
          </p:cNvPr>
          <p:cNvSpPr txBox="1"/>
          <p:nvPr/>
        </p:nvSpPr>
        <p:spPr>
          <a:xfrm>
            <a:off x="7402550" y="5395695"/>
            <a:ext cx="4339683" cy="646331"/>
          </a:xfrm>
          <a:prstGeom prst="rect">
            <a:avLst/>
          </a:prstGeom>
          <a:noFill/>
        </p:spPr>
        <p:txBody>
          <a:bodyPr wrap="square">
            <a:spAutoFit/>
          </a:bodyPr>
          <a:lstStyle/>
          <a:p>
            <a:r>
              <a:rPr lang="en-US" sz="1800" i="1" dirty="0">
                <a:solidFill>
                  <a:srgbClr val="000000"/>
                </a:solidFill>
                <a:effectLst/>
                <a:latin typeface="Source Sans Pro" panose="020B0503030403020204" pitchFamily="34" charset="0"/>
                <a:ea typeface="Calibri" panose="020F0502020204030204" pitchFamily="34" charset="0"/>
              </a:rPr>
              <a:t>“</a:t>
            </a:r>
            <a:r>
              <a:rPr lang="en-US" i="1" dirty="0">
                <a:solidFill>
                  <a:srgbClr val="000000"/>
                </a:solidFill>
                <a:latin typeface="Source Sans Pro" panose="020B0503030403020204" pitchFamily="34" charset="0"/>
                <a:ea typeface="Calibri" panose="020F0502020204030204" pitchFamily="34" charset="0"/>
              </a:rPr>
              <a:t>I</a:t>
            </a:r>
            <a:r>
              <a:rPr lang="en-US" sz="1800" i="1" dirty="0">
                <a:solidFill>
                  <a:srgbClr val="000000"/>
                </a:solidFill>
                <a:effectLst/>
                <a:latin typeface="Source Sans Pro" panose="020B0503030403020204" pitchFamily="34" charset="0"/>
                <a:ea typeface="Calibri" panose="020F0502020204030204" pitchFamily="34" charset="0"/>
              </a:rPr>
              <a:t>f you go for low hanging fruit, you’ll get mostly watermelons!”</a:t>
            </a:r>
            <a:endParaRPr lang="en-US" i="1" dirty="0">
              <a:latin typeface="Source Sans Pro" panose="020B0503030403020204" pitchFamily="34" charset="0"/>
            </a:endParaRPr>
          </a:p>
        </p:txBody>
      </p:sp>
      <p:pic>
        <p:nvPicPr>
          <p:cNvPr id="15" name="Picture 14">
            <a:extLst>
              <a:ext uri="{FF2B5EF4-FFF2-40B4-BE49-F238E27FC236}">
                <a16:creationId xmlns:a16="http://schemas.microsoft.com/office/drawing/2014/main" id="{A43B0603-8EC3-0E18-69A3-DB42CBB886C9}"/>
              </a:ext>
            </a:extLst>
          </p:cNvPr>
          <p:cNvPicPr>
            <a:picLocks noChangeAspect="1"/>
          </p:cNvPicPr>
          <p:nvPr/>
        </p:nvPicPr>
        <p:blipFill rotWithShape="1">
          <a:blip r:embed="rId3">
            <a:extLst>
              <a:ext uri="{28A0092B-C50C-407E-A947-70E740481C1C}">
                <a14:useLocalDpi xmlns:a14="http://schemas.microsoft.com/office/drawing/2010/main" val="0"/>
              </a:ext>
            </a:extLst>
          </a:blip>
          <a:srcRect l="2965" r="8733" b="-1"/>
          <a:stretch/>
        </p:blipFill>
        <p:spPr>
          <a:xfrm>
            <a:off x="9572391" y="69387"/>
            <a:ext cx="2476501" cy="1807656"/>
          </a:xfrm>
          <a:prstGeom prst="rect">
            <a:avLst/>
          </a:prstGeom>
          <a:noFill/>
        </p:spPr>
      </p:pic>
    </p:spTree>
    <p:extLst>
      <p:ext uri="{BB962C8B-B14F-4D97-AF65-F5344CB8AC3E}">
        <p14:creationId xmlns:p14="http://schemas.microsoft.com/office/powerpoint/2010/main" val="146339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8C79-A4AC-4B5D-92DF-600737E4D11A}"/>
              </a:ext>
            </a:extLst>
          </p:cNvPr>
          <p:cNvSpPr>
            <a:spLocks noGrp="1"/>
          </p:cNvSpPr>
          <p:nvPr>
            <p:ph type="title"/>
          </p:nvPr>
        </p:nvSpPr>
        <p:spPr>
          <a:xfrm>
            <a:off x="493931" y="438259"/>
            <a:ext cx="9986601" cy="1325563"/>
          </a:xfrm>
        </p:spPr>
        <p:txBody>
          <a:bodyPr/>
          <a:lstStyle/>
          <a:p>
            <a:r>
              <a:rPr lang="en-US" dirty="0"/>
              <a:t>Sector Focus &amp; Priority Issues in Scaling</a:t>
            </a:r>
          </a:p>
        </p:txBody>
      </p:sp>
      <p:sp>
        <p:nvSpPr>
          <p:cNvPr id="3" name="Content Placeholder 2">
            <a:extLst>
              <a:ext uri="{FF2B5EF4-FFF2-40B4-BE49-F238E27FC236}">
                <a16:creationId xmlns:a16="http://schemas.microsoft.com/office/drawing/2014/main" id="{7D779DE4-CAEA-4617-897E-FEC9A2AC2D6A}"/>
              </a:ext>
            </a:extLst>
          </p:cNvPr>
          <p:cNvSpPr>
            <a:spLocks noGrp="1"/>
          </p:cNvSpPr>
          <p:nvPr>
            <p:ph type="body" idx="1"/>
          </p:nvPr>
        </p:nvSpPr>
        <p:spPr>
          <a:xfrm>
            <a:off x="493931" y="1646841"/>
            <a:ext cx="4114800" cy="457200"/>
          </a:xfrm>
        </p:spPr>
        <p:txBody>
          <a:bodyPr vert="horz" lIns="91440" tIns="45720" rIns="91440" bIns="45720" rtlCol="0" anchor="b">
            <a:normAutofit/>
          </a:bodyPr>
          <a:lstStyle/>
          <a:p>
            <a:r>
              <a:rPr lang="en-US" b="1" dirty="0"/>
              <a:t>Climate</a:t>
            </a:r>
          </a:p>
        </p:txBody>
      </p:sp>
      <p:sp>
        <p:nvSpPr>
          <p:cNvPr id="10" name="Text Placeholder 9">
            <a:extLst>
              <a:ext uri="{FF2B5EF4-FFF2-40B4-BE49-F238E27FC236}">
                <a16:creationId xmlns:a16="http://schemas.microsoft.com/office/drawing/2014/main" id="{B6091E26-6697-4FFA-91DC-FF5001DDE6A0}"/>
              </a:ext>
            </a:extLst>
          </p:cNvPr>
          <p:cNvSpPr>
            <a:spLocks noGrp="1"/>
          </p:cNvSpPr>
          <p:nvPr>
            <p:ph type="body" sz="quarter" idx="3"/>
          </p:nvPr>
        </p:nvSpPr>
        <p:spPr>
          <a:xfrm>
            <a:off x="6162277" y="1646841"/>
            <a:ext cx="4114800" cy="457200"/>
          </a:xfrm>
        </p:spPr>
        <p:txBody>
          <a:bodyPr anchor="b"/>
          <a:lstStyle/>
          <a:p>
            <a:r>
              <a:rPr lang="en-US" b="1" dirty="0"/>
              <a:t>Health</a:t>
            </a:r>
          </a:p>
        </p:txBody>
      </p:sp>
      <p:sp>
        <p:nvSpPr>
          <p:cNvPr id="12" name="Text Placeholder 11">
            <a:extLst>
              <a:ext uri="{FF2B5EF4-FFF2-40B4-BE49-F238E27FC236}">
                <a16:creationId xmlns:a16="http://schemas.microsoft.com/office/drawing/2014/main" id="{160FC76B-FDDE-4574-85B7-495FBA6F90F4}"/>
              </a:ext>
            </a:extLst>
          </p:cNvPr>
          <p:cNvSpPr>
            <a:spLocks noGrp="1"/>
          </p:cNvSpPr>
          <p:nvPr>
            <p:ph type="body" sz="quarter" idx="14"/>
          </p:nvPr>
        </p:nvSpPr>
        <p:spPr>
          <a:xfrm>
            <a:off x="493931" y="2122758"/>
            <a:ext cx="2617259" cy="2011778"/>
          </a:xfrm>
          <a:noFill/>
        </p:spPr>
        <p:txBody>
          <a:bodyPr/>
          <a:lstStyle/>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The magnitude of financing required to drive change</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Technology – who owns it and who pays for the scaling</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Disparity between countries and economies</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The power &amp; promise of partnerships</a:t>
            </a:r>
          </a:p>
        </p:txBody>
      </p:sp>
      <p:sp>
        <p:nvSpPr>
          <p:cNvPr id="13" name="Text Placeholder 12">
            <a:extLst>
              <a:ext uri="{FF2B5EF4-FFF2-40B4-BE49-F238E27FC236}">
                <a16:creationId xmlns:a16="http://schemas.microsoft.com/office/drawing/2014/main" id="{8BF88255-7F56-4B30-96C2-60927A377B40}"/>
              </a:ext>
            </a:extLst>
          </p:cNvPr>
          <p:cNvSpPr>
            <a:spLocks noGrp="1"/>
          </p:cNvSpPr>
          <p:nvPr>
            <p:ph type="body" sz="quarter" idx="15"/>
          </p:nvPr>
        </p:nvSpPr>
        <p:spPr>
          <a:xfrm>
            <a:off x="6162277" y="2122758"/>
            <a:ext cx="3001785" cy="3193264"/>
          </a:xfrm>
        </p:spPr>
        <p:txBody>
          <a:bodyPr/>
          <a:lstStyle/>
          <a:p>
            <a:pPr marL="342900" indent="-342900">
              <a:lnSpc>
                <a:spcPct val="100000"/>
              </a:lnSpc>
              <a:spcBef>
                <a:spcPts val="0"/>
              </a:spcBef>
              <a:buFont typeface="Arial" panose="020B0604020202020204" pitchFamily="34" charset="0"/>
              <a:buChar char="•"/>
            </a:pPr>
            <a:r>
              <a:rPr lang="en-US" dirty="0">
                <a:solidFill>
                  <a:schemeClr val="tx1"/>
                </a:solidFill>
                <a:effectLst/>
                <a:ea typeface="Calibri" panose="020F0502020204030204" pitchFamily="34" charset="0"/>
              </a:rPr>
              <a:t>Treatment, prevention versus mitigation </a:t>
            </a:r>
          </a:p>
          <a:p>
            <a:pPr marL="342900" indent="-34290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rPr>
              <a:t>Community versus facility- based interventions</a:t>
            </a:r>
          </a:p>
          <a:p>
            <a:pPr marL="342900" indent="-342900">
              <a:lnSpc>
                <a:spcPct val="100000"/>
              </a:lnSpc>
              <a:spcBef>
                <a:spcPts val="0"/>
              </a:spcBef>
              <a:buFont typeface="Arial" panose="020B0604020202020204" pitchFamily="34" charset="0"/>
              <a:buChar char="•"/>
            </a:pPr>
            <a:r>
              <a:rPr lang="en-US" dirty="0">
                <a:solidFill>
                  <a:schemeClr val="tx1"/>
                </a:solidFill>
                <a:effectLst/>
                <a:ea typeface="Calibri" panose="020F0502020204030204" pitchFamily="34" charset="0"/>
              </a:rPr>
              <a:t>Product-based </a:t>
            </a:r>
            <a:r>
              <a:rPr lang="en-US" dirty="0">
                <a:solidFill>
                  <a:schemeClr val="tx1"/>
                </a:solidFill>
                <a:ea typeface="Calibri" panose="020F0502020204030204" pitchFamily="34" charset="0"/>
              </a:rPr>
              <a:t>versus </a:t>
            </a:r>
            <a:r>
              <a:rPr lang="en-US" dirty="0">
                <a:solidFill>
                  <a:schemeClr val="tx1"/>
                </a:solidFill>
                <a:effectLst/>
                <a:ea typeface="Calibri" panose="020F0502020204030204" pitchFamily="34" charset="0"/>
              </a:rPr>
              <a:t>commercially and market-centered versus public-sector driven</a:t>
            </a:r>
          </a:p>
          <a:p>
            <a:pPr marL="342900" indent="-34290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rPr>
              <a:t>Reaching the largest populations in need versus those most in need</a:t>
            </a:r>
          </a:p>
          <a:p>
            <a:pPr marL="342900" indent="-34290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rPr>
              <a:t>I</a:t>
            </a:r>
            <a:r>
              <a:rPr lang="en-US" dirty="0">
                <a:solidFill>
                  <a:schemeClr val="tx1"/>
                </a:solidFill>
                <a:effectLst/>
                <a:ea typeface="Calibri" panose="020F0502020204030204" pitchFamily="34" charset="0"/>
              </a:rPr>
              <a:t>nformation science learning frame </a:t>
            </a:r>
            <a:endParaRPr lang="en-US" dirty="0">
              <a:solidFill>
                <a:schemeClr val="tx1"/>
              </a:solidFill>
            </a:endParaRPr>
          </a:p>
        </p:txBody>
      </p:sp>
      <p:sp>
        <p:nvSpPr>
          <p:cNvPr id="14" name="Text Placeholder 13">
            <a:extLst>
              <a:ext uri="{FF2B5EF4-FFF2-40B4-BE49-F238E27FC236}">
                <a16:creationId xmlns:a16="http://schemas.microsoft.com/office/drawing/2014/main" id="{D32255BC-C6D7-45F4-AA99-1EBC2D1ABC4D}"/>
              </a:ext>
            </a:extLst>
          </p:cNvPr>
          <p:cNvSpPr>
            <a:spLocks noGrp="1"/>
          </p:cNvSpPr>
          <p:nvPr>
            <p:ph type="body" idx="16"/>
          </p:nvPr>
        </p:nvSpPr>
        <p:spPr>
          <a:xfrm>
            <a:off x="9296400" y="1646841"/>
            <a:ext cx="4114800" cy="457200"/>
          </a:xfrm>
        </p:spPr>
        <p:txBody>
          <a:bodyPr/>
          <a:lstStyle/>
          <a:p>
            <a:r>
              <a:rPr lang="en-US" b="1" dirty="0"/>
              <a:t>Education</a:t>
            </a:r>
          </a:p>
        </p:txBody>
      </p:sp>
      <p:sp>
        <p:nvSpPr>
          <p:cNvPr id="15" name="Text Placeholder 14">
            <a:extLst>
              <a:ext uri="{FF2B5EF4-FFF2-40B4-BE49-F238E27FC236}">
                <a16:creationId xmlns:a16="http://schemas.microsoft.com/office/drawing/2014/main" id="{95C519DA-06A3-4391-AAF4-8C7122770C3E}"/>
              </a:ext>
            </a:extLst>
          </p:cNvPr>
          <p:cNvSpPr>
            <a:spLocks noGrp="1"/>
          </p:cNvSpPr>
          <p:nvPr>
            <p:ph type="body" sz="quarter" idx="17"/>
          </p:nvPr>
        </p:nvSpPr>
        <p:spPr>
          <a:xfrm>
            <a:off x="493931" y="4978317"/>
            <a:ext cx="4114800" cy="457200"/>
          </a:xfrm>
        </p:spPr>
        <p:txBody>
          <a:bodyPr>
            <a:normAutofit/>
          </a:bodyPr>
          <a:lstStyle/>
          <a:p>
            <a:r>
              <a:rPr lang="en-US" b="1" dirty="0"/>
              <a:t>Youth Entrepreneurship/Employment </a:t>
            </a:r>
          </a:p>
        </p:txBody>
      </p:sp>
      <p:sp>
        <p:nvSpPr>
          <p:cNvPr id="16" name="Text Placeholder 15">
            <a:extLst>
              <a:ext uri="{FF2B5EF4-FFF2-40B4-BE49-F238E27FC236}">
                <a16:creationId xmlns:a16="http://schemas.microsoft.com/office/drawing/2014/main" id="{4A05B1DF-9A99-47CA-BA3D-7881266BCC5D}"/>
              </a:ext>
            </a:extLst>
          </p:cNvPr>
          <p:cNvSpPr>
            <a:spLocks noGrp="1"/>
          </p:cNvSpPr>
          <p:nvPr>
            <p:ph type="body" sz="quarter" idx="18"/>
          </p:nvPr>
        </p:nvSpPr>
        <p:spPr>
          <a:xfrm>
            <a:off x="9296400" y="2122758"/>
            <a:ext cx="2673527" cy="914400"/>
          </a:xfrm>
        </p:spPr>
        <p:txBody>
          <a:bodyPr/>
          <a:lstStyle/>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Quality</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Equity</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New models leveraging technology</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Mental Health</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Emerging models: World Vision, Curious Learning</a:t>
            </a:r>
          </a:p>
        </p:txBody>
      </p:sp>
      <p:sp>
        <p:nvSpPr>
          <p:cNvPr id="17" name="Text Placeholder 16">
            <a:extLst>
              <a:ext uri="{FF2B5EF4-FFF2-40B4-BE49-F238E27FC236}">
                <a16:creationId xmlns:a16="http://schemas.microsoft.com/office/drawing/2014/main" id="{8B1A13A6-E2A0-4091-A4B3-A50F0962D128}"/>
              </a:ext>
            </a:extLst>
          </p:cNvPr>
          <p:cNvSpPr>
            <a:spLocks noGrp="1"/>
          </p:cNvSpPr>
          <p:nvPr>
            <p:ph type="body" sz="quarter" idx="19"/>
          </p:nvPr>
        </p:nvSpPr>
        <p:spPr>
          <a:xfrm>
            <a:off x="493931" y="5484426"/>
            <a:ext cx="4114800" cy="914400"/>
          </a:xfrm>
        </p:spPr>
        <p:txBody>
          <a:bodyPr/>
          <a:lstStyle/>
          <a:p>
            <a:pPr marL="285750" indent="-285750">
              <a:lnSpc>
                <a:spcPct val="100000"/>
              </a:lnSpc>
              <a:spcBef>
                <a:spcPts val="0"/>
              </a:spcBef>
              <a:buFont typeface="Arial" panose="020B0604020202020204" pitchFamily="34" charset="0"/>
              <a:buChar char="•"/>
            </a:pPr>
            <a:r>
              <a:rPr lang="en-US" dirty="0">
                <a:ea typeface="Calibri" panose="020F0502020204030204" pitchFamily="34" charset="0"/>
                <a:cs typeface="Calibri" panose="020F0502020204030204" pitchFamily="34" charset="0"/>
              </a:rPr>
              <a:t>Cost per participant</a:t>
            </a:r>
          </a:p>
          <a:p>
            <a:pPr marL="285750" indent="-285750">
              <a:lnSpc>
                <a:spcPct val="100000"/>
              </a:lnSpc>
              <a:spcBef>
                <a:spcPts val="0"/>
              </a:spcBef>
              <a:buFont typeface="Arial" panose="020B0604020202020204" pitchFamily="34" charset="0"/>
              <a:buChar char="•"/>
            </a:pPr>
            <a:r>
              <a:rPr lang="en-US" dirty="0">
                <a:ea typeface="Calibri" panose="020F0502020204030204" pitchFamily="34" charset="0"/>
                <a:cs typeface="Calibri" panose="020F0502020204030204" pitchFamily="34" charset="0"/>
              </a:rPr>
              <a:t>Delivery at Scale</a:t>
            </a:r>
          </a:p>
        </p:txBody>
      </p:sp>
      <p:sp>
        <p:nvSpPr>
          <p:cNvPr id="6" name="Text Placeholder 9">
            <a:extLst>
              <a:ext uri="{FF2B5EF4-FFF2-40B4-BE49-F238E27FC236}">
                <a16:creationId xmlns:a16="http://schemas.microsoft.com/office/drawing/2014/main" id="{423D08C9-45A7-D3C8-2AE3-03D926B791F6}"/>
              </a:ext>
            </a:extLst>
          </p:cNvPr>
          <p:cNvSpPr txBox="1">
            <a:spLocks/>
          </p:cNvSpPr>
          <p:nvPr/>
        </p:nvSpPr>
        <p:spPr>
          <a:xfrm>
            <a:off x="3562375" y="1646841"/>
            <a:ext cx="4114800" cy="45720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b="0"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1" dirty="0"/>
              <a:t>Food Systems</a:t>
            </a:r>
          </a:p>
        </p:txBody>
      </p:sp>
      <p:sp>
        <p:nvSpPr>
          <p:cNvPr id="7" name="Text Placeholder 12">
            <a:extLst>
              <a:ext uri="{FF2B5EF4-FFF2-40B4-BE49-F238E27FC236}">
                <a16:creationId xmlns:a16="http://schemas.microsoft.com/office/drawing/2014/main" id="{71A7C3D2-3638-DB57-C1E0-C594CB30ED9B}"/>
              </a:ext>
            </a:extLst>
          </p:cNvPr>
          <p:cNvSpPr txBox="1">
            <a:spLocks/>
          </p:cNvSpPr>
          <p:nvPr/>
        </p:nvSpPr>
        <p:spPr>
          <a:xfrm>
            <a:off x="3507394" y="2122758"/>
            <a:ext cx="2467349" cy="1908073"/>
          </a:xfrm>
          <a:prstGeom prst="rect">
            <a:avLst/>
          </a:prstGeom>
        </p:spPr>
        <p:txBody>
          <a:bodyPr vert="horz" lIns="91440" tIns="45720" rIns="91440" bIns="45720" rtlCol="0">
            <a:noAutofit/>
          </a:bodyPr>
          <a:lstStyle>
            <a:lvl1pPr marL="0" indent="0" algn="l" defTabSz="914400" rtl="0" eaLnBrk="1" latinLnBrk="0" hangingPunct="1">
              <a:lnSpc>
                <a:spcPts val="2600"/>
              </a:lnSpc>
              <a:spcBef>
                <a:spcPts val="1000"/>
              </a:spcBef>
              <a:buFont typeface="Arial" panose="020B0604020202020204" pitchFamily="34" charset="0"/>
              <a:buNone/>
              <a:defRPr sz="1600" kern="1200">
                <a:solidFill>
                  <a:schemeClr val="tx1">
                    <a:lumMod val="65000"/>
                    <a:lumOff val="35000"/>
                  </a:schemeClr>
                </a:solidFill>
                <a:latin typeface="+mn-lt"/>
                <a:ea typeface="+mn-ea"/>
                <a:cs typeface="+mn-cs"/>
              </a:defRPr>
            </a:lvl1pPr>
            <a:lvl2pPr marL="457200" indent="0" algn="l" defTabSz="914400" rtl="0" eaLnBrk="1" latinLnBrk="0" hangingPunct="1">
              <a:lnSpc>
                <a:spcPts val="2600"/>
              </a:lnSpc>
              <a:spcBef>
                <a:spcPts val="500"/>
              </a:spcBef>
              <a:buFont typeface="Arial" panose="020B0604020202020204" pitchFamily="34" charset="0"/>
              <a:buNone/>
              <a:defRPr sz="1600" kern="1200">
                <a:solidFill>
                  <a:schemeClr val="tx1">
                    <a:lumMod val="65000"/>
                    <a:lumOff val="35000"/>
                  </a:schemeClr>
                </a:solidFill>
                <a:latin typeface="+mn-lt"/>
                <a:ea typeface="+mn-ea"/>
                <a:cs typeface="+mn-cs"/>
              </a:defRPr>
            </a:lvl2pPr>
            <a:lvl3pPr marL="914400" indent="0" algn="l" defTabSz="914400" rtl="0" eaLnBrk="1" latinLnBrk="0" hangingPunct="1">
              <a:lnSpc>
                <a:spcPts val="2600"/>
              </a:lnSpc>
              <a:spcBef>
                <a:spcPts val="500"/>
              </a:spcBef>
              <a:buFont typeface="Arial" panose="020B0604020202020204" pitchFamily="34" charset="0"/>
              <a:buNone/>
              <a:defRPr sz="1600" kern="1200">
                <a:solidFill>
                  <a:schemeClr val="tx1">
                    <a:lumMod val="65000"/>
                    <a:lumOff val="35000"/>
                  </a:schemeClr>
                </a:solidFill>
                <a:latin typeface="+mn-lt"/>
                <a:ea typeface="+mn-ea"/>
                <a:cs typeface="+mn-cs"/>
              </a:defRPr>
            </a:lvl3pPr>
            <a:lvl4pPr marL="1371600" indent="0" algn="l" defTabSz="914400" rtl="0" eaLnBrk="1" latinLnBrk="0" hangingPunct="1">
              <a:lnSpc>
                <a:spcPts val="2600"/>
              </a:lnSpc>
              <a:spcBef>
                <a:spcPts val="500"/>
              </a:spcBef>
              <a:buFont typeface="Arial" panose="020B0604020202020204" pitchFamily="34" charset="0"/>
              <a:buNone/>
              <a:defRPr sz="1600" kern="1200">
                <a:solidFill>
                  <a:schemeClr val="tx1">
                    <a:lumMod val="65000"/>
                    <a:lumOff val="35000"/>
                  </a:schemeClr>
                </a:solidFill>
                <a:latin typeface="+mn-lt"/>
                <a:ea typeface="+mn-ea"/>
                <a:cs typeface="+mn-cs"/>
              </a:defRPr>
            </a:lvl4pPr>
            <a:lvl5pPr marL="1828800" indent="0" algn="l" defTabSz="914400" rtl="0" eaLnBrk="1" latinLnBrk="0" hangingPunct="1">
              <a:lnSpc>
                <a:spcPts val="2600"/>
              </a:lnSpc>
              <a:spcBef>
                <a:spcPts val="500"/>
              </a:spcBef>
              <a:buFont typeface="Arial" panose="020B0604020202020204" pitchFamily="34" charset="0"/>
              <a:buNone/>
              <a:defRPr sz="16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Systems approach works</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Complexity of partnerships/interests</a:t>
            </a:r>
          </a:p>
          <a:p>
            <a:pPr marL="285750" indent="-285750">
              <a:lnSpc>
                <a:spcPct val="100000"/>
              </a:lnSpc>
              <a:spcBef>
                <a:spcPts val="0"/>
              </a:spcBef>
              <a:buFont typeface="Arial" panose="020B0604020202020204" pitchFamily="34" charset="0"/>
              <a:buChar char="•"/>
            </a:pPr>
            <a:r>
              <a:rPr lang="en-US" dirty="0">
                <a:solidFill>
                  <a:schemeClr val="tx1"/>
                </a:solidFill>
                <a:ea typeface="Calibri" panose="020F0502020204030204" pitchFamily="34" charset="0"/>
                <a:cs typeface="Calibri" panose="020F0502020204030204" pitchFamily="34" charset="0"/>
              </a:rPr>
              <a:t>Alignment on policy/implementation</a:t>
            </a:r>
          </a:p>
          <a:p>
            <a:pPr>
              <a:lnSpc>
                <a:spcPct val="100000"/>
              </a:lnSpc>
              <a:spcBef>
                <a:spcPts val="0"/>
              </a:spcBef>
            </a:pPr>
            <a:r>
              <a:rPr lang="en-US" dirty="0">
                <a:solidFill>
                  <a:schemeClr val="tx1"/>
                </a:solidFill>
                <a:ea typeface="Calibri" panose="020F0502020204030204" pitchFamily="34" charset="0"/>
                <a:cs typeface="Calibri" panose="020F0502020204030204" pitchFamily="34" charset="0"/>
              </a:rPr>
              <a:t>Emerging examples: Rwanda, Kenya, and CGAIR</a:t>
            </a:r>
          </a:p>
          <a:p>
            <a:endParaRPr lang="en-US" dirty="0">
              <a:solidFill>
                <a:schemeClr val="tx1"/>
              </a:solidFill>
            </a:endParaRPr>
          </a:p>
        </p:txBody>
      </p:sp>
      <p:pic>
        <p:nvPicPr>
          <p:cNvPr id="4" name="Picture 3">
            <a:extLst>
              <a:ext uri="{FF2B5EF4-FFF2-40B4-BE49-F238E27FC236}">
                <a16:creationId xmlns:a16="http://schemas.microsoft.com/office/drawing/2014/main" id="{85D2BA20-5D78-6172-A5C3-4F11AE0111E7}"/>
              </a:ext>
            </a:extLst>
          </p:cNvPr>
          <p:cNvPicPr>
            <a:picLocks noChangeAspect="1"/>
          </p:cNvPicPr>
          <p:nvPr/>
        </p:nvPicPr>
        <p:blipFill rotWithShape="1">
          <a:blip r:embed="rId2">
            <a:extLst>
              <a:ext uri="{28A0092B-C50C-407E-A947-70E740481C1C}">
                <a14:useLocalDpi xmlns:a14="http://schemas.microsoft.com/office/drawing/2010/main" val="0"/>
              </a:ext>
            </a:extLst>
          </a:blip>
          <a:srcRect l="2965" r="8733" b="-1"/>
          <a:stretch/>
        </p:blipFill>
        <p:spPr>
          <a:xfrm>
            <a:off x="10580940" y="35389"/>
            <a:ext cx="1506396" cy="1099554"/>
          </a:xfrm>
          <a:prstGeom prst="rect">
            <a:avLst/>
          </a:prstGeom>
          <a:noFill/>
        </p:spPr>
      </p:pic>
    </p:spTree>
    <p:extLst>
      <p:ext uri="{BB962C8B-B14F-4D97-AF65-F5344CB8AC3E}">
        <p14:creationId xmlns:p14="http://schemas.microsoft.com/office/powerpoint/2010/main" val="263441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DB17-0A9B-1DC1-A468-39CB6C93D2FF}"/>
              </a:ext>
            </a:extLst>
          </p:cNvPr>
          <p:cNvSpPr>
            <a:spLocks noGrp="1"/>
          </p:cNvSpPr>
          <p:nvPr>
            <p:ph type="title"/>
          </p:nvPr>
        </p:nvSpPr>
        <p:spPr>
          <a:xfrm>
            <a:off x="838200" y="346653"/>
            <a:ext cx="10667087" cy="1325563"/>
          </a:xfrm>
        </p:spPr>
        <p:txBody>
          <a:bodyPr>
            <a:normAutofit/>
          </a:bodyPr>
          <a:lstStyle/>
          <a:p>
            <a:r>
              <a:rPr lang="en-US" dirty="0">
                <a:solidFill>
                  <a:srgbClr val="7F7F7F"/>
                </a:solidFill>
              </a:rPr>
              <a:t>Key Success Factors: Lessons from Initiatives that have scaled/or are scaling</a:t>
            </a:r>
          </a:p>
        </p:txBody>
      </p:sp>
      <p:sp>
        <p:nvSpPr>
          <p:cNvPr id="12" name="Date Placeholder 11">
            <a:extLst>
              <a:ext uri="{FF2B5EF4-FFF2-40B4-BE49-F238E27FC236}">
                <a16:creationId xmlns:a16="http://schemas.microsoft.com/office/drawing/2014/main" id="{68E7541D-AC65-F560-8E43-F3B4ECADA6ED}"/>
              </a:ext>
            </a:extLst>
          </p:cNvPr>
          <p:cNvSpPr>
            <a:spLocks noGrp="1"/>
          </p:cNvSpPr>
          <p:nvPr>
            <p:ph type="dt" sz="half" idx="10"/>
          </p:nvPr>
        </p:nvSpPr>
        <p:spPr/>
        <p:txBody>
          <a:bodyPr/>
          <a:lstStyle/>
          <a:p>
            <a:r>
              <a:rPr lang="en-US" dirty="0"/>
              <a:t>20XX</a:t>
            </a:r>
          </a:p>
        </p:txBody>
      </p:sp>
      <p:sp>
        <p:nvSpPr>
          <p:cNvPr id="13" name="Footer Placeholder 12">
            <a:extLst>
              <a:ext uri="{FF2B5EF4-FFF2-40B4-BE49-F238E27FC236}">
                <a16:creationId xmlns:a16="http://schemas.microsoft.com/office/drawing/2014/main" id="{C76D443A-1C9B-D947-C0D4-239005D70584}"/>
              </a:ext>
            </a:extLst>
          </p:cNvPr>
          <p:cNvSpPr>
            <a:spLocks noGrp="1"/>
          </p:cNvSpPr>
          <p:nvPr>
            <p:ph type="ftr" sz="quarter" idx="11"/>
          </p:nvPr>
        </p:nvSpPr>
        <p:spPr/>
        <p:txBody>
          <a:bodyPr/>
          <a:lstStyle/>
          <a:p>
            <a:r>
              <a:rPr lang="en-US" dirty="0"/>
              <a:t>Pitch deck title</a:t>
            </a:r>
          </a:p>
        </p:txBody>
      </p:sp>
      <p:sp>
        <p:nvSpPr>
          <p:cNvPr id="14" name="Slide Number Placeholder 13">
            <a:extLst>
              <a:ext uri="{FF2B5EF4-FFF2-40B4-BE49-F238E27FC236}">
                <a16:creationId xmlns:a16="http://schemas.microsoft.com/office/drawing/2014/main" id="{727CDBA7-1498-42D8-9862-2E198C09EB89}"/>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
        <p:nvSpPr>
          <p:cNvPr id="17" name="TextBox 16">
            <a:extLst>
              <a:ext uri="{FF2B5EF4-FFF2-40B4-BE49-F238E27FC236}">
                <a16:creationId xmlns:a16="http://schemas.microsoft.com/office/drawing/2014/main" id="{DD5ED25C-B52D-4853-15EC-26DF3825314F}"/>
              </a:ext>
            </a:extLst>
          </p:cNvPr>
          <p:cNvSpPr txBox="1"/>
          <p:nvPr/>
        </p:nvSpPr>
        <p:spPr>
          <a:xfrm>
            <a:off x="8383859" y="2838986"/>
            <a:ext cx="2969941" cy="2862322"/>
          </a:xfrm>
          <a:prstGeom prst="rect">
            <a:avLst/>
          </a:prstGeom>
          <a:noFill/>
        </p:spPr>
        <p:txBody>
          <a:bodyPr wrap="square">
            <a:spAutoFit/>
          </a:bodyPr>
          <a:lstStyle/>
          <a:p>
            <a:pPr marR="0" lvl="1" fontAlgn="ctr">
              <a:spcBef>
                <a:spcPts val="0"/>
              </a:spcBef>
              <a:spcAft>
                <a:spcPts val="0"/>
              </a:spcAft>
            </a:pPr>
            <a:r>
              <a:rPr lang="en-US" sz="1500" b="1" i="1" dirty="0">
                <a:effectLst/>
                <a:latin typeface="Source Sans Pro" panose="020B0503030403020204" pitchFamily="34" charset="0"/>
                <a:ea typeface="Times New Roman" panose="02020603050405020304" pitchFamily="18" charset="0"/>
                <a:cs typeface="Calibri" panose="020F0502020204030204" pitchFamily="34" charset="0"/>
              </a:rPr>
              <a:t>“Government ownership has to be clear from the beginning, not after the intervention has been developed and tested</a:t>
            </a:r>
            <a:r>
              <a:rPr lang="en-US" sz="1500" b="1" i="1" dirty="0">
                <a:latin typeface="Source Sans Pro" panose="020B0503030403020204" pitchFamily="34" charset="0"/>
                <a:ea typeface="Times New Roman" panose="02020603050405020304" pitchFamily="18" charset="0"/>
                <a:cs typeface="Calibri" panose="020F0502020204030204" pitchFamily="34" charset="0"/>
              </a:rPr>
              <a:t> –with </a:t>
            </a:r>
            <a:r>
              <a:rPr lang="en-US" sz="1500" b="1" i="1" dirty="0">
                <a:effectLst/>
                <a:latin typeface="Source Sans Pro" panose="020B0503030403020204" pitchFamily="34" charset="0"/>
                <a:ea typeface="Times New Roman" panose="02020603050405020304" pitchFamily="18" charset="0"/>
                <a:cs typeface="Calibri" panose="020F0502020204030204" pitchFamily="34" charset="0"/>
              </a:rPr>
              <a:t> at the political as well as the technical level. There has to be political support and enthusiasm for the change. This is closely linked to citizen support which is also of primary importance.”</a:t>
            </a:r>
            <a:endParaRPr lang="en-US" sz="1500" b="1" i="1" dirty="0">
              <a:effectLst/>
              <a:latin typeface="Source Sans Pro" panose="020B050303040302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02827C69-B061-949A-C16D-077D163CFB94}"/>
              </a:ext>
            </a:extLst>
          </p:cNvPr>
          <p:cNvSpPr txBox="1"/>
          <p:nvPr/>
        </p:nvSpPr>
        <p:spPr>
          <a:xfrm>
            <a:off x="778572" y="3692108"/>
            <a:ext cx="2862456" cy="2800767"/>
          </a:xfrm>
          <a:prstGeom prst="rect">
            <a:avLst/>
          </a:prstGeom>
          <a:noFill/>
        </p:spPr>
        <p:txBody>
          <a:bodyPr wrap="square">
            <a:spAutoFit/>
          </a:bodyPr>
          <a:lstStyle/>
          <a:p>
            <a:r>
              <a:rPr lang="en-US" sz="1600" i="1" dirty="0"/>
              <a:t>“Partnerships are important for scaling; what measures are available to assess the development of partnerships? </a:t>
            </a:r>
            <a:r>
              <a:rPr lang="en-US" sz="1600" b="1" i="1" dirty="0"/>
              <a:t>Support for intermediaries </a:t>
            </a:r>
            <a:r>
              <a:rPr lang="en-US" sz="1600" i="1" dirty="0"/>
              <a:t>is critical; they can engage after the project is finished in furthering sustainable scaling.” </a:t>
            </a:r>
            <a:r>
              <a:rPr lang="en-US" sz="1600" b="1" dirty="0">
                <a:solidFill>
                  <a:schemeClr val="tx1"/>
                </a:solidFill>
              </a:rPr>
              <a:t>The Project Last Mile (PLM)  example </a:t>
            </a:r>
          </a:p>
          <a:p>
            <a:endParaRPr lang="en-US" sz="1600" i="1" dirty="0"/>
          </a:p>
        </p:txBody>
      </p:sp>
      <p:grpSp>
        <p:nvGrpSpPr>
          <p:cNvPr id="4" name="Group 3">
            <a:extLst>
              <a:ext uri="{FF2B5EF4-FFF2-40B4-BE49-F238E27FC236}">
                <a16:creationId xmlns:a16="http://schemas.microsoft.com/office/drawing/2014/main" id="{A6B92B0D-CAA0-C67B-5F75-C3CA89B37657}"/>
              </a:ext>
            </a:extLst>
          </p:cNvPr>
          <p:cNvGrpSpPr/>
          <p:nvPr/>
        </p:nvGrpSpPr>
        <p:grpSpPr>
          <a:xfrm>
            <a:off x="2263094" y="1684102"/>
            <a:ext cx="8592674" cy="4993480"/>
            <a:chOff x="2243432" y="1684102"/>
            <a:chExt cx="8592674" cy="4993480"/>
          </a:xfrm>
        </p:grpSpPr>
        <p:sp>
          <p:nvSpPr>
            <p:cNvPr id="5" name="Freeform: Shape 4">
              <a:extLst>
                <a:ext uri="{FF2B5EF4-FFF2-40B4-BE49-F238E27FC236}">
                  <a16:creationId xmlns:a16="http://schemas.microsoft.com/office/drawing/2014/main" id="{D0AAC0FC-E473-A6AC-7785-FC505EEED404}"/>
                </a:ext>
              </a:extLst>
            </p:cNvPr>
            <p:cNvSpPr/>
            <p:nvPr/>
          </p:nvSpPr>
          <p:spPr>
            <a:xfrm>
              <a:off x="6551254" y="1684102"/>
              <a:ext cx="1583984" cy="1916416"/>
            </a:xfrm>
            <a:custGeom>
              <a:avLst/>
              <a:gdLst>
                <a:gd name="connsiteX0" fmla="*/ 0 w 1916416"/>
                <a:gd name="connsiteY0" fmla="*/ 791992 h 1583984"/>
                <a:gd name="connsiteX1" fmla="*/ 395996 w 1916416"/>
                <a:gd name="connsiteY1" fmla="*/ 0 h 1583984"/>
                <a:gd name="connsiteX2" fmla="*/ 1520420 w 1916416"/>
                <a:gd name="connsiteY2" fmla="*/ 0 h 1583984"/>
                <a:gd name="connsiteX3" fmla="*/ 1916416 w 1916416"/>
                <a:gd name="connsiteY3" fmla="*/ 791992 h 1583984"/>
                <a:gd name="connsiteX4" fmla="*/ 1520420 w 1916416"/>
                <a:gd name="connsiteY4" fmla="*/ 1583984 h 1583984"/>
                <a:gd name="connsiteX5" fmla="*/ 395996 w 1916416"/>
                <a:gd name="connsiteY5" fmla="*/ 1583984 h 1583984"/>
                <a:gd name="connsiteX6" fmla="*/ 0 w 1916416"/>
                <a:gd name="connsiteY6" fmla="*/ 791992 h 158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583984">
                  <a:moveTo>
                    <a:pt x="958208" y="0"/>
                  </a:moveTo>
                  <a:lnTo>
                    <a:pt x="1916415" y="327304"/>
                  </a:lnTo>
                  <a:lnTo>
                    <a:pt x="1916415" y="1256680"/>
                  </a:lnTo>
                  <a:lnTo>
                    <a:pt x="958208" y="1583984"/>
                  </a:lnTo>
                  <a:lnTo>
                    <a:pt x="1" y="1256680"/>
                  </a:lnTo>
                  <a:lnTo>
                    <a:pt x="1" y="327304"/>
                  </a:lnTo>
                  <a:lnTo>
                    <a:pt x="958208"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02060" tIns="352660" rIns="302060" bIns="3526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3. An enabling policy environment</a:t>
              </a:r>
            </a:p>
          </p:txBody>
        </p:sp>
        <p:sp>
          <p:nvSpPr>
            <p:cNvPr id="6" name="Freeform: Shape 5">
              <a:extLst>
                <a:ext uri="{FF2B5EF4-FFF2-40B4-BE49-F238E27FC236}">
                  <a16:creationId xmlns:a16="http://schemas.microsoft.com/office/drawing/2014/main" id="{57B628CF-00C1-EF8D-1640-88DC4A47DD44}"/>
                </a:ext>
              </a:extLst>
            </p:cNvPr>
            <p:cNvSpPr/>
            <p:nvPr/>
          </p:nvSpPr>
          <p:spPr>
            <a:xfrm>
              <a:off x="8646586" y="1894568"/>
              <a:ext cx="2138720" cy="1149849"/>
            </a:xfrm>
            <a:custGeom>
              <a:avLst/>
              <a:gdLst>
                <a:gd name="connsiteX0" fmla="*/ 0 w 2138720"/>
                <a:gd name="connsiteY0" fmla="*/ 0 h 1149849"/>
                <a:gd name="connsiteX1" fmla="*/ 2138720 w 2138720"/>
                <a:gd name="connsiteY1" fmla="*/ 0 h 1149849"/>
                <a:gd name="connsiteX2" fmla="*/ 2138720 w 2138720"/>
                <a:gd name="connsiteY2" fmla="*/ 1149849 h 1149849"/>
                <a:gd name="connsiteX3" fmla="*/ 0 w 2138720"/>
                <a:gd name="connsiteY3" fmla="*/ 1149849 h 1149849"/>
                <a:gd name="connsiteX4" fmla="*/ 0 w 2138720"/>
                <a:gd name="connsiteY4" fmla="*/ 0 h 1149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8720" h="1149849">
                  <a:moveTo>
                    <a:pt x="0" y="0"/>
                  </a:moveTo>
                  <a:lnTo>
                    <a:pt x="2138720" y="0"/>
                  </a:lnTo>
                  <a:lnTo>
                    <a:pt x="2138720" y="1149849"/>
                  </a:lnTo>
                  <a:lnTo>
                    <a:pt x="0" y="11498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mn-lt"/>
                </a:rPr>
                <a:t>“Policy is the starting, not the finish line!”</a:t>
              </a:r>
            </a:p>
          </p:txBody>
        </p:sp>
        <p:sp>
          <p:nvSpPr>
            <p:cNvPr id="7" name="Freeform: Shape 6">
              <a:extLst>
                <a:ext uri="{FF2B5EF4-FFF2-40B4-BE49-F238E27FC236}">
                  <a16:creationId xmlns:a16="http://schemas.microsoft.com/office/drawing/2014/main" id="{EBFB9E61-3C28-6C06-05BD-4CAFEF7444D5}"/>
                </a:ext>
              </a:extLst>
            </p:cNvPr>
            <p:cNvSpPr/>
            <p:nvPr/>
          </p:nvSpPr>
          <p:spPr>
            <a:xfrm>
              <a:off x="4604419" y="1739936"/>
              <a:ext cx="1667282" cy="1916416"/>
            </a:xfrm>
            <a:custGeom>
              <a:avLst/>
              <a:gdLst>
                <a:gd name="connsiteX0" fmla="*/ 0 w 1916416"/>
                <a:gd name="connsiteY0" fmla="*/ 833641 h 1667282"/>
                <a:gd name="connsiteX1" fmla="*/ 416821 w 1916416"/>
                <a:gd name="connsiteY1" fmla="*/ 0 h 1667282"/>
                <a:gd name="connsiteX2" fmla="*/ 1499596 w 1916416"/>
                <a:gd name="connsiteY2" fmla="*/ 0 h 1667282"/>
                <a:gd name="connsiteX3" fmla="*/ 1916416 w 1916416"/>
                <a:gd name="connsiteY3" fmla="*/ 833641 h 1667282"/>
                <a:gd name="connsiteX4" fmla="*/ 1499596 w 1916416"/>
                <a:gd name="connsiteY4" fmla="*/ 1667282 h 1667282"/>
                <a:gd name="connsiteX5" fmla="*/ 416821 w 1916416"/>
                <a:gd name="connsiteY5" fmla="*/ 1667282 h 1667282"/>
                <a:gd name="connsiteX6" fmla="*/ 0 w 1916416"/>
                <a:gd name="connsiteY6" fmla="*/ 833641 h 1667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667282">
                  <a:moveTo>
                    <a:pt x="958208" y="0"/>
                  </a:moveTo>
                  <a:lnTo>
                    <a:pt x="1916415" y="362634"/>
                  </a:lnTo>
                  <a:lnTo>
                    <a:pt x="1916415" y="1304649"/>
                  </a:lnTo>
                  <a:lnTo>
                    <a:pt x="958208" y="1667282"/>
                  </a:lnTo>
                  <a:lnTo>
                    <a:pt x="1" y="1304649"/>
                  </a:lnTo>
                  <a:lnTo>
                    <a:pt x="1" y="362634"/>
                  </a:lnTo>
                  <a:lnTo>
                    <a:pt x="958208" y="0"/>
                  </a:lnTo>
                  <a:close/>
                </a:path>
              </a:pathLst>
            </a:custGeom>
          </p:spPr>
          <p:style>
            <a:lnRef idx="2">
              <a:schemeClr val="lt1">
                <a:hueOff val="0"/>
                <a:satOff val="0"/>
                <a:lumOff val="0"/>
                <a:alphaOff val="0"/>
              </a:schemeClr>
            </a:lnRef>
            <a:fillRef idx="1">
              <a:schemeClr val="accent3">
                <a:hueOff val="1806990"/>
                <a:satOff val="-17000"/>
                <a:lumOff val="-10941"/>
                <a:alphaOff val="0"/>
              </a:schemeClr>
            </a:fillRef>
            <a:effectRef idx="0">
              <a:schemeClr val="accent3">
                <a:hueOff val="1806990"/>
                <a:satOff val="-17000"/>
                <a:lumOff val="-10941"/>
                <a:alphaOff val="0"/>
              </a:schemeClr>
            </a:effectRef>
            <a:fontRef idx="minor">
              <a:schemeClr val="lt1"/>
            </a:fontRef>
          </p:style>
          <p:txBody>
            <a:bodyPr spcFirstLastPara="0" vert="horz" wrap="square" lIns="259818" tIns="298643" rIns="259818" bIns="29864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2. Patient, Long-term focused, appropriate financing instruments for scaling</a:t>
              </a:r>
            </a:p>
          </p:txBody>
        </p:sp>
        <p:sp>
          <p:nvSpPr>
            <p:cNvPr id="8" name="Freeform: Shape 7">
              <a:extLst>
                <a:ext uri="{FF2B5EF4-FFF2-40B4-BE49-F238E27FC236}">
                  <a16:creationId xmlns:a16="http://schemas.microsoft.com/office/drawing/2014/main" id="{CC8E7D86-D322-5054-E515-2A17A7C1BF00}"/>
                </a:ext>
              </a:extLst>
            </p:cNvPr>
            <p:cNvSpPr/>
            <p:nvPr/>
          </p:nvSpPr>
          <p:spPr>
            <a:xfrm>
              <a:off x="3789069" y="3286503"/>
              <a:ext cx="1667282" cy="1916416"/>
            </a:xfrm>
            <a:custGeom>
              <a:avLst/>
              <a:gdLst>
                <a:gd name="connsiteX0" fmla="*/ 0 w 1916416"/>
                <a:gd name="connsiteY0" fmla="*/ 833641 h 1667282"/>
                <a:gd name="connsiteX1" fmla="*/ 416821 w 1916416"/>
                <a:gd name="connsiteY1" fmla="*/ 0 h 1667282"/>
                <a:gd name="connsiteX2" fmla="*/ 1499596 w 1916416"/>
                <a:gd name="connsiteY2" fmla="*/ 0 h 1667282"/>
                <a:gd name="connsiteX3" fmla="*/ 1916416 w 1916416"/>
                <a:gd name="connsiteY3" fmla="*/ 833641 h 1667282"/>
                <a:gd name="connsiteX4" fmla="*/ 1499596 w 1916416"/>
                <a:gd name="connsiteY4" fmla="*/ 1667282 h 1667282"/>
                <a:gd name="connsiteX5" fmla="*/ 416821 w 1916416"/>
                <a:gd name="connsiteY5" fmla="*/ 1667282 h 1667282"/>
                <a:gd name="connsiteX6" fmla="*/ 0 w 1916416"/>
                <a:gd name="connsiteY6" fmla="*/ 833641 h 1667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667282">
                  <a:moveTo>
                    <a:pt x="958208" y="0"/>
                  </a:moveTo>
                  <a:lnTo>
                    <a:pt x="1916415" y="362634"/>
                  </a:lnTo>
                  <a:lnTo>
                    <a:pt x="1916415" y="1304649"/>
                  </a:lnTo>
                  <a:lnTo>
                    <a:pt x="958208" y="1667282"/>
                  </a:lnTo>
                  <a:lnTo>
                    <a:pt x="1" y="1304649"/>
                  </a:lnTo>
                  <a:lnTo>
                    <a:pt x="1" y="362634"/>
                  </a:lnTo>
                  <a:lnTo>
                    <a:pt x="958208" y="0"/>
                  </a:lnTo>
                  <a:close/>
                </a:path>
              </a:pathLst>
            </a:custGeom>
          </p:spPr>
          <p:style>
            <a:lnRef idx="2">
              <a:schemeClr val="lt1">
                <a:hueOff val="0"/>
                <a:satOff val="0"/>
                <a:lumOff val="0"/>
                <a:alphaOff val="0"/>
              </a:schemeClr>
            </a:lnRef>
            <a:fillRef idx="1">
              <a:schemeClr val="accent3">
                <a:hueOff val="3613980"/>
                <a:satOff val="-34000"/>
                <a:lumOff val="-21882"/>
                <a:alphaOff val="0"/>
              </a:schemeClr>
            </a:fillRef>
            <a:effectRef idx="0">
              <a:schemeClr val="accent3">
                <a:hueOff val="3613980"/>
                <a:satOff val="-34000"/>
                <a:lumOff val="-21882"/>
                <a:alphaOff val="0"/>
              </a:schemeClr>
            </a:effectRef>
            <a:fontRef idx="minor">
              <a:schemeClr val="lt1"/>
            </a:fontRef>
          </p:style>
          <p:txBody>
            <a:bodyPr spcFirstLastPara="0" vert="horz" wrap="square" lIns="313158" tIns="351983" rIns="313158" bIns="3519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4. Cross-sector partnerships – with a shared vision &amp; goals</a:t>
              </a:r>
            </a:p>
          </p:txBody>
        </p:sp>
        <p:sp>
          <p:nvSpPr>
            <p:cNvPr id="9" name="Rectangle 8">
              <a:extLst>
                <a:ext uri="{FF2B5EF4-FFF2-40B4-BE49-F238E27FC236}">
                  <a16:creationId xmlns:a16="http://schemas.microsoft.com/office/drawing/2014/main" id="{8922B6BD-3229-D447-AEC2-ADA22430224A}"/>
                </a:ext>
              </a:extLst>
            </p:cNvPr>
            <p:cNvSpPr/>
            <p:nvPr/>
          </p:nvSpPr>
          <p:spPr>
            <a:xfrm>
              <a:off x="2243432" y="3709935"/>
              <a:ext cx="2069729" cy="11498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F895B0E9-2DA1-F041-BB4C-63ACE0E54FA3}"/>
                </a:ext>
              </a:extLst>
            </p:cNvPr>
            <p:cNvSpPr/>
            <p:nvPr/>
          </p:nvSpPr>
          <p:spPr>
            <a:xfrm>
              <a:off x="5602805" y="3250551"/>
              <a:ext cx="1667282" cy="1916416"/>
            </a:xfrm>
            <a:custGeom>
              <a:avLst/>
              <a:gdLst>
                <a:gd name="connsiteX0" fmla="*/ 0 w 1916416"/>
                <a:gd name="connsiteY0" fmla="*/ 833641 h 1667282"/>
                <a:gd name="connsiteX1" fmla="*/ 416821 w 1916416"/>
                <a:gd name="connsiteY1" fmla="*/ 0 h 1667282"/>
                <a:gd name="connsiteX2" fmla="*/ 1499596 w 1916416"/>
                <a:gd name="connsiteY2" fmla="*/ 0 h 1667282"/>
                <a:gd name="connsiteX3" fmla="*/ 1916416 w 1916416"/>
                <a:gd name="connsiteY3" fmla="*/ 833641 h 1667282"/>
                <a:gd name="connsiteX4" fmla="*/ 1499596 w 1916416"/>
                <a:gd name="connsiteY4" fmla="*/ 1667282 h 1667282"/>
                <a:gd name="connsiteX5" fmla="*/ 416821 w 1916416"/>
                <a:gd name="connsiteY5" fmla="*/ 1667282 h 1667282"/>
                <a:gd name="connsiteX6" fmla="*/ 0 w 1916416"/>
                <a:gd name="connsiteY6" fmla="*/ 833641 h 1667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667282">
                  <a:moveTo>
                    <a:pt x="958208" y="0"/>
                  </a:moveTo>
                  <a:lnTo>
                    <a:pt x="1916415" y="362634"/>
                  </a:lnTo>
                  <a:lnTo>
                    <a:pt x="1916415" y="1304649"/>
                  </a:lnTo>
                  <a:lnTo>
                    <a:pt x="958208" y="1667282"/>
                  </a:lnTo>
                  <a:lnTo>
                    <a:pt x="1" y="1304649"/>
                  </a:lnTo>
                  <a:lnTo>
                    <a:pt x="1" y="362634"/>
                  </a:lnTo>
                  <a:lnTo>
                    <a:pt x="958208" y="0"/>
                  </a:lnTo>
                  <a:close/>
                </a:path>
              </a:pathLst>
            </a:custGeom>
          </p:spPr>
          <p:style>
            <a:lnRef idx="2">
              <a:schemeClr val="lt1">
                <a:hueOff val="0"/>
                <a:satOff val="0"/>
                <a:lumOff val="0"/>
                <a:alphaOff val="0"/>
              </a:schemeClr>
            </a:lnRef>
            <a:fillRef idx="1">
              <a:schemeClr val="accent3">
                <a:hueOff val="5420970"/>
                <a:satOff val="-51000"/>
                <a:lumOff val="-32824"/>
                <a:alphaOff val="0"/>
              </a:schemeClr>
            </a:fillRef>
            <a:effectRef idx="0">
              <a:schemeClr val="accent3">
                <a:hueOff val="5420970"/>
                <a:satOff val="-51000"/>
                <a:lumOff val="-32824"/>
                <a:alphaOff val="0"/>
              </a:schemeClr>
            </a:effectRef>
            <a:fontRef idx="minor">
              <a:schemeClr val="lt1"/>
            </a:fontRef>
          </p:style>
          <p:txBody>
            <a:bodyPr spcFirstLastPara="0" vert="horz" wrap="square" lIns="259818" tIns="298643" rIns="259818" bIns="29864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5. Leveraging ICT, Big data, AI for implementation, M &amp; E, Learning </a:t>
              </a:r>
            </a:p>
          </p:txBody>
        </p:sp>
        <p:sp>
          <p:nvSpPr>
            <p:cNvPr id="11" name="Freeform: Shape 10">
              <a:extLst>
                <a:ext uri="{FF2B5EF4-FFF2-40B4-BE49-F238E27FC236}">
                  <a16:creationId xmlns:a16="http://schemas.microsoft.com/office/drawing/2014/main" id="{E0BEB7D0-A955-D93C-9710-C5EB6D7E3C6D}"/>
                </a:ext>
              </a:extLst>
            </p:cNvPr>
            <p:cNvSpPr/>
            <p:nvPr/>
          </p:nvSpPr>
          <p:spPr>
            <a:xfrm>
              <a:off x="6680952" y="4761166"/>
              <a:ext cx="1667282" cy="1916416"/>
            </a:xfrm>
            <a:custGeom>
              <a:avLst/>
              <a:gdLst>
                <a:gd name="connsiteX0" fmla="*/ 0 w 1916416"/>
                <a:gd name="connsiteY0" fmla="*/ 833641 h 1667282"/>
                <a:gd name="connsiteX1" fmla="*/ 416821 w 1916416"/>
                <a:gd name="connsiteY1" fmla="*/ 0 h 1667282"/>
                <a:gd name="connsiteX2" fmla="*/ 1499596 w 1916416"/>
                <a:gd name="connsiteY2" fmla="*/ 0 h 1667282"/>
                <a:gd name="connsiteX3" fmla="*/ 1916416 w 1916416"/>
                <a:gd name="connsiteY3" fmla="*/ 833641 h 1667282"/>
                <a:gd name="connsiteX4" fmla="*/ 1499596 w 1916416"/>
                <a:gd name="connsiteY4" fmla="*/ 1667282 h 1667282"/>
                <a:gd name="connsiteX5" fmla="*/ 416821 w 1916416"/>
                <a:gd name="connsiteY5" fmla="*/ 1667282 h 1667282"/>
                <a:gd name="connsiteX6" fmla="*/ 0 w 1916416"/>
                <a:gd name="connsiteY6" fmla="*/ 833641 h 1667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667282">
                  <a:moveTo>
                    <a:pt x="958208" y="0"/>
                  </a:moveTo>
                  <a:lnTo>
                    <a:pt x="1916415" y="362634"/>
                  </a:lnTo>
                  <a:lnTo>
                    <a:pt x="1916415" y="1304649"/>
                  </a:lnTo>
                  <a:lnTo>
                    <a:pt x="958208" y="1667282"/>
                  </a:lnTo>
                  <a:lnTo>
                    <a:pt x="1" y="1304649"/>
                  </a:lnTo>
                  <a:lnTo>
                    <a:pt x="1" y="362634"/>
                  </a:lnTo>
                  <a:lnTo>
                    <a:pt x="958208" y="0"/>
                  </a:lnTo>
                  <a:close/>
                </a:path>
              </a:pathLst>
            </a:custGeom>
          </p:spPr>
          <p:style>
            <a:lnRef idx="2">
              <a:schemeClr val="lt1">
                <a:hueOff val="0"/>
                <a:satOff val="0"/>
                <a:lumOff val="0"/>
                <a:alphaOff val="0"/>
              </a:schemeClr>
            </a:lnRef>
            <a:fillRef idx="1">
              <a:schemeClr val="accent3">
                <a:hueOff val="7227960"/>
                <a:satOff val="-68000"/>
                <a:lumOff val="-43765"/>
                <a:alphaOff val="0"/>
              </a:schemeClr>
            </a:fillRef>
            <a:effectRef idx="0">
              <a:schemeClr val="accent3">
                <a:hueOff val="7227960"/>
                <a:satOff val="-68000"/>
                <a:lumOff val="-43765"/>
                <a:alphaOff val="0"/>
              </a:schemeClr>
            </a:effectRef>
            <a:fontRef idx="minor">
              <a:schemeClr val="lt1"/>
            </a:fontRef>
          </p:style>
          <p:txBody>
            <a:bodyPr spcFirstLastPara="0" vert="horz" wrap="square" lIns="320778" tIns="359603" rIns="320778" bIns="359600" numCol="1" spcCol="1270" anchor="ctr" anchorCtr="0">
              <a:noAutofit/>
            </a:bodyPr>
            <a:lstStyle/>
            <a:p>
              <a:pPr marL="0" lvl="0" indent="0" algn="ctr" defTabSz="711200">
                <a:lnSpc>
                  <a:spcPct val="90000"/>
                </a:lnSpc>
                <a:spcBef>
                  <a:spcPct val="0"/>
                </a:spcBef>
                <a:spcAft>
                  <a:spcPct val="35000"/>
                </a:spcAft>
                <a:buNone/>
              </a:pPr>
              <a:r>
                <a:rPr lang="en-US" sz="1600" b="1" dirty="0">
                  <a:solidFill>
                    <a:schemeClr val="tx1"/>
                  </a:solidFill>
                </a:rPr>
                <a:t>7</a:t>
              </a:r>
              <a:r>
                <a:rPr lang="en-US" sz="1600" b="1" kern="1200" dirty="0">
                  <a:solidFill>
                    <a:schemeClr val="tx1"/>
                  </a:solidFill>
                </a:rPr>
                <a:t>. A focus on equity – designed throughout the process</a:t>
              </a:r>
            </a:p>
          </p:txBody>
        </p:sp>
        <p:sp>
          <p:nvSpPr>
            <p:cNvPr id="16" name="Freeform: Shape 15">
              <a:extLst>
                <a:ext uri="{FF2B5EF4-FFF2-40B4-BE49-F238E27FC236}">
                  <a16:creationId xmlns:a16="http://schemas.microsoft.com/office/drawing/2014/main" id="{0A615FEE-2A2F-E4FC-3FEC-A0BF5AEEF683}"/>
                </a:ext>
              </a:extLst>
            </p:cNvPr>
            <p:cNvSpPr/>
            <p:nvPr/>
          </p:nvSpPr>
          <p:spPr>
            <a:xfrm>
              <a:off x="8697386" y="5487679"/>
              <a:ext cx="2138720" cy="1149849"/>
            </a:xfrm>
            <a:custGeom>
              <a:avLst/>
              <a:gdLst>
                <a:gd name="connsiteX0" fmla="*/ 0 w 2138720"/>
                <a:gd name="connsiteY0" fmla="*/ 0 h 1149849"/>
                <a:gd name="connsiteX1" fmla="*/ 2138720 w 2138720"/>
                <a:gd name="connsiteY1" fmla="*/ 0 h 1149849"/>
                <a:gd name="connsiteX2" fmla="*/ 2138720 w 2138720"/>
                <a:gd name="connsiteY2" fmla="*/ 1149849 h 1149849"/>
                <a:gd name="connsiteX3" fmla="*/ 0 w 2138720"/>
                <a:gd name="connsiteY3" fmla="*/ 1149849 h 1149849"/>
                <a:gd name="connsiteX4" fmla="*/ 0 w 2138720"/>
                <a:gd name="connsiteY4" fmla="*/ 0 h 1149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8720" h="1149849">
                  <a:moveTo>
                    <a:pt x="0" y="0"/>
                  </a:moveTo>
                  <a:lnTo>
                    <a:pt x="2138720" y="0"/>
                  </a:lnTo>
                  <a:lnTo>
                    <a:pt x="2138720" y="1149849"/>
                  </a:lnTo>
                  <a:lnTo>
                    <a:pt x="0" y="11498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Ensure that no one is being left behind?</a:t>
              </a:r>
            </a:p>
          </p:txBody>
        </p:sp>
        <p:sp>
          <p:nvSpPr>
            <p:cNvPr id="18" name="Freeform: Shape 17">
              <a:extLst>
                <a:ext uri="{FF2B5EF4-FFF2-40B4-BE49-F238E27FC236}">
                  <a16:creationId xmlns:a16="http://schemas.microsoft.com/office/drawing/2014/main" id="{727BF61C-08E7-19FA-DF6B-187F2EA104E2}"/>
                </a:ext>
              </a:extLst>
            </p:cNvPr>
            <p:cNvSpPr/>
            <p:nvPr/>
          </p:nvSpPr>
          <p:spPr>
            <a:xfrm>
              <a:off x="4611521" y="4716091"/>
              <a:ext cx="1667282" cy="1916417"/>
            </a:xfrm>
            <a:custGeom>
              <a:avLst/>
              <a:gdLst>
                <a:gd name="connsiteX0" fmla="*/ 0 w 1916416"/>
                <a:gd name="connsiteY0" fmla="*/ 833641 h 1667282"/>
                <a:gd name="connsiteX1" fmla="*/ 416821 w 1916416"/>
                <a:gd name="connsiteY1" fmla="*/ 0 h 1667282"/>
                <a:gd name="connsiteX2" fmla="*/ 1499596 w 1916416"/>
                <a:gd name="connsiteY2" fmla="*/ 0 h 1667282"/>
                <a:gd name="connsiteX3" fmla="*/ 1916416 w 1916416"/>
                <a:gd name="connsiteY3" fmla="*/ 833641 h 1667282"/>
                <a:gd name="connsiteX4" fmla="*/ 1499596 w 1916416"/>
                <a:gd name="connsiteY4" fmla="*/ 1667282 h 1667282"/>
                <a:gd name="connsiteX5" fmla="*/ 416821 w 1916416"/>
                <a:gd name="connsiteY5" fmla="*/ 1667282 h 1667282"/>
                <a:gd name="connsiteX6" fmla="*/ 0 w 1916416"/>
                <a:gd name="connsiteY6" fmla="*/ 833641 h 1667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416" h="1667282">
                  <a:moveTo>
                    <a:pt x="958208" y="0"/>
                  </a:moveTo>
                  <a:lnTo>
                    <a:pt x="1916415" y="362634"/>
                  </a:lnTo>
                  <a:lnTo>
                    <a:pt x="1916415" y="1304649"/>
                  </a:lnTo>
                  <a:lnTo>
                    <a:pt x="958208" y="1667282"/>
                  </a:lnTo>
                  <a:lnTo>
                    <a:pt x="1" y="1304649"/>
                  </a:lnTo>
                  <a:lnTo>
                    <a:pt x="1" y="362634"/>
                  </a:lnTo>
                  <a:lnTo>
                    <a:pt x="958208" y="0"/>
                  </a:lnTo>
                  <a:close/>
                </a:path>
              </a:pathLst>
            </a:custGeom>
          </p:spPr>
          <p:style>
            <a:lnRef idx="2">
              <a:schemeClr val="lt1">
                <a:hueOff val="0"/>
                <a:satOff val="0"/>
                <a:lumOff val="0"/>
                <a:alphaOff val="0"/>
              </a:schemeClr>
            </a:lnRef>
            <a:fillRef idx="1">
              <a:schemeClr val="accent3">
                <a:hueOff val="9034950"/>
                <a:satOff val="-85000"/>
                <a:lumOff val="-54706"/>
                <a:alphaOff val="0"/>
              </a:schemeClr>
            </a:fillRef>
            <a:effectRef idx="0">
              <a:schemeClr val="accent3">
                <a:hueOff val="9034950"/>
                <a:satOff val="-85000"/>
                <a:lumOff val="-54706"/>
                <a:alphaOff val="0"/>
              </a:schemeClr>
            </a:effectRef>
            <a:fontRef idx="minor">
              <a:schemeClr val="lt1"/>
            </a:fontRef>
          </p:style>
          <p:txBody>
            <a:bodyPr spcFirstLastPara="0" vert="horz" wrap="square" lIns="259818" tIns="298644" rIns="259818" bIns="298640" numCol="1" spcCol="1270" anchor="ctr" anchorCtr="0">
              <a:noAutofit/>
            </a:bodyPr>
            <a:lstStyle/>
            <a:p>
              <a:pPr marL="0" lvl="0" indent="0" algn="ctr" defTabSz="666750">
                <a:lnSpc>
                  <a:spcPct val="90000"/>
                </a:lnSpc>
                <a:spcBef>
                  <a:spcPct val="0"/>
                </a:spcBef>
                <a:spcAft>
                  <a:spcPct val="35000"/>
                </a:spcAft>
                <a:buNone/>
              </a:pPr>
              <a:r>
                <a:rPr lang="en-US" sz="1500" b="1" dirty="0">
                  <a:solidFill>
                    <a:schemeClr val="tx1"/>
                  </a:solidFill>
                </a:rPr>
                <a:t>6</a:t>
              </a:r>
              <a:r>
                <a:rPr lang="en-US" sz="1500" b="1" kern="1200" dirty="0">
                  <a:solidFill>
                    <a:schemeClr val="tx1"/>
                  </a:solidFill>
                </a:rPr>
                <a:t>. Clear targets for impact via scaling with transparent Measurement &amp; Evaluation</a:t>
              </a:r>
            </a:p>
          </p:txBody>
        </p:sp>
      </p:grpSp>
      <p:sp>
        <p:nvSpPr>
          <p:cNvPr id="20" name="Rectangle 19">
            <a:extLst>
              <a:ext uri="{FF2B5EF4-FFF2-40B4-BE49-F238E27FC236}">
                <a16:creationId xmlns:a16="http://schemas.microsoft.com/office/drawing/2014/main" id="{1ABB339C-5F25-0BC4-7414-234BF6383455}"/>
              </a:ext>
            </a:extLst>
          </p:cNvPr>
          <p:cNvSpPr/>
          <p:nvPr/>
        </p:nvSpPr>
        <p:spPr>
          <a:xfrm>
            <a:off x="2487904" y="2141261"/>
            <a:ext cx="1915907" cy="111097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 Shared goals and clear definitions  for success/impact at scale</a:t>
            </a:r>
          </a:p>
        </p:txBody>
      </p:sp>
      <p:pic>
        <p:nvPicPr>
          <p:cNvPr id="21" name="Picture 20">
            <a:extLst>
              <a:ext uri="{FF2B5EF4-FFF2-40B4-BE49-F238E27FC236}">
                <a16:creationId xmlns:a16="http://schemas.microsoft.com/office/drawing/2014/main" id="{AC4C7181-9323-BA84-4E95-AB6B234D3A83}"/>
              </a:ext>
            </a:extLst>
          </p:cNvPr>
          <p:cNvPicPr>
            <a:picLocks noChangeAspect="1"/>
          </p:cNvPicPr>
          <p:nvPr/>
        </p:nvPicPr>
        <p:blipFill rotWithShape="1">
          <a:blip r:embed="rId2">
            <a:extLst>
              <a:ext uri="{28A0092B-C50C-407E-A947-70E740481C1C}">
                <a14:useLocalDpi xmlns:a14="http://schemas.microsoft.com/office/drawing/2010/main" val="0"/>
              </a:ext>
            </a:extLst>
          </a:blip>
          <a:srcRect l="2965" r="8733" b="-1"/>
          <a:stretch/>
        </p:blipFill>
        <p:spPr>
          <a:xfrm>
            <a:off x="10580940" y="35389"/>
            <a:ext cx="1506396" cy="1099554"/>
          </a:xfrm>
          <a:prstGeom prst="rect">
            <a:avLst/>
          </a:prstGeom>
          <a:noFill/>
        </p:spPr>
      </p:pic>
    </p:spTree>
    <p:extLst>
      <p:ext uri="{BB962C8B-B14F-4D97-AF65-F5344CB8AC3E}">
        <p14:creationId xmlns:p14="http://schemas.microsoft.com/office/powerpoint/2010/main" val="307191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9AB68-AAD3-4F45-941A-BD76631A9FC7}"/>
              </a:ext>
            </a:extLst>
          </p:cNvPr>
          <p:cNvSpPr>
            <a:spLocks noGrp="1"/>
          </p:cNvSpPr>
          <p:nvPr>
            <p:ph type="title"/>
          </p:nvPr>
        </p:nvSpPr>
        <p:spPr>
          <a:xfrm>
            <a:off x="838200" y="365125"/>
            <a:ext cx="10515600" cy="1325563"/>
          </a:xfrm>
        </p:spPr>
        <p:txBody>
          <a:bodyPr/>
          <a:lstStyle/>
          <a:p>
            <a:r>
              <a:rPr lang="en-US" dirty="0"/>
              <a:t>Looking Forward</a:t>
            </a:r>
          </a:p>
        </p:txBody>
      </p:sp>
      <p:pic>
        <p:nvPicPr>
          <p:cNvPr id="15" name="Picture Placeholder 14" descr="Open book outline">
            <a:extLst>
              <a:ext uri="{FF2B5EF4-FFF2-40B4-BE49-F238E27FC236}">
                <a16:creationId xmlns:a16="http://schemas.microsoft.com/office/drawing/2014/main" id="{F2339599-DDDD-46FB-ADBA-C1F6F40CFE1B}"/>
              </a:ext>
            </a:extLst>
          </p:cNvPr>
          <p:cNvPicPr>
            <a:picLocks noGrp="1" noChangeAspect="1"/>
          </p:cNvPicPr>
          <p:nvPr>
            <p:ph type="pic" sz="quarter" idx="42"/>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909572" y="1808943"/>
            <a:ext cx="2286000" cy="2286000"/>
          </a:xfrm>
        </p:spPr>
      </p:pic>
      <p:sp>
        <p:nvSpPr>
          <p:cNvPr id="3" name="Text Placeholder 2">
            <a:extLst>
              <a:ext uri="{FF2B5EF4-FFF2-40B4-BE49-F238E27FC236}">
                <a16:creationId xmlns:a16="http://schemas.microsoft.com/office/drawing/2014/main" id="{EAA5988A-CD1B-4E4A-9861-EE187D0B6E69}"/>
              </a:ext>
            </a:extLst>
          </p:cNvPr>
          <p:cNvSpPr>
            <a:spLocks noGrp="1"/>
          </p:cNvSpPr>
          <p:nvPr>
            <p:ph type="body" sz="quarter" idx="33"/>
          </p:nvPr>
        </p:nvSpPr>
        <p:spPr>
          <a:xfrm>
            <a:off x="1909572" y="3866578"/>
            <a:ext cx="2286000" cy="360000"/>
          </a:xfrm>
        </p:spPr>
        <p:txBody>
          <a:bodyPr/>
          <a:lstStyle/>
          <a:p>
            <a:r>
              <a:rPr lang="en-US" dirty="0"/>
              <a:t>Research on Scaling</a:t>
            </a:r>
          </a:p>
        </p:txBody>
      </p:sp>
      <p:sp>
        <p:nvSpPr>
          <p:cNvPr id="30" name="Text Placeholder 29">
            <a:extLst>
              <a:ext uri="{FF2B5EF4-FFF2-40B4-BE49-F238E27FC236}">
                <a16:creationId xmlns:a16="http://schemas.microsoft.com/office/drawing/2014/main" id="{A36F47C5-F678-46A9-B786-B6A885C6DFC7}"/>
              </a:ext>
            </a:extLst>
          </p:cNvPr>
          <p:cNvSpPr>
            <a:spLocks noGrp="1"/>
          </p:cNvSpPr>
          <p:nvPr>
            <p:ph type="body" sz="quarter" idx="34"/>
          </p:nvPr>
        </p:nvSpPr>
        <p:spPr>
          <a:xfrm>
            <a:off x="1909572" y="4653635"/>
            <a:ext cx="2286000" cy="1005840"/>
          </a:xfrm>
        </p:spPr>
        <p:txBody>
          <a:bodyPr>
            <a:normAutofit/>
          </a:bodyPr>
          <a:lstStyle/>
          <a:p>
            <a:pPr>
              <a:lnSpc>
                <a:spcPct val="100000"/>
              </a:lnSpc>
            </a:pPr>
            <a:r>
              <a:rPr lang="en-ZA" noProof="1">
                <a:ea typeface="Calibri" panose="020F0502020204030204" pitchFamily="34" charset="0"/>
                <a:cs typeface="Calibri" panose="020F0502020204030204" pitchFamily="34" charset="0"/>
              </a:rPr>
              <a:t>Learning, sharing, unlearning</a:t>
            </a:r>
          </a:p>
          <a:p>
            <a:pPr>
              <a:lnSpc>
                <a:spcPct val="100000"/>
              </a:lnSpc>
            </a:pPr>
            <a:r>
              <a:rPr lang="en-ZA" noProof="1">
                <a:ea typeface="Calibri" panose="020F0502020204030204" pitchFamily="34" charset="0"/>
                <a:cs typeface="Calibri" panose="020F0502020204030204" pitchFamily="34" charset="0"/>
              </a:rPr>
              <a:t>How do we broaden our community?</a:t>
            </a:r>
          </a:p>
        </p:txBody>
      </p:sp>
      <p:pic>
        <p:nvPicPr>
          <p:cNvPr id="17" name="Picture Placeholder 16" descr="Group outline">
            <a:extLst>
              <a:ext uri="{FF2B5EF4-FFF2-40B4-BE49-F238E27FC236}">
                <a16:creationId xmlns:a16="http://schemas.microsoft.com/office/drawing/2014/main" id="{76119B79-7A4D-4487-B5F5-8175243D9256}"/>
              </a:ext>
            </a:extLst>
          </p:cNvPr>
          <p:cNvPicPr>
            <a:picLocks noGrp="1" noChangeAspect="1"/>
          </p:cNvPicPr>
          <p:nvPr>
            <p:ph type="pic" sz="quarter" idx="43"/>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953000" y="1808943"/>
            <a:ext cx="2286000" cy="2286000"/>
          </a:xfrm>
        </p:spPr>
      </p:pic>
      <p:sp>
        <p:nvSpPr>
          <p:cNvPr id="31" name="Text Placeholder 30">
            <a:extLst>
              <a:ext uri="{FF2B5EF4-FFF2-40B4-BE49-F238E27FC236}">
                <a16:creationId xmlns:a16="http://schemas.microsoft.com/office/drawing/2014/main" id="{21C36C88-F184-4C07-A7C9-E06C46A4DFD2}"/>
              </a:ext>
            </a:extLst>
          </p:cNvPr>
          <p:cNvSpPr>
            <a:spLocks noGrp="1"/>
          </p:cNvSpPr>
          <p:nvPr>
            <p:ph type="body" sz="quarter" idx="35"/>
          </p:nvPr>
        </p:nvSpPr>
        <p:spPr>
          <a:xfrm>
            <a:off x="5061692" y="3866578"/>
            <a:ext cx="2068617" cy="360000"/>
          </a:xfrm>
        </p:spPr>
        <p:txBody>
          <a:bodyPr/>
          <a:lstStyle/>
          <a:p>
            <a:r>
              <a:rPr lang="en-US" dirty="0"/>
              <a:t>People-Centered Scaling</a:t>
            </a:r>
          </a:p>
        </p:txBody>
      </p:sp>
      <p:grpSp>
        <p:nvGrpSpPr>
          <p:cNvPr id="12" name="Group 11">
            <a:extLst>
              <a:ext uri="{FF2B5EF4-FFF2-40B4-BE49-F238E27FC236}">
                <a16:creationId xmlns:a16="http://schemas.microsoft.com/office/drawing/2014/main" id="{213B9CD9-F2F5-28E9-C3CB-87AA06FA48D1}"/>
              </a:ext>
            </a:extLst>
          </p:cNvPr>
          <p:cNvGrpSpPr/>
          <p:nvPr/>
        </p:nvGrpSpPr>
        <p:grpSpPr>
          <a:xfrm>
            <a:off x="8319861" y="2241291"/>
            <a:ext cx="1542737" cy="1496964"/>
            <a:chOff x="8319861" y="2241291"/>
            <a:chExt cx="1542737" cy="1496964"/>
          </a:xfrm>
        </p:grpSpPr>
        <p:sp>
          <p:nvSpPr>
            <p:cNvPr id="7" name="Freeform: Shape 6">
              <a:extLst>
                <a:ext uri="{FF2B5EF4-FFF2-40B4-BE49-F238E27FC236}">
                  <a16:creationId xmlns:a16="http://schemas.microsoft.com/office/drawing/2014/main" id="{11D1CA60-DC7A-4A18-E1C2-C483F277D8A9}"/>
                </a:ext>
              </a:extLst>
            </p:cNvPr>
            <p:cNvSpPr/>
            <p:nvPr/>
          </p:nvSpPr>
          <p:spPr>
            <a:xfrm>
              <a:off x="9235837" y="2654033"/>
              <a:ext cx="626761" cy="1084222"/>
            </a:xfrm>
            <a:custGeom>
              <a:avLst/>
              <a:gdLst>
                <a:gd name="connsiteX0" fmla="*/ 626761 w 626761"/>
                <a:gd name="connsiteY0" fmla="*/ 277479 h 1084222"/>
                <a:gd name="connsiteX1" fmla="*/ 575040 w 626761"/>
                <a:gd name="connsiteY1" fmla="*/ 14756 h 1084222"/>
                <a:gd name="connsiteX2" fmla="*/ 543941 w 626761"/>
                <a:gd name="connsiteY2" fmla="*/ 1801 h 1084222"/>
                <a:gd name="connsiteX3" fmla="*/ 530987 w 626761"/>
                <a:gd name="connsiteY3" fmla="*/ 32901 h 1084222"/>
                <a:gd name="connsiteX4" fmla="*/ 179986 w 626761"/>
                <a:gd name="connsiteY4" fmla="*/ 872291 h 1084222"/>
                <a:gd name="connsiteX5" fmla="*/ 70501 w 626761"/>
                <a:gd name="connsiteY5" fmla="*/ 906176 h 1084222"/>
                <a:gd name="connsiteX6" fmla="*/ 70215 w 626761"/>
                <a:gd name="connsiteY6" fmla="*/ 905819 h 1084222"/>
                <a:gd name="connsiteX7" fmla="*/ 165179 w 626761"/>
                <a:gd name="connsiteY7" fmla="*/ 737941 h 1084222"/>
                <a:gd name="connsiteX8" fmla="*/ 158488 w 626761"/>
                <a:gd name="connsiteY8" fmla="*/ 704937 h 1084222"/>
                <a:gd name="connsiteX9" fmla="*/ 125484 w 626761"/>
                <a:gd name="connsiteY9" fmla="*/ 711628 h 1084222"/>
                <a:gd name="connsiteX10" fmla="*/ 123793 w 626761"/>
                <a:gd name="connsiteY10" fmla="*/ 714629 h 1084222"/>
                <a:gd name="connsiteX11" fmla="*/ 3088 w 626761"/>
                <a:gd name="connsiteY11" fmla="*/ 928060 h 1084222"/>
                <a:gd name="connsiteX12" fmla="*/ 12098 w 626761"/>
                <a:gd name="connsiteY12" fmla="*/ 960509 h 1084222"/>
                <a:gd name="connsiteX13" fmla="*/ 12112 w 626761"/>
                <a:gd name="connsiteY13" fmla="*/ 960516 h 1084222"/>
                <a:gd name="connsiteX14" fmla="*/ 225139 w 626761"/>
                <a:gd name="connsiteY14" fmla="*/ 1080984 h 1084222"/>
                <a:gd name="connsiteX15" fmla="*/ 257700 w 626761"/>
                <a:gd name="connsiteY15" fmla="*/ 1072388 h 1084222"/>
                <a:gd name="connsiteX16" fmla="*/ 249104 w 626761"/>
                <a:gd name="connsiteY16" fmla="*/ 1039829 h 1084222"/>
                <a:gd name="connsiteX17" fmla="*/ 248571 w 626761"/>
                <a:gd name="connsiteY17" fmla="*/ 1039526 h 1084222"/>
                <a:gd name="connsiteX18" fmla="*/ 91837 w 626761"/>
                <a:gd name="connsiteY18" fmla="*/ 950896 h 1084222"/>
                <a:gd name="connsiteX19" fmla="*/ 91837 w 626761"/>
                <a:gd name="connsiteY19" fmla="*/ 950468 h 1084222"/>
                <a:gd name="connsiteX20" fmla="*/ 626761 w 626761"/>
                <a:gd name="connsiteY20" fmla="*/ 277479 h 1084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6761" h="1084222">
                  <a:moveTo>
                    <a:pt x="626761" y="277479"/>
                  </a:moveTo>
                  <a:cubicBezTo>
                    <a:pt x="626920" y="187360"/>
                    <a:pt x="609344" y="98090"/>
                    <a:pt x="575040" y="14756"/>
                  </a:cubicBezTo>
                  <a:cubicBezTo>
                    <a:pt x="570030" y="2590"/>
                    <a:pt x="556107" y="-3209"/>
                    <a:pt x="543941" y="1801"/>
                  </a:cubicBezTo>
                  <a:cubicBezTo>
                    <a:pt x="531775" y="6812"/>
                    <a:pt x="525977" y="20735"/>
                    <a:pt x="530987" y="32901"/>
                  </a:cubicBezTo>
                  <a:cubicBezTo>
                    <a:pt x="665851" y="361618"/>
                    <a:pt x="508703" y="737427"/>
                    <a:pt x="179986" y="872291"/>
                  </a:cubicBezTo>
                  <a:cubicBezTo>
                    <a:pt x="144572" y="886822"/>
                    <a:pt x="107932" y="898161"/>
                    <a:pt x="70501" y="906176"/>
                  </a:cubicBezTo>
                  <a:cubicBezTo>
                    <a:pt x="70191" y="906176"/>
                    <a:pt x="70072" y="906176"/>
                    <a:pt x="70215" y="905819"/>
                  </a:cubicBezTo>
                  <a:lnTo>
                    <a:pt x="165179" y="737941"/>
                  </a:lnTo>
                  <a:cubicBezTo>
                    <a:pt x="172444" y="726980"/>
                    <a:pt x="169449" y="712202"/>
                    <a:pt x="158488" y="704937"/>
                  </a:cubicBezTo>
                  <a:cubicBezTo>
                    <a:pt x="147527" y="697670"/>
                    <a:pt x="132749" y="700667"/>
                    <a:pt x="125484" y="711628"/>
                  </a:cubicBezTo>
                  <a:cubicBezTo>
                    <a:pt x="124848" y="712586"/>
                    <a:pt x="124284" y="713588"/>
                    <a:pt x="123793" y="714629"/>
                  </a:cubicBezTo>
                  <a:lnTo>
                    <a:pt x="3088" y="928060"/>
                  </a:lnTo>
                  <a:cubicBezTo>
                    <a:pt x="-3385" y="939509"/>
                    <a:pt x="649" y="954037"/>
                    <a:pt x="12098" y="960509"/>
                  </a:cubicBezTo>
                  <a:cubicBezTo>
                    <a:pt x="12103" y="960512"/>
                    <a:pt x="12108" y="960514"/>
                    <a:pt x="12112" y="960516"/>
                  </a:cubicBezTo>
                  <a:lnTo>
                    <a:pt x="225139" y="1080984"/>
                  </a:lnTo>
                  <a:cubicBezTo>
                    <a:pt x="236505" y="1087602"/>
                    <a:pt x="251083" y="1083753"/>
                    <a:pt x="257700" y="1072388"/>
                  </a:cubicBezTo>
                  <a:cubicBezTo>
                    <a:pt x="264318" y="1061024"/>
                    <a:pt x="260470" y="1046446"/>
                    <a:pt x="249104" y="1039829"/>
                  </a:cubicBezTo>
                  <a:cubicBezTo>
                    <a:pt x="248928" y="1039726"/>
                    <a:pt x="248749" y="1039624"/>
                    <a:pt x="248571" y="1039526"/>
                  </a:cubicBezTo>
                  <a:lnTo>
                    <a:pt x="91837" y="950896"/>
                  </a:lnTo>
                  <a:cubicBezTo>
                    <a:pt x="91551" y="950730"/>
                    <a:pt x="91599" y="950539"/>
                    <a:pt x="91837" y="950468"/>
                  </a:cubicBezTo>
                  <a:cubicBezTo>
                    <a:pt x="404459" y="877051"/>
                    <a:pt x="625782" y="598605"/>
                    <a:pt x="626761" y="277479"/>
                  </a:cubicBezTo>
                  <a:close/>
                </a:path>
              </a:pathLst>
            </a:custGeom>
            <a:solidFill>
              <a:schemeClr val="accent1"/>
            </a:solidFill>
            <a:ln w="23813"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F151B7DE-7504-D6BB-CA61-AB4F102439D6}"/>
                </a:ext>
              </a:extLst>
            </p:cNvPr>
            <p:cNvSpPr/>
            <p:nvPr/>
          </p:nvSpPr>
          <p:spPr>
            <a:xfrm>
              <a:off x="8319861" y="2652501"/>
              <a:ext cx="787566" cy="963667"/>
            </a:xfrm>
            <a:custGeom>
              <a:avLst/>
              <a:gdLst>
                <a:gd name="connsiteX0" fmla="*/ 766759 w 787566"/>
                <a:gd name="connsiteY0" fmla="*/ 916185 h 963667"/>
                <a:gd name="connsiteX1" fmla="*/ 530873 w 787566"/>
                <a:gd name="connsiteY1" fmla="*/ 835604 h 963667"/>
                <a:gd name="connsiteX2" fmla="*/ 240551 w 787566"/>
                <a:gd name="connsiteY2" fmla="*/ 81295 h 963667"/>
                <a:gd name="connsiteX3" fmla="*/ 240979 w 787566"/>
                <a:gd name="connsiteY3" fmla="*/ 81295 h 963667"/>
                <a:gd name="connsiteX4" fmla="*/ 338491 w 787566"/>
                <a:gd name="connsiteY4" fmla="*/ 247411 h 963667"/>
                <a:gd name="connsiteX5" fmla="*/ 371103 w 787566"/>
                <a:gd name="connsiteY5" fmla="*/ 255853 h 963667"/>
                <a:gd name="connsiteX6" fmla="*/ 379544 w 787566"/>
                <a:gd name="connsiteY6" fmla="*/ 223241 h 963667"/>
                <a:gd name="connsiteX7" fmla="*/ 255433 w 787566"/>
                <a:gd name="connsiteY7" fmla="*/ 11762 h 963667"/>
                <a:gd name="connsiteX8" fmla="*/ 222844 w 787566"/>
                <a:gd name="connsiteY8" fmla="*/ 3281 h 963667"/>
                <a:gd name="connsiteX9" fmla="*/ 222834 w 787566"/>
                <a:gd name="connsiteY9" fmla="*/ 3285 h 963667"/>
                <a:gd name="connsiteX10" fmla="*/ 11760 w 787566"/>
                <a:gd name="connsiteY10" fmla="*/ 127110 h 963667"/>
                <a:gd name="connsiteX11" fmla="*/ 3283 w 787566"/>
                <a:gd name="connsiteY11" fmla="*/ 159710 h 963667"/>
                <a:gd name="connsiteX12" fmla="*/ 35882 w 787566"/>
                <a:gd name="connsiteY12" fmla="*/ 168187 h 963667"/>
                <a:gd name="connsiteX13" fmla="*/ 191473 w 787566"/>
                <a:gd name="connsiteY13" fmla="*/ 76866 h 963667"/>
                <a:gd name="connsiteX14" fmla="*/ 191806 w 787566"/>
                <a:gd name="connsiteY14" fmla="*/ 77128 h 963667"/>
                <a:gd name="connsiteX15" fmla="*/ 651480 w 787566"/>
                <a:gd name="connsiteY15" fmla="*/ 939664 h 963667"/>
                <a:gd name="connsiteX16" fmla="*/ 760425 w 787566"/>
                <a:gd name="connsiteY16" fmla="*/ 963453 h 963667"/>
                <a:gd name="connsiteX17" fmla="*/ 763640 w 787566"/>
                <a:gd name="connsiteY17" fmla="*/ 963667 h 963667"/>
                <a:gd name="connsiteX18" fmla="*/ 787567 w 787566"/>
                <a:gd name="connsiteY18" fmla="*/ 939971 h 963667"/>
                <a:gd name="connsiteX19" fmla="*/ 766759 w 787566"/>
                <a:gd name="connsiteY19" fmla="*/ 916233 h 963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87566" h="963667">
                  <a:moveTo>
                    <a:pt x="766759" y="916185"/>
                  </a:moveTo>
                  <a:cubicBezTo>
                    <a:pt x="683601" y="905074"/>
                    <a:pt x="603448" y="877692"/>
                    <a:pt x="530873" y="835604"/>
                  </a:cubicBezTo>
                  <a:cubicBezTo>
                    <a:pt x="269161" y="683380"/>
                    <a:pt x="148432" y="369702"/>
                    <a:pt x="240551" y="81295"/>
                  </a:cubicBezTo>
                  <a:cubicBezTo>
                    <a:pt x="240551" y="81009"/>
                    <a:pt x="240836" y="80985"/>
                    <a:pt x="240979" y="81295"/>
                  </a:cubicBezTo>
                  <a:lnTo>
                    <a:pt x="338491" y="247411"/>
                  </a:lnTo>
                  <a:cubicBezTo>
                    <a:pt x="345166" y="258748"/>
                    <a:pt x="359765" y="262527"/>
                    <a:pt x="371103" y="255853"/>
                  </a:cubicBezTo>
                  <a:cubicBezTo>
                    <a:pt x="382440" y="249178"/>
                    <a:pt x="386219" y="234578"/>
                    <a:pt x="379544" y="223241"/>
                  </a:cubicBezTo>
                  <a:lnTo>
                    <a:pt x="255433" y="11762"/>
                  </a:lnTo>
                  <a:cubicBezTo>
                    <a:pt x="248775" y="421"/>
                    <a:pt x="234185" y="-3377"/>
                    <a:pt x="222844" y="3281"/>
                  </a:cubicBezTo>
                  <a:cubicBezTo>
                    <a:pt x="222841" y="3281"/>
                    <a:pt x="222836" y="3283"/>
                    <a:pt x="222834" y="3285"/>
                  </a:cubicBezTo>
                  <a:lnTo>
                    <a:pt x="11760" y="127110"/>
                  </a:lnTo>
                  <a:cubicBezTo>
                    <a:pt x="418" y="133771"/>
                    <a:pt x="-3378" y="148368"/>
                    <a:pt x="3283" y="159710"/>
                  </a:cubicBezTo>
                  <a:cubicBezTo>
                    <a:pt x="9943" y="171051"/>
                    <a:pt x="24540" y="174847"/>
                    <a:pt x="35882" y="168187"/>
                  </a:cubicBezTo>
                  <a:lnTo>
                    <a:pt x="191473" y="76866"/>
                  </a:lnTo>
                  <a:cubicBezTo>
                    <a:pt x="191759" y="76699"/>
                    <a:pt x="191902" y="76866"/>
                    <a:pt x="191806" y="77128"/>
                  </a:cubicBezTo>
                  <a:cubicBezTo>
                    <a:pt x="80559" y="442245"/>
                    <a:pt x="286361" y="828417"/>
                    <a:pt x="651480" y="939664"/>
                  </a:cubicBezTo>
                  <a:cubicBezTo>
                    <a:pt x="687094" y="950516"/>
                    <a:pt x="723528" y="958471"/>
                    <a:pt x="760425" y="963453"/>
                  </a:cubicBezTo>
                  <a:cubicBezTo>
                    <a:pt x="761489" y="963596"/>
                    <a:pt x="762566" y="963667"/>
                    <a:pt x="763640" y="963667"/>
                  </a:cubicBezTo>
                  <a:cubicBezTo>
                    <a:pt x="776791" y="963731"/>
                    <a:pt x="787505" y="953121"/>
                    <a:pt x="787567" y="939971"/>
                  </a:cubicBezTo>
                  <a:cubicBezTo>
                    <a:pt x="787626" y="927937"/>
                    <a:pt x="778696" y="917752"/>
                    <a:pt x="766759" y="916233"/>
                  </a:cubicBezTo>
                  <a:close/>
                </a:path>
              </a:pathLst>
            </a:custGeom>
            <a:solidFill>
              <a:schemeClr val="accent1"/>
            </a:solidFill>
            <a:ln w="23813"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C611734A-5E9F-6625-D77B-0F34703FAE93}"/>
                </a:ext>
              </a:extLst>
            </p:cNvPr>
            <p:cNvSpPr/>
            <p:nvPr/>
          </p:nvSpPr>
          <p:spPr>
            <a:xfrm>
              <a:off x="8620372" y="2241291"/>
              <a:ext cx="1105589" cy="307529"/>
            </a:xfrm>
            <a:custGeom>
              <a:avLst/>
              <a:gdLst>
                <a:gd name="connsiteX0" fmla="*/ 1028033 w 1105589"/>
                <a:gd name="connsiteY0" fmla="*/ 258547 h 307529"/>
                <a:gd name="connsiteX1" fmla="*/ 1027866 w 1105589"/>
                <a:gd name="connsiteY1" fmla="*/ 258952 h 307529"/>
                <a:gd name="connsiteX2" fmla="*/ 836390 w 1105589"/>
                <a:gd name="connsiteY2" fmla="*/ 259904 h 307529"/>
                <a:gd name="connsiteX3" fmla="*/ 812637 w 1105589"/>
                <a:gd name="connsiteY3" fmla="*/ 283776 h 307529"/>
                <a:gd name="connsiteX4" fmla="*/ 836509 w 1105589"/>
                <a:gd name="connsiteY4" fmla="*/ 307529 h 307529"/>
                <a:gd name="connsiteX5" fmla="*/ 836509 w 1105589"/>
                <a:gd name="connsiteY5" fmla="*/ 307529 h 307529"/>
                <a:gd name="connsiteX6" fmla="*/ 1081777 w 1105589"/>
                <a:gd name="connsiteY6" fmla="*/ 306315 h 307529"/>
                <a:gd name="connsiteX7" fmla="*/ 1105590 w 1105589"/>
                <a:gd name="connsiteY7" fmla="*/ 282503 h 307529"/>
                <a:gd name="connsiteX8" fmla="*/ 1104304 w 1105589"/>
                <a:gd name="connsiteY8" fmla="*/ 37662 h 307529"/>
                <a:gd name="connsiteX9" fmla="*/ 1082340 w 1105589"/>
                <a:gd name="connsiteY9" fmla="*/ 13850 h 307529"/>
                <a:gd name="connsiteX10" fmla="*/ 1080492 w 1105589"/>
                <a:gd name="connsiteY10" fmla="*/ 13850 h 307529"/>
                <a:gd name="connsiteX11" fmla="*/ 1056679 w 1105589"/>
                <a:gd name="connsiteY11" fmla="*/ 37662 h 307529"/>
                <a:gd name="connsiteX12" fmla="*/ 1056679 w 1105589"/>
                <a:gd name="connsiteY12" fmla="*/ 37781 h 307529"/>
                <a:gd name="connsiteX13" fmla="*/ 1057584 w 1105589"/>
                <a:gd name="connsiteY13" fmla="*/ 219018 h 307529"/>
                <a:gd name="connsiteX14" fmla="*/ 1057179 w 1105589"/>
                <a:gd name="connsiteY14" fmla="*/ 219185 h 307529"/>
                <a:gd name="connsiteX15" fmla="*/ 206525 w 1105589"/>
                <a:gd name="connsiteY15" fmla="*/ 91812 h 307529"/>
                <a:gd name="connsiteX16" fmla="*/ 4881 w 1105589"/>
                <a:gd name="connsiteY16" fmla="*/ 268025 h 307529"/>
                <a:gd name="connsiteX17" fmla="*/ 9372 w 1105589"/>
                <a:gd name="connsiteY17" fmla="*/ 301400 h 307529"/>
                <a:gd name="connsiteX18" fmla="*/ 42600 w 1105589"/>
                <a:gd name="connsiteY18" fmla="*/ 297100 h 307529"/>
                <a:gd name="connsiteX19" fmla="*/ 230338 w 1105589"/>
                <a:gd name="connsiteY19" fmla="*/ 133127 h 307529"/>
                <a:gd name="connsiteX20" fmla="*/ 1028033 w 1105589"/>
                <a:gd name="connsiteY20" fmla="*/ 258547 h 30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05589" h="307529">
                  <a:moveTo>
                    <a:pt x="1028033" y="258547"/>
                  </a:moveTo>
                  <a:cubicBezTo>
                    <a:pt x="1028247" y="258761"/>
                    <a:pt x="1028176" y="258952"/>
                    <a:pt x="1027866" y="258952"/>
                  </a:cubicBezTo>
                  <a:lnTo>
                    <a:pt x="836390" y="259904"/>
                  </a:lnTo>
                  <a:cubicBezTo>
                    <a:pt x="823238" y="259938"/>
                    <a:pt x="812603" y="270625"/>
                    <a:pt x="812637" y="283776"/>
                  </a:cubicBezTo>
                  <a:cubicBezTo>
                    <a:pt x="812670" y="296928"/>
                    <a:pt x="823357" y="307563"/>
                    <a:pt x="836509" y="307529"/>
                  </a:cubicBezTo>
                  <a:lnTo>
                    <a:pt x="836509" y="307529"/>
                  </a:lnTo>
                  <a:lnTo>
                    <a:pt x="1081777" y="306315"/>
                  </a:lnTo>
                  <a:cubicBezTo>
                    <a:pt x="1094929" y="306315"/>
                    <a:pt x="1105590" y="295654"/>
                    <a:pt x="1105590" y="282503"/>
                  </a:cubicBezTo>
                  <a:lnTo>
                    <a:pt x="1104304" y="37662"/>
                  </a:lnTo>
                  <a:cubicBezTo>
                    <a:pt x="1104814" y="25020"/>
                    <a:pt x="1094979" y="14359"/>
                    <a:pt x="1082340" y="13850"/>
                  </a:cubicBezTo>
                  <a:cubicBezTo>
                    <a:pt x="1081723" y="13826"/>
                    <a:pt x="1081106" y="13826"/>
                    <a:pt x="1080492" y="13850"/>
                  </a:cubicBezTo>
                  <a:cubicBezTo>
                    <a:pt x="1067340" y="13850"/>
                    <a:pt x="1056679" y="24511"/>
                    <a:pt x="1056679" y="37662"/>
                  </a:cubicBezTo>
                  <a:cubicBezTo>
                    <a:pt x="1056679" y="37703"/>
                    <a:pt x="1056679" y="37741"/>
                    <a:pt x="1056679" y="37781"/>
                  </a:cubicBezTo>
                  <a:lnTo>
                    <a:pt x="1057584" y="219018"/>
                  </a:lnTo>
                  <a:cubicBezTo>
                    <a:pt x="1057584" y="219352"/>
                    <a:pt x="1057417" y="219423"/>
                    <a:pt x="1057179" y="219185"/>
                  </a:cubicBezTo>
                  <a:cubicBezTo>
                    <a:pt x="837397" y="-15251"/>
                    <a:pt x="485336" y="-67967"/>
                    <a:pt x="206525" y="91812"/>
                  </a:cubicBezTo>
                  <a:cubicBezTo>
                    <a:pt x="128394" y="136741"/>
                    <a:pt x="59876" y="196618"/>
                    <a:pt x="4881" y="268025"/>
                  </a:cubicBezTo>
                  <a:cubicBezTo>
                    <a:pt x="-3096" y="278481"/>
                    <a:pt x="-1084" y="293423"/>
                    <a:pt x="9372" y="301400"/>
                  </a:cubicBezTo>
                  <a:cubicBezTo>
                    <a:pt x="19754" y="309318"/>
                    <a:pt x="34575" y="307401"/>
                    <a:pt x="42600" y="297100"/>
                  </a:cubicBezTo>
                  <a:cubicBezTo>
                    <a:pt x="93804" y="230644"/>
                    <a:pt x="157598" y="174925"/>
                    <a:pt x="230338" y="133127"/>
                  </a:cubicBezTo>
                  <a:cubicBezTo>
                    <a:pt x="492763" y="-17218"/>
                    <a:pt x="824405" y="34926"/>
                    <a:pt x="1028033" y="258547"/>
                  </a:cubicBezTo>
                  <a:close/>
                </a:path>
              </a:pathLst>
            </a:custGeom>
            <a:solidFill>
              <a:schemeClr val="accent1"/>
            </a:solidFill>
            <a:ln w="23813" cap="flat">
              <a:noFill/>
              <a:prstDash val="solid"/>
              <a:miter/>
            </a:ln>
          </p:spPr>
          <p:txBody>
            <a:bodyPr rtlCol="0" anchor="ctr"/>
            <a:lstStyle/>
            <a:p>
              <a:endParaRPr lang="en-US"/>
            </a:p>
          </p:txBody>
        </p:sp>
      </p:grpSp>
      <p:sp>
        <p:nvSpPr>
          <p:cNvPr id="33" name="Text Placeholder 32">
            <a:extLst>
              <a:ext uri="{FF2B5EF4-FFF2-40B4-BE49-F238E27FC236}">
                <a16:creationId xmlns:a16="http://schemas.microsoft.com/office/drawing/2014/main" id="{550B1CB9-4A50-4420-AB99-79FC43148662}"/>
              </a:ext>
            </a:extLst>
          </p:cNvPr>
          <p:cNvSpPr>
            <a:spLocks noGrp="1"/>
          </p:cNvSpPr>
          <p:nvPr>
            <p:ph type="body" sz="quarter" idx="37"/>
          </p:nvPr>
        </p:nvSpPr>
        <p:spPr>
          <a:xfrm>
            <a:off x="7992793" y="3866578"/>
            <a:ext cx="2286000" cy="360000"/>
          </a:xfrm>
        </p:spPr>
        <p:txBody>
          <a:bodyPr/>
          <a:lstStyle/>
          <a:p>
            <a:r>
              <a:rPr lang="en-US" dirty="0"/>
              <a:t>Implementation for Sustainable Impact</a:t>
            </a:r>
          </a:p>
        </p:txBody>
      </p:sp>
      <p:sp>
        <p:nvSpPr>
          <p:cNvPr id="34" name="Text Placeholder 33">
            <a:extLst>
              <a:ext uri="{FF2B5EF4-FFF2-40B4-BE49-F238E27FC236}">
                <a16:creationId xmlns:a16="http://schemas.microsoft.com/office/drawing/2014/main" id="{5B55CC8A-7C02-4FA0-B265-E6C47B9EB532}"/>
              </a:ext>
            </a:extLst>
          </p:cNvPr>
          <p:cNvSpPr>
            <a:spLocks noGrp="1"/>
          </p:cNvSpPr>
          <p:nvPr>
            <p:ph type="body" sz="quarter" idx="38"/>
          </p:nvPr>
        </p:nvSpPr>
        <p:spPr>
          <a:xfrm>
            <a:off x="7992793" y="4653635"/>
            <a:ext cx="2286000" cy="1005840"/>
          </a:xfrm>
        </p:spPr>
        <p:txBody>
          <a:bodyPr>
            <a:noAutofit/>
          </a:bodyPr>
          <a:lstStyle/>
          <a:p>
            <a:pPr>
              <a:lnSpc>
                <a:spcPct val="100000"/>
              </a:lnSpc>
            </a:pPr>
            <a:r>
              <a:rPr lang="en-ZA" noProof="1">
                <a:ea typeface="Calibri" panose="020F0502020204030204" pitchFamily="34" charset="0"/>
                <a:cs typeface="Calibri" panose="020F0502020204030204" pitchFamily="34" charset="0"/>
              </a:rPr>
              <a:t>What are the levers for change? </a:t>
            </a:r>
          </a:p>
          <a:p>
            <a:pPr>
              <a:lnSpc>
                <a:spcPct val="100000"/>
              </a:lnSpc>
            </a:pPr>
            <a:r>
              <a:rPr lang="en-ZA" noProof="1">
                <a:ea typeface="Calibri" panose="020F0502020204030204" pitchFamily="34" charset="0"/>
                <a:cs typeface="Calibri" panose="020F0502020204030204" pitchFamily="34" charset="0"/>
              </a:rPr>
              <a:t>Who are the champions for change – especially in the funding community?</a:t>
            </a:r>
          </a:p>
        </p:txBody>
      </p:sp>
      <p:sp>
        <p:nvSpPr>
          <p:cNvPr id="86" name="Slide Number Placeholder 85">
            <a:extLst>
              <a:ext uri="{FF2B5EF4-FFF2-40B4-BE49-F238E27FC236}">
                <a16:creationId xmlns:a16="http://schemas.microsoft.com/office/drawing/2014/main" id="{38FA7F94-C624-41F7-9020-8AA1485E2AC6}"/>
              </a:ext>
            </a:extLst>
          </p:cNvPr>
          <p:cNvSpPr>
            <a:spLocks noGrp="1"/>
          </p:cNvSpPr>
          <p:nvPr>
            <p:ph type="sldNum" sz="quarter" idx="11"/>
          </p:nvPr>
        </p:nvSpPr>
        <p:spPr>
          <a:xfrm>
            <a:off x="8610600" y="6356350"/>
            <a:ext cx="2743200" cy="365125"/>
          </a:xfrm>
        </p:spPr>
        <p:txBody>
          <a:bodyPr/>
          <a:lstStyle/>
          <a:p>
            <a:fld id="{19B51A1E-902D-48AF-9020-955120F399B6}" type="slidenum">
              <a:rPr lang="en-ZA" smtClean="0"/>
              <a:pPr/>
              <a:t>5</a:t>
            </a:fld>
            <a:endParaRPr lang="en-ZA" dirty="0"/>
          </a:p>
        </p:txBody>
      </p:sp>
      <p:sp>
        <p:nvSpPr>
          <p:cNvPr id="4" name="Date Placeholder 10">
            <a:extLst>
              <a:ext uri="{FF2B5EF4-FFF2-40B4-BE49-F238E27FC236}">
                <a16:creationId xmlns:a16="http://schemas.microsoft.com/office/drawing/2014/main" id="{0EED544C-A8D6-E161-EE5D-D244CFAD13D6}"/>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2023</a:t>
            </a:r>
          </a:p>
        </p:txBody>
      </p:sp>
      <p:sp>
        <p:nvSpPr>
          <p:cNvPr id="5" name="Footer Placeholder 11">
            <a:extLst>
              <a:ext uri="{FF2B5EF4-FFF2-40B4-BE49-F238E27FC236}">
                <a16:creationId xmlns:a16="http://schemas.microsoft.com/office/drawing/2014/main" id="{CD0FA356-6FF2-20DA-E14F-3155AFD329BC}"/>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Summary: Scaling Community of Practice Workshop</a:t>
            </a:r>
          </a:p>
        </p:txBody>
      </p:sp>
      <p:sp>
        <p:nvSpPr>
          <p:cNvPr id="9" name="TextBox 8">
            <a:extLst>
              <a:ext uri="{FF2B5EF4-FFF2-40B4-BE49-F238E27FC236}">
                <a16:creationId xmlns:a16="http://schemas.microsoft.com/office/drawing/2014/main" id="{7748E879-D3A9-F754-02FB-7DE05F74E8F4}"/>
              </a:ext>
            </a:extLst>
          </p:cNvPr>
          <p:cNvSpPr txBox="1"/>
          <p:nvPr/>
        </p:nvSpPr>
        <p:spPr>
          <a:xfrm>
            <a:off x="4795065" y="4653635"/>
            <a:ext cx="2598234" cy="1169551"/>
          </a:xfrm>
          <a:prstGeom prst="rect">
            <a:avLst/>
          </a:prstGeom>
          <a:noFill/>
        </p:spPr>
        <p:txBody>
          <a:bodyPr wrap="square">
            <a:spAutoFit/>
          </a:bodyPr>
          <a:lstStyle/>
          <a:p>
            <a:pPr algn="ctr">
              <a:spcBef>
                <a:spcPts val="0"/>
              </a:spcBef>
            </a:pPr>
            <a:r>
              <a:rPr lang="en-US" sz="1400" dirty="0">
                <a:solidFill>
                  <a:srgbClr val="000000"/>
                </a:solidFill>
                <a:ea typeface="Calibri" panose="020F0502020204030204" pitchFamily="34" charset="0"/>
                <a:cs typeface="Calibri" panose="020F0502020204030204" pitchFamily="34" charset="0"/>
              </a:rPr>
              <a:t>Which people? The largest populations in need versus those most in need? Who is designing for who? Agency of local organizations?</a:t>
            </a:r>
          </a:p>
        </p:txBody>
      </p:sp>
      <p:pic>
        <p:nvPicPr>
          <p:cNvPr id="13" name="Picture 12">
            <a:extLst>
              <a:ext uri="{FF2B5EF4-FFF2-40B4-BE49-F238E27FC236}">
                <a16:creationId xmlns:a16="http://schemas.microsoft.com/office/drawing/2014/main" id="{713282A6-D59C-83D5-DE2E-2BC7C7BB183C}"/>
              </a:ext>
            </a:extLst>
          </p:cNvPr>
          <p:cNvPicPr>
            <a:picLocks noChangeAspect="1"/>
          </p:cNvPicPr>
          <p:nvPr/>
        </p:nvPicPr>
        <p:blipFill rotWithShape="1">
          <a:blip r:embed="rId6">
            <a:extLst>
              <a:ext uri="{28A0092B-C50C-407E-A947-70E740481C1C}">
                <a14:useLocalDpi xmlns:a14="http://schemas.microsoft.com/office/drawing/2010/main" val="0"/>
              </a:ext>
            </a:extLst>
          </a:blip>
          <a:srcRect l="2965" r="8733" b="-1"/>
          <a:stretch/>
        </p:blipFill>
        <p:spPr>
          <a:xfrm>
            <a:off x="10580940" y="35389"/>
            <a:ext cx="1506396" cy="1099554"/>
          </a:xfrm>
          <a:prstGeom prst="rect">
            <a:avLst/>
          </a:prstGeom>
          <a:noFill/>
        </p:spPr>
      </p:pic>
    </p:spTree>
    <p:extLst>
      <p:ext uri="{BB962C8B-B14F-4D97-AF65-F5344CB8AC3E}">
        <p14:creationId xmlns:p14="http://schemas.microsoft.com/office/powerpoint/2010/main" val="221645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title"/>
          </p:nvPr>
        </p:nvSpPr>
        <p:spPr>
          <a:xfrm>
            <a:off x="719425" y="4689888"/>
            <a:ext cx="5029200" cy="1371600"/>
          </a:xfrm>
        </p:spPr>
        <p:txBody>
          <a:bodyPr/>
          <a:lstStyle/>
          <a:p>
            <a:r>
              <a:rPr lang="en-US" dirty="0"/>
              <a:t>Thank you</a:t>
            </a:r>
          </a:p>
        </p:txBody>
      </p:sp>
      <p:sp>
        <p:nvSpPr>
          <p:cNvPr id="11" name="Date Placeholder 10">
            <a:extLst>
              <a:ext uri="{FF2B5EF4-FFF2-40B4-BE49-F238E27FC236}">
                <a16:creationId xmlns:a16="http://schemas.microsoft.com/office/drawing/2014/main" id="{FDC804E2-80CF-4E0D-9B64-83E149C45049}"/>
              </a:ext>
            </a:extLst>
          </p:cNvPr>
          <p:cNvSpPr>
            <a:spLocks noGrp="1"/>
          </p:cNvSpPr>
          <p:nvPr>
            <p:ph type="dt" sz="half" idx="10"/>
          </p:nvPr>
        </p:nvSpPr>
        <p:spPr>
          <a:xfrm>
            <a:off x="838200" y="6356350"/>
            <a:ext cx="2743200" cy="365125"/>
          </a:xfrm>
        </p:spPr>
        <p:txBody>
          <a:bodyPr/>
          <a:lstStyle/>
          <a:p>
            <a:r>
              <a:rPr lang="en-US" dirty="0"/>
              <a:t>2023</a:t>
            </a:r>
          </a:p>
        </p:txBody>
      </p:sp>
      <p:sp>
        <p:nvSpPr>
          <p:cNvPr id="12" name="Footer Placeholder 11">
            <a:extLst>
              <a:ext uri="{FF2B5EF4-FFF2-40B4-BE49-F238E27FC236}">
                <a16:creationId xmlns:a16="http://schemas.microsoft.com/office/drawing/2014/main" id="{E458DEBB-751A-4BD3-9B01-ED88C97EC429}"/>
              </a:ext>
            </a:extLst>
          </p:cNvPr>
          <p:cNvSpPr>
            <a:spLocks noGrp="1"/>
          </p:cNvSpPr>
          <p:nvPr>
            <p:ph type="ftr" sz="quarter" idx="11"/>
          </p:nvPr>
        </p:nvSpPr>
        <p:spPr>
          <a:xfrm>
            <a:off x="4038600" y="6356350"/>
            <a:ext cx="4114800" cy="365125"/>
          </a:xfrm>
        </p:spPr>
        <p:txBody>
          <a:bodyPr/>
          <a:lstStyle/>
          <a:p>
            <a:r>
              <a:rPr lang="en-US" dirty="0"/>
              <a:t>Summary: Scaling Community of Practice Workshop</a:t>
            </a:r>
          </a:p>
        </p:txBody>
      </p:sp>
      <p:sp>
        <p:nvSpPr>
          <p:cNvPr id="13" name="Slide Number Placeholder 12">
            <a:extLst>
              <a:ext uri="{FF2B5EF4-FFF2-40B4-BE49-F238E27FC236}">
                <a16:creationId xmlns:a16="http://schemas.microsoft.com/office/drawing/2014/main" id="{9003F562-A29C-45D7-86BC-706CBD6A19D5}"/>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6</a:t>
            </a:fld>
            <a:endParaRPr lang="en-US" dirty="0"/>
          </a:p>
        </p:txBody>
      </p:sp>
      <p:pic>
        <p:nvPicPr>
          <p:cNvPr id="14" name="Picture 13">
            <a:extLst>
              <a:ext uri="{FF2B5EF4-FFF2-40B4-BE49-F238E27FC236}">
                <a16:creationId xmlns:a16="http://schemas.microsoft.com/office/drawing/2014/main" id="{BE3C0899-0742-749B-6AF7-312FD9CEEDE4}"/>
              </a:ext>
            </a:extLst>
          </p:cNvPr>
          <p:cNvPicPr>
            <a:picLocks noChangeAspect="1"/>
          </p:cNvPicPr>
          <p:nvPr/>
        </p:nvPicPr>
        <p:blipFill rotWithShape="1">
          <a:blip r:embed="rId2">
            <a:extLst>
              <a:ext uri="{28A0092B-C50C-407E-A947-70E740481C1C}">
                <a14:useLocalDpi xmlns:a14="http://schemas.microsoft.com/office/drawing/2010/main" val="0"/>
              </a:ext>
            </a:extLst>
          </a:blip>
          <a:srcRect l="2965" r="8733" b="-1"/>
          <a:stretch/>
        </p:blipFill>
        <p:spPr>
          <a:xfrm>
            <a:off x="861935" y="1436624"/>
            <a:ext cx="4953000" cy="3615311"/>
          </a:xfrm>
          <a:prstGeom prst="rect">
            <a:avLst/>
          </a:prstGeom>
          <a:noFill/>
        </p:spPr>
      </p:pic>
      <p:sp>
        <p:nvSpPr>
          <p:cNvPr id="15" name="Rectangle 14">
            <a:extLst>
              <a:ext uri="{FF2B5EF4-FFF2-40B4-BE49-F238E27FC236}">
                <a16:creationId xmlns:a16="http://schemas.microsoft.com/office/drawing/2014/main" id="{98911649-CC01-26EC-D63F-AE6A295FFB9C}"/>
              </a:ext>
            </a:extLst>
          </p:cNvPr>
          <p:cNvSpPr/>
          <p:nvPr/>
        </p:nvSpPr>
        <p:spPr>
          <a:xfrm>
            <a:off x="7081024" y="1148576"/>
            <a:ext cx="4114800" cy="1193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We are the first generation to fully bear the brunt of climate change and the last generation that can truly do anything about it - youth</a:t>
            </a:r>
          </a:p>
        </p:txBody>
      </p:sp>
      <p:sp>
        <p:nvSpPr>
          <p:cNvPr id="16" name="Rectangle 15">
            <a:extLst>
              <a:ext uri="{FF2B5EF4-FFF2-40B4-BE49-F238E27FC236}">
                <a16:creationId xmlns:a16="http://schemas.microsoft.com/office/drawing/2014/main" id="{4A2B401C-8C39-9C7A-E2D6-8DD75BD6EA92}"/>
              </a:ext>
            </a:extLst>
          </p:cNvPr>
          <p:cNvSpPr/>
          <p:nvPr/>
        </p:nvSpPr>
        <p:spPr>
          <a:xfrm>
            <a:off x="7081024" y="3278458"/>
            <a:ext cx="4415883" cy="180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50" b="1" dirty="0">
                <a:solidFill>
                  <a:schemeClr val="tx1"/>
                </a:solidFill>
              </a:rPr>
              <a:t>We must go fast and far together – and to do this we have to leave our egos and logos at the door, and work with humility, integrity &amp; excellence,  incorporating scaling into the DNA of all our interventions!! </a:t>
            </a:r>
          </a:p>
        </p:txBody>
      </p:sp>
    </p:spTree>
    <p:extLst>
      <p:ext uri="{BB962C8B-B14F-4D97-AF65-F5344CB8AC3E}">
        <p14:creationId xmlns:p14="http://schemas.microsoft.com/office/powerpoint/2010/main" val="2436493926"/>
      </p:ext>
    </p:extLst>
  </p:cSld>
  <p:clrMapOvr>
    <a:masterClrMapping/>
  </p:clrMapOvr>
</p:sld>
</file>

<file path=ppt/theme/theme1.xml><?xml version="1.0" encoding="utf-8"?>
<a:theme xmlns:a="http://schemas.openxmlformats.org/drawingml/2006/main" name="Office Theme">
  <a:themeElements>
    <a:clrScheme name="Custom 77">
      <a:dk1>
        <a:sysClr val="windowText" lastClr="000000"/>
      </a:dk1>
      <a:lt1>
        <a:sysClr val="window" lastClr="FFFFFF"/>
      </a:lt1>
      <a:dk2>
        <a:srgbClr val="44546A"/>
      </a:dk2>
      <a:lt2>
        <a:srgbClr val="E7E6E6"/>
      </a:lt2>
      <a:accent1>
        <a:srgbClr val="FFB09D"/>
      </a:accent1>
      <a:accent2>
        <a:srgbClr val="FFD7C7"/>
      </a:accent2>
      <a:accent3>
        <a:srgbClr val="FFE9E0"/>
      </a:accent3>
      <a:accent4>
        <a:srgbClr val="55736D"/>
      </a:accent4>
      <a:accent5>
        <a:srgbClr val="88A88E"/>
      </a:accent5>
      <a:accent6>
        <a:srgbClr val="E6FFFB"/>
      </a:accent6>
      <a:hlink>
        <a:srgbClr val="0563C1"/>
      </a:hlink>
      <a:folHlink>
        <a:srgbClr val="954F72"/>
      </a:folHlink>
    </a:clrScheme>
    <a:fontScheme name="Custom 116">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 Pitch Deck_tm66722518_Win32_JB_SL_v3" id="{F88C4BC3-D7CC-4809-9A20-83B96B306E67}" vid="{C89703AC-DCB6-4757-83A4-6B2EB7B7FA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C88140-B977-44ED-8877-83D5BCE76393}">
  <ds:schemaRefs>
    <ds:schemaRef ds:uri="http://schemas.microsoft.com/sharepoint/v3/contenttype/forms"/>
  </ds:schemaRefs>
</ds:datastoreItem>
</file>

<file path=customXml/itemProps2.xml><?xml version="1.0" encoding="utf-8"?>
<ds:datastoreItem xmlns:ds="http://schemas.openxmlformats.org/officeDocument/2006/customXml" ds:itemID="{DBE6AE0A-D4B0-4A5B-9359-3C20E0AE6F6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34F12D6A-2BE8-4847-A724-6F141C79A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{8651C4FF-6355-472F-BCA4-AA35F8B6B27D}tf66722518_win32</Template>
  <TotalTime>1918</TotalTime>
  <Words>656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Bodoni MT</vt:lpstr>
      <vt:lpstr>Calibri</vt:lpstr>
      <vt:lpstr>Source Sans Pro</vt:lpstr>
      <vt:lpstr>Source Sans Pro Light</vt:lpstr>
      <vt:lpstr>Times New Roman</vt:lpstr>
      <vt:lpstr>Office Theme</vt:lpstr>
      <vt:lpstr>Summary: Scaling Community of Practice Annual Workshop!  Final Session February 8th 2023</vt:lpstr>
      <vt:lpstr>Summary: Funders &amp; Scaling</vt:lpstr>
      <vt:lpstr>Sector Focus &amp; Priority Issues in Scaling</vt:lpstr>
      <vt:lpstr>Key Success Factors: Lessons from Initiatives that have scaled/or are scaling</vt:lpstr>
      <vt:lpstr>Looking Forward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deck</dc:title>
  <dc:creator>Ndidi Nwuneli</dc:creator>
  <cp:lastModifiedBy>Montalvo, Gaby</cp:lastModifiedBy>
  <cp:revision>1</cp:revision>
  <dcterms:created xsi:type="dcterms:W3CDTF">2023-02-06T20:33:17Z</dcterms:created>
  <dcterms:modified xsi:type="dcterms:W3CDTF">2023-02-10T14:10:42Z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