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slideLayouts/slideLayout8.xml" ContentType="application/vnd.openxmlformats-officedocument.presentationml.slideLayout+xml"/>
  <Override PartName="/ppt/theme/theme5.xml" ContentType="application/vnd.openxmlformats-officedocument.them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7.xml" ContentType="application/vnd.openxmlformats-officedocument.them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8.xml" ContentType="application/vnd.openxmlformats-officedocument.them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9.xml" ContentType="application/vnd.openxmlformats-officedocument.them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10.xml" ContentType="application/vnd.openxmlformats-officedocument.them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11.xml" ContentType="application/vnd.openxmlformats-officedocument.them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12.xml" ContentType="application/vnd.openxmlformats-officedocument.them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13.xml" ContentType="application/vnd.openxmlformats-officedocument.theme+xml"/>
  <Override PartName="/ppt/tags/tag42.xml" ContentType="application/vnd.openxmlformats-officedocument.presentationml.tags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14.xml" ContentType="application/vnd.openxmlformats-officedocument.theme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15.xml" ContentType="application/vnd.openxmlformats-officedocument.theme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16.xml" ContentType="application/vnd.openxmlformats-officedocument.theme+xml"/>
  <Override PartName="/ppt/tags/tag52.xml" ContentType="application/vnd.openxmlformats-officedocument.presentationml.tags+xml"/>
  <Override PartName="/ppt/theme/theme17.xml" ContentType="application/vnd.openxmlformats-officedocument.theme+xml"/>
  <Override PartName="/ppt/theme/theme18.xml" ContentType="application/vnd.openxmlformats-officedocument.theme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notesSlides/notesSlide1.xml" ContentType="application/vnd.openxmlformats-officedocument.presentationml.notesSlide+xml"/>
  <Override PartName="/ppt/tags/tag58.xml" ContentType="application/vnd.openxmlformats-officedocument.presentationml.tags+xml"/>
  <Override PartName="/ppt/notesSlides/notesSlide2.xml" ContentType="application/vnd.openxmlformats-officedocument.presentationml.notesSlide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notesSlides/notesSlide3.xml" ContentType="application/vnd.openxmlformats-officedocument.presentationml.notesSlide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notesSlides/notesSlide4.xml" ContentType="application/vnd.openxmlformats-officedocument.presentationml.notesSlid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notesSlides/notesSlide5.xml" ContentType="application/vnd.openxmlformats-officedocument.presentationml.notesSlide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notesSlides/notesSlide6.xml" ContentType="application/vnd.openxmlformats-officedocument.presentationml.notesSlide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notesSlides/notesSlide7.xml" ContentType="application/vnd.openxmlformats-officedocument.presentationml.notesSlide+xml"/>
  <Override PartName="/ppt/tags/tag71.xml" ContentType="application/vnd.openxmlformats-officedocument.presentationml.tags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72.xml" ContentType="application/vnd.openxmlformats-officedocument.presentationml.tags+xml"/>
  <Override PartName="/ppt/notesSlides/notesSlide9.xml" ContentType="application/vnd.openxmlformats-officedocument.presentationml.notesSlide+xml"/>
  <Override PartName="/ppt/charts/chartEx1.xml" ContentType="application/vnd.ms-office.chartex+xml"/>
  <Override PartName="/ppt/charts/style1.xml" ContentType="application/vnd.ms-office.chartstyle+xml"/>
  <Override PartName="/ppt/charts/colors1.xml" ContentType="application/vnd.ms-office.chartcolorstyle+xml"/>
  <Override PartName="/ppt/tags/tag73.xml" ContentType="application/vnd.openxmlformats-officedocument.presentationml.tags+xml"/>
  <Override PartName="/ppt/notesSlides/notesSlide10.xml" ContentType="application/vnd.openxmlformats-officedocument.presentationml.notesSlide+xml"/>
  <Override PartName="/ppt/tags/tag7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1"/>
    <p:sldMasterId id="2147483762" r:id="rId2"/>
    <p:sldMasterId id="2147483776" r:id="rId3"/>
    <p:sldMasterId id="2147483860" r:id="rId4"/>
    <p:sldMasterId id="2147483880" r:id="rId5"/>
    <p:sldMasterId id="2147483882" r:id="rId6"/>
    <p:sldMasterId id="2147483885" r:id="rId7"/>
    <p:sldMasterId id="2147483923" r:id="rId8"/>
    <p:sldMasterId id="2147483927" r:id="rId9"/>
    <p:sldMasterId id="2147483966" r:id="rId10"/>
    <p:sldMasterId id="2147483984" r:id="rId11"/>
    <p:sldMasterId id="2147484056" r:id="rId12"/>
    <p:sldMasterId id="2147484073" r:id="rId13"/>
    <p:sldMasterId id="2147484096" r:id="rId14"/>
    <p:sldMasterId id="2147484206" r:id="rId15"/>
    <p:sldMasterId id="2147484218" r:id="rId16"/>
  </p:sldMasterIdLst>
  <p:notesMasterIdLst>
    <p:notesMasterId r:id="rId35"/>
  </p:notesMasterIdLst>
  <p:handoutMasterIdLst>
    <p:handoutMasterId r:id="rId36"/>
  </p:handoutMasterIdLst>
  <p:sldIdLst>
    <p:sldId id="892" r:id="rId17"/>
    <p:sldId id="883" r:id="rId18"/>
    <p:sldId id="885" r:id="rId19"/>
    <p:sldId id="891" r:id="rId20"/>
    <p:sldId id="886" r:id="rId21"/>
    <p:sldId id="460" r:id="rId22"/>
    <p:sldId id="464" r:id="rId23"/>
    <p:sldId id="465" r:id="rId24"/>
    <p:sldId id="474" r:id="rId25"/>
    <p:sldId id="858" r:id="rId26"/>
    <p:sldId id="743" r:id="rId27"/>
    <p:sldId id="749" r:id="rId28"/>
    <p:sldId id="830" r:id="rId29"/>
    <p:sldId id="447" r:id="rId30"/>
    <p:sldId id="890" r:id="rId31"/>
    <p:sldId id="815" r:id="rId32"/>
    <p:sldId id="871" r:id="rId33"/>
    <p:sldId id="448" r:id="rId34"/>
  </p:sldIdLst>
  <p:sldSz cx="12192000" cy="6858000"/>
  <p:notesSz cx="6858000" cy="9144000"/>
  <p:custDataLst>
    <p:tags r:id="rId37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mily Byers" initials="EB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7A86"/>
    <a:srgbClr val="BA0C2F"/>
    <a:srgbClr val="FFFFFF"/>
    <a:srgbClr val="00828C"/>
    <a:srgbClr val="ACC7F2"/>
    <a:srgbClr val="2B4792"/>
    <a:srgbClr val="060703"/>
    <a:srgbClr val="141717"/>
    <a:srgbClr val="1C34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2.xml"/><Relationship Id="rId26" Type="http://schemas.openxmlformats.org/officeDocument/2006/relationships/slide" Target="slides/slide10.xml"/><Relationship Id="rId39" Type="http://schemas.openxmlformats.org/officeDocument/2006/relationships/presProps" Target="presProps.xml"/><Relationship Id="rId21" Type="http://schemas.openxmlformats.org/officeDocument/2006/relationships/slide" Target="slides/slide5.xml"/><Relationship Id="rId34" Type="http://schemas.openxmlformats.org/officeDocument/2006/relationships/slide" Target="slides/slide18.xml"/><Relationship Id="rId42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4.xml"/><Relationship Id="rId29" Type="http://schemas.openxmlformats.org/officeDocument/2006/relationships/slide" Target="slides/slide13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8.xml"/><Relationship Id="rId32" Type="http://schemas.openxmlformats.org/officeDocument/2006/relationships/slide" Target="slides/slide16.xml"/><Relationship Id="rId37" Type="http://schemas.openxmlformats.org/officeDocument/2006/relationships/tags" Target="tags/tag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7.xml"/><Relationship Id="rId28" Type="http://schemas.openxmlformats.org/officeDocument/2006/relationships/slide" Target="slides/slide12.xml"/><Relationship Id="rId36" Type="http://schemas.openxmlformats.org/officeDocument/2006/relationships/handoutMaster" Target="handoutMasters/handout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3.xml"/><Relationship Id="rId31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6.xml"/><Relationship Id="rId27" Type="http://schemas.openxmlformats.org/officeDocument/2006/relationships/slide" Target="slides/slide11.xml"/><Relationship Id="rId30" Type="http://schemas.openxmlformats.org/officeDocument/2006/relationships/slide" Target="slides/slide14.xml"/><Relationship Id="rId35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1.xml"/><Relationship Id="rId25" Type="http://schemas.openxmlformats.org/officeDocument/2006/relationships/slide" Target="slides/slide9.xml"/><Relationship Id="rId33" Type="http://schemas.openxmlformats.org/officeDocument/2006/relationships/slide" Target="slides/slide17.xml"/><Relationship Id="rId38" Type="http://schemas.openxmlformats.org/officeDocument/2006/relationships/commentAuthors" Target="commentAuthors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oleObject" Target="_CumulativeECHOParticipants_CURRENT.xlsx" TargetMode="External"/></Relationships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'[_CumulativeECHOParticipants_CURRENT.xlsx]Waterfall graph'!$A$4:$A$22</cx:f>
        <cx:lvl ptCount="19">
          <cx:pt idx="0">2006</cx:pt>
          <cx:pt idx="1">2007</cx:pt>
          <cx:pt idx="2">2008</cx:pt>
          <cx:pt idx="3">2009</cx:pt>
          <cx:pt idx="4">2010</cx:pt>
          <cx:pt idx="5">2011</cx:pt>
          <cx:pt idx="6">2012</cx:pt>
          <cx:pt idx="7">2013</cx:pt>
          <cx:pt idx="8">2014</cx:pt>
          <cx:pt idx="9">2015</cx:pt>
          <cx:pt idx="10">2016</cx:pt>
          <cx:pt idx="11">2017</cx:pt>
          <cx:pt idx="12">2018</cx:pt>
          <cx:pt idx="13">2019</cx:pt>
          <cx:pt idx="14">2020</cx:pt>
          <cx:pt idx="15">2021</cx:pt>
          <cx:pt idx="16">2022</cx:pt>
          <cx:pt idx="17">2023</cx:pt>
          <cx:pt idx="18">Total</cx:pt>
        </cx:lvl>
      </cx:strDim>
      <cx:numDim type="val">
        <cx:f>'[_CumulativeECHOParticipants_CURRENT.xlsx]Waterfall graph'!$B$4:$B$22</cx:f>
        <cx:lvl ptCount="19" formatCode="_(* #,##0_);_(* \(#,##0\);_(* &quot;-&quot;??_);_(@_)">
          <cx:pt idx="0">493</cx:pt>
          <cx:pt idx="1">2041</cx:pt>
          <cx:pt idx="2">1835</cx:pt>
          <cx:pt idx="3">1940</cx:pt>
          <cx:pt idx="4">9564</cx:pt>
          <cx:pt idx="5">12431</cx:pt>
          <cx:pt idx="6">11339</cx:pt>
          <cx:pt idx="7">14989</cx:pt>
          <cx:pt idx="8">21997</cx:pt>
          <cx:pt idx="9">32688</cx:pt>
          <cx:pt idx="10">58505</cx:pt>
          <cx:pt idx="11">90727</cx:pt>
          <cx:pt idx="12">142383</cx:pt>
          <cx:pt idx="13">230541</cx:pt>
          <cx:pt idx="14">1301742</cx:pt>
          <cx:pt idx="15">1212993</cx:pt>
          <cx:pt idx="16">835777</cx:pt>
          <cx:pt idx="17">300</cx:pt>
          <cx:pt idx="18">3982285</cx:pt>
        </cx:lvl>
      </cx:numDim>
    </cx:data>
  </cx:chartData>
  <cx:chart>
    <cx:title pos="t" align="ctr" overlay="0">
      <cx:tx>
        <cx:txData>
          <cx:v>ECHO Attendances</cx:v>
        </cx:txData>
      </cx:tx>
      <cx:txPr>
        <a:bodyPr spcFirstLastPara="1" vertOverflow="ellipsis" wrap="square" lIns="0" tIns="0" rIns="0" bIns="0" anchor="ctr" anchorCtr="1"/>
        <a:lstStyle/>
        <a:p>
          <a:pPr algn="ctr">
            <a:defRPr/>
          </a:pPr>
          <a:r>
            <a:rPr lang="en-US" b="1"/>
            <a:t>ECHO Attendances</a:t>
          </a:r>
        </a:p>
      </cx:txPr>
    </cx:title>
    <cx:plotArea>
      <cx:plotAreaRegion>
        <cx:series layoutId="waterfall" uniqueId="{B2F3B0AC-640F-4EE4-BEAC-1307186953AB}">
          <cx:tx>
            <cx:txData>
              <cx:f>'[_CumulativeECHOParticipants_CURRENT.xlsx]Waterfall graph'!$B$3</cx:f>
              <cx:v>Total Learner Attendances</cx:v>
            </cx:txData>
          </cx:tx>
          <cx:spPr>
            <a:solidFill>
              <a:srgbClr val="4DB84D"/>
            </a:solidFill>
          </cx:spPr>
          <cx:dataPt idx="18">
            <cx:spPr>
              <a:solidFill>
                <a:srgbClr val="007A86"/>
              </a:solidFill>
            </cx:spPr>
          </cx:dataPt>
          <cx:dataLabels>
            <cx:numFmt formatCode=" #,##0,k" sourceLinked="0"/>
            <cx:txPr>
              <a:bodyPr spcFirstLastPara="1" vertOverflow="ellipsis" wrap="square" lIns="0" tIns="0" rIns="0" bIns="0" anchor="ctr" anchorCtr="1">
                <a:spAutoFit/>
              </a:bodyPr>
              <a:lstStyle/>
              <a:p>
                <a:pPr>
                  <a:defRPr sz="1000"/>
                </a:pPr>
                <a:endParaRPr lang="en-US" sz="1000"/>
              </a:p>
            </cx:txPr>
            <cx:visibility seriesName="0" categoryName="0" value="1"/>
            <cx:separator>, </cx:separator>
            <cx:dataLabel idx="0">
              <cx:numFmt formatCode="#,##0;-#,##0" sourceLinked="0"/>
              <cx:visibility seriesName="0" categoryName="0" value="1"/>
              <cx:separator>, </cx:separator>
            </cx:dataLabel>
            <cx:dataLabel idx="5">
              <cx:numFmt formatCode=" #,##0,k" sourceLinked="0"/>
              <cx:txPr>
                <a:bodyPr spcFirstLastPara="1" vertOverflow="ellipsis" wrap="square" lIns="0" tIns="0" rIns="0" bIns="0" anchor="ctr" anchorCtr="1">
                  <a:spAutoFit/>
                </a:bodyPr>
                <a:lstStyle/>
                <a:p>
                  <a:pPr>
                    <a:defRPr/>
                  </a:pPr>
                  <a:r>
                    <a:rPr lang="en-US" sz="1000"/>
                    <a:t> 12k</a:t>
                  </a:r>
                </a:p>
              </cx:txPr>
              <cx:visibility seriesName="0" categoryName="0" value="1"/>
              <cx:separator>, </cx:separator>
            </cx:dataLabel>
            <cx:dataLabel idx="6">
              <cx:numFmt formatCode=" #,##0,k" sourceLinked="0"/>
              <cx:txPr>
                <a:bodyPr spcFirstLastPara="1" vertOverflow="ellipsis" wrap="square" lIns="0" tIns="0" rIns="0" bIns="0" anchor="ctr" anchorCtr="1">
                  <a:spAutoFit/>
                </a:bodyPr>
                <a:lstStyle/>
                <a:p>
                  <a:pPr>
                    <a:defRPr/>
                  </a:pPr>
                  <a:r>
                    <a:rPr lang="en-US" sz="1000"/>
                    <a:t> 11k</a:t>
                  </a:r>
                </a:p>
              </cx:txPr>
              <cx:visibility seriesName="0" categoryName="0" value="1"/>
              <cx:separator>, </cx:separator>
            </cx:dataLabel>
            <cx:dataLabel idx="7">
              <cx:numFmt formatCode=" #,##0,k" sourceLinked="0"/>
              <cx:txPr>
                <a:bodyPr spcFirstLastPara="1" vertOverflow="ellipsis" wrap="square" lIns="0" tIns="0" rIns="0" bIns="0" anchor="ctr" anchorCtr="1">
                  <a:spAutoFit/>
                </a:bodyPr>
                <a:lstStyle/>
                <a:p>
                  <a:pPr>
                    <a:defRPr/>
                  </a:pPr>
                  <a:r>
                    <a:rPr lang="en-US" sz="1000"/>
                    <a:t> 15k</a:t>
                  </a:r>
                </a:p>
              </cx:txPr>
              <cx:visibility seriesName="0" categoryName="0" value="1"/>
              <cx:separator>, </cx:separator>
            </cx:dataLabel>
            <cx:dataLabel idx="8">
              <cx:numFmt formatCode=" #,##0,k" sourceLinked="0"/>
              <cx:txPr>
                <a:bodyPr spcFirstLastPara="1" vertOverflow="ellipsis" wrap="square" lIns="0" tIns="0" rIns="0" bIns="0" anchor="ctr" anchorCtr="1">
                  <a:spAutoFit/>
                </a:bodyPr>
                <a:lstStyle/>
                <a:p>
                  <a:pPr>
                    <a:defRPr/>
                  </a:pPr>
                  <a:r>
                    <a:rPr lang="en-US" sz="1000"/>
                    <a:t> 22k</a:t>
                  </a:r>
                </a:p>
              </cx:txPr>
              <cx:visibility seriesName="0" categoryName="0" value="1"/>
              <cx:separator>, </cx:separator>
            </cx:dataLabel>
            <cx:dataLabel idx="9">
              <cx:numFmt formatCode=" #,##0,k" sourceLinked="0"/>
              <cx:txPr>
                <a:bodyPr spcFirstLastPara="1" vertOverflow="ellipsis" wrap="square" lIns="0" tIns="0" rIns="0" bIns="0" anchor="ctr" anchorCtr="1">
                  <a:spAutoFit/>
                </a:bodyPr>
                <a:lstStyle/>
                <a:p>
                  <a:pPr>
                    <a:defRPr/>
                  </a:pPr>
                  <a:r>
                    <a:rPr lang="en-US" sz="1000"/>
                    <a:t> 33k</a:t>
                  </a:r>
                </a:p>
              </cx:txPr>
              <cx:visibility seriesName="0" categoryName="0" value="1"/>
              <cx:separator>, </cx:separator>
            </cx:dataLabel>
            <cx:dataLabel idx="10">
              <cx:numFmt formatCode=" #,##0,k" sourceLinked="0"/>
              <cx:txPr>
                <a:bodyPr spcFirstLastPara="1" vertOverflow="ellipsis" wrap="square" lIns="0" tIns="0" rIns="0" bIns="0" anchor="ctr" anchorCtr="1">
                  <a:spAutoFit/>
                </a:bodyPr>
                <a:lstStyle/>
                <a:p>
                  <a:pPr>
                    <a:defRPr/>
                  </a:pPr>
                  <a:r>
                    <a:rPr lang="en-US" sz="1000"/>
                    <a:t> 59k</a:t>
                  </a:r>
                </a:p>
              </cx:txPr>
              <cx:visibility seriesName="0" categoryName="0" value="1"/>
              <cx:separator>, </cx:separator>
            </cx:dataLabel>
            <cx:dataLabel idx="11">
              <cx:numFmt formatCode=" #,##0,k" sourceLinked="0"/>
              <cx:txPr>
                <a:bodyPr spcFirstLastPara="1" vertOverflow="ellipsis" wrap="square" lIns="0" tIns="0" rIns="0" bIns="0" anchor="ctr" anchorCtr="1">
                  <a:spAutoFit/>
                </a:bodyPr>
                <a:lstStyle/>
                <a:p>
                  <a:pPr>
                    <a:defRPr/>
                  </a:pPr>
                  <a:r>
                    <a:rPr lang="en-US" sz="1000"/>
                    <a:t> 91k</a:t>
                  </a:r>
                </a:p>
              </cx:txPr>
              <cx:visibility seriesName="0" categoryName="0" value="1"/>
              <cx:separator>, </cx:separator>
            </cx:dataLabel>
            <cx:dataLabel idx="12">
              <cx:numFmt formatCode=" #,##0,k" sourceLinked="0"/>
              <cx:txPr>
                <a:bodyPr spcFirstLastPara="1" vertOverflow="ellipsis" wrap="square" lIns="0" tIns="0" rIns="0" bIns="0" anchor="ctr" anchorCtr="1">
                  <a:spAutoFit/>
                </a:bodyPr>
                <a:lstStyle/>
                <a:p>
                  <a:pPr>
                    <a:defRPr/>
                  </a:pPr>
                  <a:r>
                    <a:rPr lang="en-US" sz="1000"/>
                    <a:t> 142k</a:t>
                  </a:r>
                </a:p>
              </cx:txPr>
              <cx:visibility seriesName="0" categoryName="0" value="1"/>
              <cx:separator>, </cx:separator>
            </cx:dataLabel>
            <cx:dataLabel idx="13">
              <cx:numFmt formatCode=" #,##0,k" sourceLinked="0"/>
              <cx:txPr>
                <a:bodyPr spcFirstLastPara="1" vertOverflow="ellipsis" wrap="square" lIns="0" tIns="0" rIns="0" bIns="0" anchor="ctr" anchorCtr="1">
                  <a:spAutoFit/>
                </a:bodyPr>
                <a:lstStyle/>
                <a:p>
                  <a:pPr>
                    <a:defRPr/>
                  </a:pPr>
                  <a:r>
                    <a:rPr lang="en-US" sz="1000"/>
                    <a:t> 231k</a:t>
                  </a:r>
                </a:p>
              </cx:txPr>
              <cx:visibility seriesName="0" categoryName="0" value="1"/>
              <cx:separator>, </cx:separator>
            </cx:dataLabel>
            <cx:dataLabel idx="14">
              <cx:numFmt formatCode="#,##0.00,,&quot;m&quot;" sourceLinked="0"/>
              <cx:txPr>
                <a:bodyPr spcFirstLastPara="1" vertOverflow="ellipsis" wrap="square" lIns="0" tIns="0" rIns="0" bIns="0" anchor="ctr" anchorCtr="1">
                  <a:spAutoFit/>
                </a:bodyPr>
                <a:lstStyle/>
                <a:p>
                  <a:pPr>
                    <a:defRPr/>
                  </a:pPr>
                  <a:r>
                    <a:rPr lang="en-US" sz="1000"/>
                    <a:t>1.30m</a:t>
                  </a:r>
                </a:p>
              </cx:txPr>
              <cx:visibility seriesName="0" categoryName="0" value="1"/>
              <cx:separator>, </cx:separator>
            </cx:dataLabel>
            <cx:dataLabel idx="15" pos="outEnd">
              <cx:numFmt formatCode="#,##0.00,,&quot;m&quot;" sourceLinked="0"/>
              <cx:txPr>
                <a:bodyPr spcFirstLastPara="1" vertOverflow="ellipsis" wrap="square" lIns="0" tIns="0" rIns="0" bIns="0" anchor="ctr" anchorCtr="1">
                  <a:spAutoFit/>
                </a:bodyPr>
                <a:lstStyle/>
                <a:p>
                  <a:pPr>
                    <a:defRPr>
                      <a:solidFill>
                        <a:schemeClr val="tx1"/>
                      </a:solidFill>
                    </a:defRPr>
                  </a:pPr>
                  <a:r>
                    <a:rPr lang="en-US" sz="1000">
                      <a:solidFill>
                        <a:schemeClr val="tx1"/>
                      </a:solidFill>
                    </a:rPr>
                    <a:t>1.21m</a:t>
                  </a:r>
                </a:p>
              </cx:txPr>
              <cx:visibility seriesName="0" categoryName="0" value="1"/>
              <cx:separator>, </cx:separator>
            </cx:dataLabel>
            <cx:dataLabel idx="16">
              <cx:numFmt formatCode=" #,##0,k" sourceLinked="0"/>
              <cx:visibility seriesName="0" categoryName="0" value="1"/>
              <cx:separator>, </cx:separator>
            </cx:dataLabel>
            <cx:dataLabel idx="18" pos="outEnd">
              <cx:numFmt formatCode="#,##0.00,,&quot;m&quot;" sourceLinked="0"/>
              <cx:txPr>
                <a:bodyPr spcFirstLastPara="1" vertOverflow="ellipsis" wrap="square" lIns="0" tIns="0" rIns="0" bIns="0" anchor="ctr" anchorCtr="1">
                  <a:spAutoFit/>
                </a:bodyPr>
                <a:lstStyle/>
                <a:p>
                  <a:pPr>
                    <a:defRPr>
                      <a:solidFill>
                        <a:schemeClr val="tx1"/>
                      </a:solidFill>
                    </a:defRPr>
                  </a:pPr>
                  <a:r>
                    <a:rPr lang="en-US" sz="1000">
                      <a:solidFill>
                        <a:schemeClr val="tx1"/>
                      </a:solidFill>
                    </a:rPr>
                    <a:t>3.98m</a:t>
                  </a:r>
                </a:p>
              </cx:txPr>
              <cx:visibility seriesName="0" categoryName="0" value="1"/>
              <cx:separator>, </cx:separator>
            </cx:dataLabel>
          </cx:dataLabels>
          <cx:dataId val="0"/>
          <cx:layoutPr>
            <cx:subtotals>
              <cx:idx val="18"/>
            </cx:subtotals>
          </cx:layoutPr>
        </cx:series>
      </cx:plotAreaRegion>
      <cx:axis id="0">
        <cx:catScaling gapWidth="0.5"/>
        <cx:tickLabels/>
        <cx:txPr>
          <a:bodyPr spcFirstLastPara="1" vertOverflow="ellipsis" wrap="square" lIns="0" tIns="0" rIns="0" bIns="0" anchor="ctr" anchorCtr="1"/>
          <a:lstStyle/>
          <a:p>
            <a:pPr>
              <a:defRPr lang="en-US" sz="1000" b="0" i="0" u="none" strike="noStrike" kern="1200" baseline="0">
                <a:solidFill>
                  <a:sysClr val="windowText" lastClr="000000"/>
                </a:solidFill>
                <a:latin typeface="Calibri" panose="020F0502020204030204"/>
              </a:defRPr>
            </a:pPr>
            <a:endParaRPr lang="en-US" sz="1000">
              <a:solidFill>
                <a:sysClr val="windowText" lastClr="000000"/>
              </a:solidFill>
            </a:endParaRPr>
          </a:p>
        </cx:txPr>
      </cx:axis>
      <cx:axis id="1">
        <cx:valScaling/>
        <cx:tickLabels/>
        <cx:numFmt formatCode="#,##0" sourceLinked="0"/>
        <cx:txPr>
          <a:bodyPr spcFirstLastPara="1" vertOverflow="ellipsis" wrap="square" lIns="0" tIns="0" rIns="0" bIns="0" anchor="ctr" anchorCtr="1"/>
          <a:lstStyle/>
          <a:p>
            <a:pPr>
              <a:defRPr lang="en-US" sz="1000" b="0" i="0" u="none" strike="noStrike" kern="1200" baseline="0">
                <a:solidFill>
                  <a:sysClr val="windowText" lastClr="000000"/>
                </a:solidFill>
                <a:latin typeface="Calibri" panose="020F0502020204030204"/>
              </a:defRPr>
            </a:pPr>
            <a:endParaRPr lang="en-US" sz="1000">
              <a:solidFill>
                <a:sysClr val="windowText" lastClr="000000"/>
              </a:solidFill>
            </a:endParaRPr>
          </a:p>
        </cx:txPr>
      </cx:axis>
    </cx:plotArea>
  </cx:chart>
  <cx:spPr>
    <a:ln>
      <a:noFill/>
    </a:ln>
  </cx:spPr>
  <cx:clrMapOvr bg1="lt1" tx1="dk1" bg2="lt2" tx2="dk2" accent1="accent1" accent2="accent2" accent3="accent3" accent4="accent4" accent5="accent5" accent6="accent6" hlink="hlink" folHlink="folHlink"/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9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  <cs:bodyPr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  <cs:bodyPr wrap="square" lIns="38100" tIns="19050" rIns="38100" bIns="19050" anchor="ctr">
      <a:spAutoFit/>
    </cs:bodyPr>
  </cs:dataLabel>
  <cs:dataLabelCallout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>
        <a:solidFill>
          <a:schemeClr val="phClr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/>
      </a:solidFill>
    </cs:spPr>
  </cs:downBar>
  <cs:dropLine>
    <cs:lnRef idx="0"/>
    <cs:fillRef idx="0"/>
    <cs:effectRef idx="0"/>
    <cs:fontRef idx="minor">
      <a:schemeClr val="tx1"/>
    </cs:fontRef>
  </cs:dropLine>
  <cs:errorBar>
    <cs:lnRef idx="0"/>
    <cs:fillRef idx="0"/>
    <cs:effectRef idx="0"/>
    <cs:fontRef idx="minor">
      <a:schemeClr val="tx1"/>
    </cs:fontRef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tx1">
            <a:lumMod val="15000"/>
            <a:lumOff val="85000"/>
            <a:lumOff val="1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</cs:hiLoLine>
  <cs:leaderLine>
    <cs:lnRef idx="0"/>
    <cs:fillRef idx="0"/>
    <cs:effectRef idx="0"/>
    <cs:fontRef idx="minor">
      <a:schemeClr val="tx1"/>
    </cs:fontRef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  <cs:bodyPr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  <cs:bodyPr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  <cs:bodyPr/>
  </cs:valueAxis>
  <cs:wall>
    <cs:lnRef idx="0"/>
    <cs:fillRef idx="0"/>
    <cs:effectRef idx="0"/>
    <cs:fontRef idx="minor">
      <a:schemeClr val="tx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A41A88-3489-4C35-A7BC-333582B55CA3}" type="doc">
      <dgm:prSet loTypeId="urn:microsoft.com/office/officeart/2005/8/layout/orgChart1" loCatId="hierarchy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EF6A7C05-F832-4829-B042-96C251048B10}">
      <dgm:prSet/>
      <dgm:spPr>
        <a:xfrm>
          <a:off x="2990925" y="892863"/>
          <a:ext cx="823457" cy="411728"/>
        </a:xfrm>
        <a:prstGeom prst="rect">
          <a:avLst/>
        </a:prstGeom>
        <a:solidFill>
          <a:srgbClr val="44546A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rtl="0"/>
          <a:r>
            <a:rPr lang="en-US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HIV</a:t>
          </a:r>
        </a:p>
      </dgm:t>
    </dgm:pt>
    <dgm:pt modelId="{2EF91435-10B0-4539-AA12-59E9A3BDB8CF}" type="parTrans" cxnId="{05AE6715-CA12-4209-B79E-42DC85846BAC}">
      <dgm:prSet/>
      <dgm:spPr/>
      <dgm:t>
        <a:bodyPr/>
        <a:lstStyle/>
        <a:p>
          <a:endParaRPr lang="en-US"/>
        </a:p>
      </dgm:t>
    </dgm:pt>
    <dgm:pt modelId="{96456655-E468-43B7-89D5-6976CF39CED7}" type="sibTrans" cxnId="{05AE6715-CA12-4209-B79E-42DC85846BAC}">
      <dgm:prSet/>
      <dgm:spPr/>
      <dgm:t>
        <a:bodyPr/>
        <a:lstStyle/>
        <a:p>
          <a:endParaRPr lang="en-US"/>
        </a:p>
      </dgm:t>
    </dgm:pt>
    <dgm:pt modelId="{757745F6-6D20-4FB4-A149-3DEE0BA24A9C}">
      <dgm:prSet/>
      <dgm:spPr>
        <a:xfrm>
          <a:off x="1775" y="1477518"/>
          <a:ext cx="823457" cy="411728"/>
        </a:xfrm>
        <a:solidFill>
          <a:srgbClr val="44546A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rtl="0"/>
          <a:r>
            <a:rPr lang="en-US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TB/MDR TB</a:t>
          </a:r>
        </a:p>
      </dgm:t>
    </dgm:pt>
    <dgm:pt modelId="{C53221F6-F86F-4C5F-9500-CB5F6DD2460C}" type="parTrans" cxnId="{4680E880-C564-4F95-A67E-A1B132BEC459}">
      <dgm:prSet/>
      <dgm:spPr/>
      <dgm:t>
        <a:bodyPr/>
        <a:lstStyle/>
        <a:p>
          <a:endParaRPr lang="en-US"/>
        </a:p>
      </dgm:t>
    </dgm:pt>
    <dgm:pt modelId="{F4C2EFDF-39C0-4C75-ACBA-67402A5486E9}" type="sibTrans" cxnId="{4680E880-C564-4F95-A67E-A1B132BEC459}">
      <dgm:prSet/>
      <dgm:spPr/>
      <dgm:t>
        <a:bodyPr/>
        <a:lstStyle/>
        <a:p>
          <a:endParaRPr lang="en-US"/>
        </a:p>
      </dgm:t>
    </dgm:pt>
    <dgm:pt modelId="{633FFA0E-6914-4796-A13E-F22969907C0B}">
      <dgm:prSet/>
      <dgm:spPr>
        <a:xfrm>
          <a:off x="1994542" y="1477518"/>
          <a:ext cx="823457" cy="411728"/>
        </a:xfrm>
        <a:solidFill>
          <a:srgbClr val="44546A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rtl="0"/>
          <a:r>
            <a:rPr lang="en-US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Global Health Security</a:t>
          </a:r>
        </a:p>
      </dgm:t>
    </dgm:pt>
    <dgm:pt modelId="{23E00ACE-BA5C-492B-A381-697F42CE1E3C}" type="parTrans" cxnId="{6E4A6711-FE3B-495D-89EC-2588F34A56ED}">
      <dgm:prSet/>
      <dgm:spPr/>
      <dgm:t>
        <a:bodyPr/>
        <a:lstStyle/>
        <a:p>
          <a:endParaRPr lang="en-US"/>
        </a:p>
      </dgm:t>
    </dgm:pt>
    <dgm:pt modelId="{1BC1D61E-CFEA-419C-9561-D9F9B6F49DF4}" type="sibTrans" cxnId="{6E4A6711-FE3B-495D-89EC-2588F34A56ED}">
      <dgm:prSet/>
      <dgm:spPr/>
      <dgm:t>
        <a:bodyPr/>
        <a:lstStyle/>
        <a:p>
          <a:endParaRPr lang="en-US"/>
        </a:p>
      </dgm:t>
    </dgm:pt>
    <dgm:pt modelId="{3771587B-0070-4E42-B0D6-EF3275F01BC7}">
      <dgm:prSet/>
      <dgm:spPr>
        <a:xfrm>
          <a:off x="1994542" y="1477518"/>
          <a:ext cx="823457" cy="411728"/>
        </a:xfrm>
        <a:solidFill>
          <a:srgbClr val="44546A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rtl="0"/>
          <a:r>
            <a:rPr lang="en-US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Antimicrobial Resistance</a:t>
          </a:r>
        </a:p>
      </dgm:t>
    </dgm:pt>
    <dgm:pt modelId="{9576EF40-227C-48C4-9C12-B262E22DD3E8}" type="parTrans" cxnId="{F639C725-D1F1-4DCC-8B01-1517228E03D6}">
      <dgm:prSet/>
      <dgm:spPr/>
      <dgm:t>
        <a:bodyPr/>
        <a:lstStyle/>
        <a:p>
          <a:endParaRPr lang="en-US"/>
        </a:p>
      </dgm:t>
    </dgm:pt>
    <dgm:pt modelId="{ED41B400-00DB-455E-BDD3-BC4E432E8021}" type="sibTrans" cxnId="{F639C725-D1F1-4DCC-8B01-1517228E03D6}">
      <dgm:prSet/>
      <dgm:spPr/>
      <dgm:t>
        <a:bodyPr/>
        <a:lstStyle/>
        <a:p>
          <a:endParaRPr lang="en-US"/>
        </a:p>
      </dgm:t>
    </dgm:pt>
    <dgm:pt modelId="{7116B438-CD6A-4478-AFF1-491EAAD506C6}">
      <dgm:prSet/>
      <dgm:spPr>
        <a:xfrm>
          <a:off x="1994542" y="1477518"/>
          <a:ext cx="823457" cy="411728"/>
        </a:xfrm>
        <a:solidFill>
          <a:srgbClr val="44546A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rtl="0"/>
          <a:r>
            <a:rPr lang="en-US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Outbreaks</a:t>
          </a:r>
        </a:p>
      </dgm:t>
    </dgm:pt>
    <dgm:pt modelId="{AE11701D-4EEC-4696-85E3-FDDB129B2C53}" type="parTrans" cxnId="{1C870958-CFD9-4727-9020-9C40676F30C1}">
      <dgm:prSet/>
      <dgm:spPr/>
      <dgm:t>
        <a:bodyPr/>
        <a:lstStyle/>
        <a:p>
          <a:endParaRPr lang="en-US"/>
        </a:p>
      </dgm:t>
    </dgm:pt>
    <dgm:pt modelId="{9A0DC167-6640-4776-9D16-32543A3BB45A}" type="sibTrans" cxnId="{1C870958-CFD9-4727-9020-9C40676F30C1}">
      <dgm:prSet/>
      <dgm:spPr/>
      <dgm:t>
        <a:bodyPr/>
        <a:lstStyle/>
        <a:p>
          <a:endParaRPr lang="en-US"/>
        </a:p>
      </dgm:t>
    </dgm:pt>
    <dgm:pt modelId="{9F240B24-FCC8-4D0C-9D2F-B40475729F07}">
      <dgm:prSet/>
      <dgm:spPr>
        <a:xfrm>
          <a:off x="1994542" y="1477518"/>
          <a:ext cx="823457" cy="411728"/>
        </a:xfrm>
        <a:solidFill>
          <a:srgbClr val="44546A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rtl="0"/>
          <a:r>
            <a:rPr lang="en-US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Other</a:t>
          </a:r>
        </a:p>
      </dgm:t>
    </dgm:pt>
    <dgm:pt modelId="{2E630200-556F-4F6D-BFDA-DD17EDE88057}" type="parTrans" cxnId="{A593A3A3-3243-41D3-ACEB-4636240DB4D4}">
      <dgm:prSet/>
      <dgm:spPr/>
      <dgm:t>
        <a:bodyPr/>
        <a:lstStyle/>
        <a:p>
          <a:endParaRPr lang="en-US"/>
        </a:p>
      </dgm:t>
    </dgm:pt>
    <dgm:pt modelId="{7AC506FB-E1B9-4EE7-B3C9-D696E65B1B8A}" type="sibTrans" cxnId="{A593A3A3-3243-41D3-ACEB-4636240DB4D4}">
      <dgm:prSet/>
      <dgm:spPr/>
      <dgm:t>
        <a:bodyPr/>
        <a:lstStyle/>
        <a:p>
          <a:endParaRPr lang="en-US"/>
        </a:p>
      </dgm:t>
    </dgm:pt>
    <dgm:pt modelId="{BE1C0BA9-FC87-4E9C-A89D-11B9F0512CD2}">
      <dgm:prSet/>
      <dgm:spPr>
        <a:xfrm>
          <a:off x="1994542" y="1477518"/>
          <a:ext cx="823457" cy="411728"/>
        </a:xfrm>
        <a:solidFill>
          <a:srgbClr val="44546A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rtl="0"/>
          <a:r>
            <a:rPr lang="en-US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Surveillance</a:t>
          </a:r>
        </a:p>
      </dgm:t>
    </dgm:pt>
    <dgm:pt modelId="{14614F13-0FB3-4651-A458-38C94FAC7B7B}" type="parTrans" cxnId="{6FA095B4-1E1C-46AE-90AC-D5167F01211A}">
      <dgm:prSet/>
      <dgm:spPr/>
      <dgm:t>
        <a:bodyPr/>
        <a:lstStyle/>
        <a:p>
          <a:endParaRPr lang="en-US"/>
        </a:p>
      </dgm:t>
    </dgm:pt>
    <dgm:pt modelId="{04458A65-2D82-4413-8401-0C9A9FCD036D}" type="sibTrans" cxnId="{6FA095B4-1E1C-46AE-90AC-D5167F01211A}">
      <dgm:prSet/>
      <dgm:spPr/>
      <dgm:t>
        <a:bodyPr/>
        <a:lstStyle/>
        <a:p>
          <a:endParaRPr lang="en-US"/>
        </a:p>
      </dgm:t>
    </dgm:pt>
    <dgm:pt modelId="{94F1B378-3F5C-41D5-8BF3-98E2EDE47370}">
      <dgm:prSet/>
      <dgm:spPr>
        <a:xfrm>
          <a:off x="1994542" y="1477518"/>
          <a:ext cx="823457" cy="411728"/>
        </a:xfrm>
        <a:solidFill>
          <a:srgbClr val="44546A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rtl="0"/>
          <a:r>
            <a:rPr lang="en-US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Emergency Preparedness</a:t>
          </a:r>
        </a:p>
      </dgm:t>
    </dgm:pt>
    <dgm:pt modelId="{E9B64DF9-2285-4A5F-9DD2-BA75D19CA85F}" type="parTrans" cxnId="{FD83C7CA-F2E9-45E6-B783-904E4BF1F939}">
      <dgm:prSet/>
      <dgm:spPr/>
      <dgm:t>
        <a:bodyPr/>
        <a:lstStyle/>
        <a:p>
          <a:endParaRPr lang="en-US"/>
        </a:p>
      </dgm:t>
    </dgm:pt>
    <dgm:pt modelId="{3087A7A2-11AF-4745-84B1-07FCBBC108A7}" type="sibTrans" cxnId="{FD83C7CA-F2E9-45E6-B783-904E4BF1F939}">
      <dgm:prSet/>
      <dgm:spPr/>
      <dgm:t>
        <a:bodyPr/>
        <a:lstStyle/>
        <a:p>
          <a:endParaRPr lang="en-US"/>
        </a:p>
      </dgm:t>
    </dgm:pt>
    <dgm:pt modelId="{EF06CEF6-93BA-43AC-8237-C358E54BA425}">
      <dgm:prSet/>
      <dgm:spPr>
        <a:xfrm>
          <a:off x="1775" y="1477518"/>
          <a:ext cx="823457" cy="411728"/>
        </a:xfrm>
        <a:solidFill>
          <a:srgbClr val="44546A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rtl="0"/>
          <a:r>
            <a:rPr lang="en-US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Laboratory Strengthening</a:t>
          </a:r>
        </a:p>
      </dgm:t>
    </dgm:pt>
    <dgm:pt modelId="{07C429D9-046D-4C64-86CD-79492CBFAB16}" type="parTrans" cxnId="{6C564726-7071-489E-A63F-ABFDF62CCC3B}">
      <dgm:prSet/>
      <dgm:spPr/>
      <dgm:t>
        <a:bodyPr/>
        <a:lstStyle/>
        <a:p>
          <a:endParaRPr lang="en-US"/>
        </a:p>
      </dgm:t>
    </dgm:pt>
    <dgm:pt modelId="{5620F2AD-A54C-423E-A6BB-E75951E796DB}" type="sibTrans" cxnId="{6C564726-7071-489E-A63F-ABFDF62CCC3B}">
      <dgm:prSet/>
      <dgm:spPr/>
      <dgm:t>
        <a:bodyPr/>
        <a:lstStyle/>
        <a:p>
          <a:endParaRPr lang="en-US"/>
        </a:p>
      </dgm:t>
    </dgm:pt>
    <dgm:pt modelId="{5711B267-8A3D-43A8-889A-36B8B2DF9707}">
      <dgm:prSet/>
      <dgm:spPr>
        <a:xfrm>
          <a:off x="5980075" y="1477518"/>
          <a:ext cx="823457" cy="411728"/>
        </a:xfrm>
        <a:solidFill>
          <a:srgbClr val="44546A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rtl="0"/>
          <a:r>
            <a:rPr lang="en-US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Quality Improvement</a:t>
          </a:r>
        </a:p>
      </dgm:t>
    </dgm:pt>
    <dgm:pt modelId="{3597E084-A12B-4CDE-9A57-40642253A299}" type="parTrans" cxnId="{6637ADEC-50F1-4982-ADFF-B6F81C2BD132}">
      <dgm:prSet/>
      <dgm:spPr/>
      <dgm:t>
        <a:bodyPr/>
        <a:lstStyle/>
        <a:p>
          <a:endParaRPr lang="en-US"/>
        </a:p>
      </dgm:t>
    </dgm:pt>
    <dgm:pt modelId="{29CEDBD7-2820-4CEC-9EB9-CE8E51AF0ACE}" type="sibTrans" cxnId="{6637ADEC-50F1-4982-ADFF-B6F81C2BD132}">
      <dgm:prSet/>
      <dgm:spPr/>
      <dgm:t>
        <a:bodyPr/>
        <a:lstStyle/>
        <a:p>
          <a:endParaRPr lang="en-US"/>
        </a:p>
      </dgm:t>
    </dgm:pt>
    <dgm:pt modelId="{94218F7F-77B2-4C5C-9802-C1D85B11321F}">
      <dgm:prSet/>
      <dgm:spPr>
        <a:xfrm>
          <a:off x="1775" y="1477518"/>
          <a:ext cx="823457" cy="411728"/>
        </a:xfrm>
        <a:solidFill>
          <a:srgbClr val="44546A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rtl="0"/>
          <a:r>
            <a:rPr lang="en-US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Lab HIV rapid testing</a:t>
          </a:r>
        </a:p>
      </dgm:t>
    </dgm:pt>
    <dgm:pt modelId="{89B3A933-D3CC-4589-8B13-1F104E64924D}" type="parTrans" cxnId="{90ABFAE1-370E-47BE-BFB0-5B649055901E}">
      <dgm:prSet/>
      <dgm:spPr/>
      <dgm:t>
        <a:bodyPr/>
        <a:lstStyle/>
        <a:p>
          <a:endParaRPr lang="en-US"/>
        </a:p>
      </dgm:t>
    </dgm:pt>
    <dgm:pt modelId="{71A54F46-9BD6-4654-A972-6AF654C36E63}" type="sibTrans" cxnId="{90ABFAE1-370E-47BE-BFB0-5B649055901E}">
      <dgm:prSet/>
      <dgm:spPr/>
      <dgm:t>
        <a:bodyPr/>
        <a:lstStyle/>
        <a:p>
          <a:endParaRPr lang="en-US"/>
        </a:p>
      </dgm:t>
    </dgm:pt>
    <dgm:pt modelId="{209EBA3B-1825-48C9-9707-918807FDE72D}">
      <dgm:prSet/>
      <dgm:spPr>
        <a:xfrm>
          <a:off x="998159" y="1477518"/>
          <a:ext cx="823457" cy="411728"/>
        </a:xfrm>
        <a:solidFill>
          <a:srgbClr val="44546A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rtl="0"/>
          <a:r>
            <a:rPr lang="en-US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Viral Load Scale Up</a:t>
          </a:r>
        </a:p>
      </dgm:t>
    </dgm:pt>
    <dgm:pt modelId="{48D4D7D5-89B6-402C-B291-F41719B9142C}" type="parTrans" cxnId="{BC6D1EC8-5962-4CD8-9B4D-8A18F7F96B78}">
      <dgm:prSet/>
      <dgm:spPr/>
      <dgm:t>
        <a:bodyPr/>
        <a:lstStyle/>
        <a:p>
          <a:endParaRPr lang="en-US"/>
        </a:p>
      </dgm:t>
    </dgm:pt>
    <dgm:pt modelId="{4A0A5BFA-52F0-4707-9C23-CDC65F497A08}" type="sibTrans" cxnId="{BC6D1EC8-5962-4CD8-9B4D-8A18F7F96B78}">
      <dgm:prSet/>
      <dgm:spPr/>
      <dgm:t>
        <a:bodyPr/>
        <a:lstStyle/>
        <a:p>
          <a:endParaRPr lang="en-US"/>
        </a:p>
      </dgm:t>
    </dgm:pt>
    <dgm:pt modelId="{6E4F9FE2-1D15-4D25-AA33-5B41AEF59AB6}">
      <dgm:prSet/>
      <dgm:spPr>
        <a:xfrm>
          <a:off x="5980075" y="1477518"/>
          <a:ext cx="823457" cy="411728"/>
        </a:xfrm>
        <a:solidFill>
          <a:srgbClr val="44546A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rtl="0"/>
          <a:r>
            <a:rPr lang="en-US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Chemical Pathology</a:t>
          </a:r>
        </a:p>
      </dgm:t>
    </dgm:pt>
    <dgm:pt modelId="{9EC3BB03-0AAE-42F0-A8C7-219B20CDD0E1}" type="parTrans" cxnId="{B61B4426-CC8F-42E5-A39C-CD84FAFC5611}">
      <dgm:prSet/>
      <dgm:spPr/>
      <dgm:t>
        <a:bodyPr/>
        <a:lstStyle/>
        <a:p>
          <a:endParaRPr lang="en-US"/>
        </a:p>
      </dgm:t>
    </dgm:pt>
    <dgm:pt modelId="{67FF4218-75F0-4099-B946-01FA27B1A150}" type="sibTrans" cxnId="{B61B4426-CC8F-42E5-A39C-CD84FAFC5611}">
      <dgm:prSet/>
      <dgm:spPr/>
      <dgm:t>
        <a:bodyPr/>
        <a:lstStyle/>
        <a:p>
          <a:endParaRPr lang="en-US"/>
        </a:p>
      </dgm:t>
    </dgm:pt>
    <dgm:pt modelId="{64CCBA55-4556-45B2-86E4-8C6D0FA7C1D1}">
      <dgm:prSet/>
      <dgm:spPr>
        <a:xfrm>
          <a:off x="5980075" y="1477518"/>
          <a:ext cx="823457" cy="411728"/>
        </a:xfrm>
        <a:solidFill>
          <a:srgbClr val="44546A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rtl="0"/>
          <a:r>
            <a:rPr lang="en-US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Infection Control Prevention</a:t>
          </a:r>
        </a:p>
      </dgm:t>
    </dgm:pt>
    <dgm:pt modelId="{55D96E45-F1E5-468A-BAE0-9F4F03F52F3C}" type="parTrans" cxnId="{A6928085-40DB-46BC-83BA-3FCCB45C10B0}">
      <dgm:prSet/>
      <dgm:spPr/>
      <dgm:t>
        <a:bodyPr/>
        <a:lstStyle/>
        <a:p>
          <a:endParaRPr lang="en-US"/>
        </a:p>
      </dgm:t>
    </dgm:pt>
    <dgm:pt modelId="{1957CCEA-5536-4896-813A-F7C29C94BFCA}" type="sibTrans" cxnId="{A6928085-40DB-46BC-83BA-3FCCB45C10B0}">
      <dgm:prSet/>
      <dgm:spPr/>
      <dgm:t>
        <a:bodyPr/>
        <a:lstStyle/>
        <a:p>
          <a:endParaRPr lang="en-US"/>
        </a:p>
      </dgm:t>
    </dgm:pt>
    <dgm:pt modelId="{E637148F-6544-41DD-BB05-08D6D4D5D390}">
      <dgm:prSet/>
      <dgm:spPr>
        <a:xfrm>
          <a:off x="2990925" y="1477518"/>
          <a:ext cx="823457" cy="411728"/>
        </a:xfrm>
        <a:solidFill>
          <a:srgbClr val="44546A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rtl="0"/>
          <a:r>
            <a:rPr lang="en-US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Safe Surgery</a:t>
          </a:r>
        </a:p>
      </dgm:t>
    </dgm:pt>
    <dgm:pt modelId="{2BE73CAC-F95F-4CA6-BB99-2CA86D2E6BFD}" type="parTrans" cxnId="{1EF09DDD-80B5-472B-BA9C-13B6E8CBD314}">
      <dgm:prSet/>
      <dgm:spPr/>
      <dgm:t>
        <a:bodyPr/>
        <a:lstStyle/>
        <a:p>
          <a:endParaRPr lang="en-US"/>
        </a:p>
      </dgm:t>
    </dgm:pt>
    <dgm:pt modelId="{FBE123DE-C78D-45F3-B48E-8A87434A812C}" type="sibTrans" cxnId="{1EF09DDD-80B5-472B-BA9C-13B6E8CBD314}">
      <dgm:prSet/>
      <dgm:spPr/>
      <dgm:t>
        <a:bodyPr/>
        <a:lstStyle/>
        <a:p>
          <a:endParaRPr lang="en-US"/>
        </a:p>
      </dgm:t>
    </dgm:pt>
    <dgm:pt modelId="{3237F6D6-A342-47B0-A980-92ACC0BE0D97}">
      <dgm:prSet/>
      <dgm:spPr>
        <a:xfrm>
          <a:off x="2990925" y="1477518"/>
          <a:ext cx="823457" cy="411728"/>
        </a:xfrm>
        <a:solidFill>
          <a:srgbClr val="44546A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rtl="0"/>
          <a:r>
            <a:rPr lang="en-US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Cancer</a:t>
          </a:r>
        </a:p>
      </dgm:t>
    </dgm:pt>
    <dgm:pt modelId="{59A8C9DF-CA35-4966-AEDE-5E03357976C3}" type="parTrans" cxnId="{F30BCB43-5B18-4949-9D5A-4534B1D32193}">
      <dgm:prSet/>
      <dgm:spPr/>
      <dgm:t>
        <a:bodyPr/>
        <a:lstStyle/>
        <a:p>
          <a:endParaRPr lang="en-US"/>
        </a:p>
      </dgm:t>
    </dgm:pt>
    <dgm:pt modelId="{866E3F54-AF1E-4FF2-9ECD-BD28AD4F7EB2}" type="sibTrans" cxnId="{F30BCB43-5B18-4949-9D5A-4534B1D32193}">
      <dgm:prSet/>
      <dgm:spPr/>
      <dgm:t>
        <a:bodyPr/>
        <a:lstStyle/>
        <a:p>
          <a:endParaRPr lang="en-US"/>
        </a:p>
      </dgm:t>
    </dgm:pt>
    <dgm:pt modelId="{D2F0F9FA-5932-4F56-B540-9F869E0E63DC}">
      <dgm:prSet/>
      <dgm:spPr>
        <a:xfrm>
          <a:off x="4983692" y="1477518"/>
          <a:ext cx="823457" cy="411728"/>
        </a:xfrm>
        <a:solidFill>
          <a:srgbClr val="44546A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rtl="0"/>
          <a:r>
            <a:rPr lang="en-US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Chronic Disease</a:t>
          </a:r>
        </a:p>
      </dgm:t>
    </dgm:pt>
    <dgm:pt modelId="{AB417FE3-AD2D-40EC-B299-0A23D9F03D0D}" type="parTrans" cxnId="{F1087FFB-DEDD-47D2-A628-1B64A393AB7B}">
      <dgm:prSet/>
      <dgm:spPr/>
      <dgm:t>
        <a:bodyPr/>
        <a:lstStyle/>
        <a:p>
          <a:endParaRPr lang="en-US"/>
        </a:p>
      </dgm:t>
    </dgm:pt>
    <dgm:pt modelId="{7F5E57C2-3C69-4A44-9886-C9BB361003ED}" type="sibTrans" cxnId="{F1087FFB-DEDD-47D2-A628-1B64A393AB7B}">
      <dgm:prSet/>
      <dgm:spPr/>
      <dgm:t>
        <a:bodyPr/>
        <a:lstStyle/>
        <a:p>
          <a:endParaRPr lang="en-US"/>
        </a:p>
      </dgm:t>
    </dgm:pt>
    <dgm:pt modelId="{630AE595-8505-4CAA-8115-0F34C27C797C}">
      <dgm:prSet/>
      <dgm:spPr>
        <a:xfrm>
          <a:off x="4983692" y="1477518"/>
          <a:ext cx="823457" cy="411728"/>
        </a:xfrm>
        <a:solidFill>
          <a:srgbClr val="44546A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rtl="0"/>
          <a:r>
            <a:rPr lang="en-US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Autism</a:t>
          </a:r>
        </a:p>
      </dgm:t>
    </dgm:pt>
    <dgm:pt modelId="{23B2E9CE-1DFD-46B0-8DE6-8346E71BC570}" type="parTrans" cxnId="{D14434E3-7CB9-41D3-9D3C-9E8FC7DC6978}">
      <dgm:prSet/>
      <dgm:spPr/>
      <dgm:t>
        <a:bodyPr/>
        <a:lstStyle/>
        <a:p>
          <a:endParaRPr lang="en-US"/>
        </a:p>
      </dgm:t>
    </dgm:pt>
    <dgm:pt modelId="{B28E5E5E-FCB9-4625-A8AE-EF8EC2A3A26C}" type="sibTrans" cxnId="{D14434E3-7CB9-41D3-9D3C-9E8FC7DC6978}">
      <dgm:prSet/>
      <dgm:spPr/>
      <dgm:t>
        <a:bodyPr/>
        <a:lstStyle/>
        <a:p>
          <a:endParaRPr lang="en-US"/>
        </a:p>
      </dgm:t>
    </dgm:pt>
    <dgm:pt modelId="{05E9F80E-A1B3-411D-9DAC-2534923D7B69}">
      <dgm:prSet/>
      <dgm:spPr>
        <a:xfrm>
          <a:off x="1994542" y="1477518"/>
          <a:ext cx="823457" cy="411728"/>
        </a:xfrm>
        <a:solidFill>
          <a:srgbClr val="44546A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rtl="0"/>
          <a:r>
            <a:rPr lang="en-US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FETP</a:t>
          </a:r>
        </a:p>
      </dgm:t>
    </dgm:pt>
    <dgm:pt modelId="{6F8FEC3B-DF1D-4DEC-A270-5294C38B9243}" type="parTrans" cxnId="{7C31AF50-A2D9-434C-BBEF-670D462AE183}">
      <dgm:prSet/>
      <dgm:spPr/>
      <dgm:t>
        <a:bodyPr/>
        <a:lstStyle/>
        <a:p>
          <a:endParaRPr lang="en-US"/>
        </a:p>
      </dgm:t>
    </dgm:pt>
    <dgm:pt modelId="{AF8C328F-E01C-4D34-962C-7573DDADCD0E}" type="sibTrans" cxnId="{7C31AF50-A2D9-434C-BBEF-670D462AE183}">
      <dgm:prSet/>
      <dgm:spPr/>
      <dgm:t>
        <a:bodyPr/>
        <a:lstStyle/>
        <a:p>
          <a:endParaRPr lang="en-US"/>
        </a:p>
      </dgm:t>
    </dgm:pt>
    <dgm:pt modelId="{BFAC21A3-4996-4271-9B76-F411557EF845}" type="pres">
      <dgm:prSet presAssocID="{BBA41A88-3489-4C35-A7BC-333582B55CA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488BC593-1F69-43B3-B7A4-433E968F164C}" type="pres">
      <dgm:prSet presAssocID="{EF6A7C05-F832-4829-B042-96C251048B10}" presName="hierRoot1" presStyleCnt="0">
        <dgm:presLayoutVars>
          <dgm:hierBranch val="init"/>
        </dgm:presLayoutVars>
      </dgm:prSet>
      <dgm:spPr/>
    </dgm:pt>
    <dgm:pt modelId="{D2DE3640-4C76-47CD-90A3-647D4F206844}" type="pres">
      <dgm:prSet presAssocID="{EF6A7C05-F832-4829-B042-96C251048B10}" presName="rootComposite1" presStyleCnt="0"/>
      <dgm:spPr/>
    </dgm:pt>
    <dgm:pt modelId="{E3714701-4BA2-4222-BDBD-61DA82548DB6}" type="pres">
      <dgm:prSet presAssocID="{EF6A7C05-F832-4829-B042-96C251048B10}" presName="rootText1" presStyleLbl="node0" presStyleIdx="0" presStyleCnt="4">
        <dgm:presLayoutVars>
          <dgm:chPref val="3"/>
        </dgm:presLayoutVars>
      </dgm:prSet>
      <dgm:spPr/>
    </dgm:pt>
    <dgm:pt modelId="{10EF6C25-01D4-43A5-A1C8-D525233D4AB6}" type="pres">
      <dgm:prSet presAssocID="{EF6A7C05-F832-4829-B042-96C251048B10}" presName="rootConnector1" presStyleLbl="node1" presStyleIdx="0" presStyleCnt="0"/>
      <dgm:spPr/>
    </dgm:pt>
    <dgm:pt modelId="{7BA10CF0-E45E-4AF8-9FBC-DC78CE484BF5}" type="pres">
      <dgm:prSet presAssocID="{EF6A7C05-F832-4829-B042-96C251048B10}" presName="hierChild2" presStyleCnt="0"/>
      <dgm:spPr/>
    </dgm:pt>
    <dgm:pt modelId="{65E80F5B-2A27-44FE-B9BF-853AE0229C24}" type="pres">
      <dgm:prSet presAssocID="{07C429D9-046D-4C64-86CD-79492CBFAB16}" presName="Name37" presStyleLbl="parChTrans1D2" presStyleIdx="0" presStyleCnt="9"/>
      <dgm:spPr/>
    </dgm:pt>
    <dgm:pt modelId="{83412310-CB1C-48FF-A561-2ECC6C65BE8D}" type="pres">
      <dgm:prSet presAssocID="{EF06CEF6-93BA-43AC-8237-C358E54BA425}" presName="hierRoot2" presStyleCnt="0">
        <dgm:presLayoutVars>
          <dgm:hierBranch val="init"/>
        </dgm:presLayoutVars>
      </dgm:prSet>
      <dgm:spPr/>
    </dgm:pt>
    <dgm:pt modelId="{6FFCB905-086B-48F6-989D-06AF779C45A5}" type="pres">
      <dgm:prSet presAssocID="{EF06CEF6-93BA-43AC-8237-C358E54BA425}" presName="rootComposite" presStyleCnt="0"/>
      <dgm:spPr/>
    </dgm:pt>
    <dgm:pt modelId="{04748A32-15E6-4904-8777-65CD93D9CBFB}" type="pres">
      <dgm:prSet presAssocID="{EF06CEF6-93BA-43AC-8237-C358E54BA425}" presName="rootText" presStyleLbl="node2" presStyleIdx="0" presStyleCnt="9">
        <dgm:presLayoutVars>
          <dgm:chPref val="3"/>
        </dgm:presLayoutVars>
      </dgm:prSet>
      <dgm:spPr/>
    </dgm:pt>
    <dgm:pt modelId="{2E2981C6-DA58-44D0-B93B-EAC9DDB7CD5E}" type="pres">
      <dgm:prSet presAssocID="{EF06CEF6-93BA-43AC-8237-C358E54BA425}" presName="rootConnector" presStyleLbl="node2" presStyleIdx="0" presStyleCnt="9"/>
      <dgm:spPr/>
    </dgm:pt>
    <dgm:pt modelId="{4F7873DF-7A13-41BB-9B97-70EA75086D0C}" type="pres">
      <dgm:prSet presAssocID="{EF06CEF6-93BA-43AC-8237-C358E54BA425}" presName="hierChild4" presStyleCnt="0"/>
      <dgm:spPr/>
    </dgm:pt>
    <dgm:pt modelId="{0E552C9D-6403-4A52-B641-4EFDAA857768}" type="pres">
      <dgm:prSet presAssocID="{89B3A933-D3CC-4589-8B13-1F104E64924D}" presName="Name37" presStyleLbl="parChTrans1D3" presStyleIdx="0" presStyleCnt="6"/>
      <dgm:spPr/>
    </dgm:pt>
    <dgm:pt modelId="{6BE483A7-6DE0-452C-A45A-AFCEBEDDD5A7}" type="pres">
      <dgm:prSet presAssocID="{94218F7F-77B2-4C5C-9802-C1D85B11321F}" presName="hierRoot2" presStyleCnt="0">
        <dgm:presLayoutVars>
          <dgm:hierBranch val="init"/>
        </dgm:presLayoutVars>
      </dgm:prSet>
      <dgm:spPr/>
    </dgm:pt>
    <dgm:pt modelId="{08787E3D-F615-4100-A1E9-F64B7D2BC4DD}" type="pres">
      <dgm:prSet presAssocID="{94218F7F-77B2-4C5C-9802-C1D85B11321F}" presName="rootComposite" presStyleCnt="0"/>
      <dgm:spPr/>
    </dgm:pt>
    <dgm:pt modelId="{98C30053-E458-4BBE-A0CD-1C5B36D91683}" type="pres">
      <dgm:prSet presAssocID="{94218F7F-77B2-4C5C-9802-C1D85B11321F}" presName="rootText" presStyleLbl="node3" presStyleIdx="0" presStyleCnt="6">
        <dgm:presLayoutVars>
          <dgm:chPref val="3"/>
        </dgm:presLayoutVars>
      </dgm:prSet>
      <dgm:spPr/>
    </dgm:pt>
    <dgm:pt modelId="{50F8AA58-85CA-4488-95DC-660939166B12}" type="pres">
      <dgm:prSet presAssocID="{94218F7F-77B2-4C5C-9802-C1D85B11321F}" presName="rootConnector" presStyleLbl="node3" presStyleIdx="0" presStyleCnt="6"/>
      <dgm:spPr/>
    </dgm:pt>
    <dgm:pt modelId="{C1EFA2A0-3CBE-4785-9CA7-A789CB8273B5}" type="pres">
      <dgm:prSet presAssocID="{94218F7F-77B2-4C5C-9802-C1D85B11321F}" presName="hierChild4" presStyleCnt="0"/>
      <dgm:spPr/>
    </dgm:pt>
    <dgm:pt modelId="{735BBED6-6D46-4034-94B6-2B7F47652E12}" type="pres">
      <dgm:prSet presAssocID="{94218F7F-77B2-4C5C-9802-C1D85B11321F}" presName="hierChild5" presStyleCnt="0"/>
      <dgm:spPr/>
    </dgm:pt>
    <dgm:pt modelId="{FFCD711A-1094-4973-8017-60ECFC5FA1FE}" type="pres">
      <dgm:prSet presAssocID="{48D4D7D5-89B6-402C-B291-F41719B9142C}" presName="Name37" presStyleLbl="parChTrans1D3" presStyleIdx="1" presStyleCnt="6"/>
      <dgm:spPr>
        <a:custGeom>
          <a:avLst/>
          <a:gdLst/>
          <a:ahLst/>
          <a:cxnLst/>
          <a:rect l="0" t="0" r="0" b="0"/>
          <a:pathLst>
            <a:path>
              <a:moveTo>
                <a:pt x="1992766" y="0"/>
              </a:moveTo>
              <a:lnTo>
                <a:pt x="1992766" y="86463"/>
              </a:lnTo>
              <a:lnTo>
                <a:pt x="0" y="86463"/>
              </a:lnTo>
              <a:lnTo>
                <a:pt x="0" y="172926"/>
              </a:lnTo>
            </a:path>
          </a:pathLst>
        </a:custGeom>
      </dgm:spPr>
    </dgm:pt>
    <dgm:pt modelId="{959297E3-1D3E-4E79-A769-8BD5A66482F4}" type="pres">
      <dgm:prSet presAssocID="{209EBA3B-1825-48C9-9707-918807FDE72D}" presName="hierRoot2" presStyleCnt="0">
        <dgm:presLayoutVars>
          <dgm:hierBranch val="init"/>
        </dgm:presLayoutVars>
      </dgm:prSet>
      <dgm:spPr/>
    </dgm:pt>
    <dgm:pt modelId="{BF8DB008-2BA3-4146-9181-45120EA59E74}" type="pres">
      <dgm:prSet presAssocID="{209EBA3B-1825-48C9-9707-918807FDE72D}" presName="rootComposite" presStyleCnt="0"/>
      <dgm:spPr/>
    </dgm:pt>
    <dgm:pt modelId="{7515807D-B66A-49FA-A5A9-265CCF7CB9B0}" type="pres">
      <dgm:prSet presAssocID="{209EBA3B-1825-48C9-9707-918807FDE72D}" presName="rootText" presStyleLbl="node3" presStyleIdx="1" presStyleCnt="6">
        <dgm:presLayoutVars>
          <dgm:chPref val="3"/>
        </dgm:presLayoutVars>
      </dgm:prSet>
      <dgm:spPr/>
    </dgm:pt>
    <dgm:pt modelId="{574711F5-126D-448F-843D-8FE0A5372228}" type="pres">
      <dgm:prSet presAssocID="{209EBA3B-1825-48C9-9707-918807FDE72D}" presName="rootConnector" presStyleLbl="node3" presStyleIdx="1" presStyleCnt="6"/>
      <dgm:spPr/>
    </dgm:pt>
    <dgm:pt modelId="{736CA24F-E07D-402F-B55E-6E10EB4B4E93}" type="pres">
      <dgm:prSet presAssocID="{209EBA3B-1825-48C9-9707-918807FDE72D}" presName="hierChild4" presStyleCnt="0"/>
      <dgm:spPr/>
    </dgm:pt>
    <dgm:pt modelId="{43EB0AEF-14E1-451D-8F8C-821C9F41B8C0}" type="pres">
      <dgm:prSet presAssocID="{209EBA3B-1825-48C9-9707-918807FDE72D}" presName="hierChild5" presStyleCnt="0"/>
      <dgm:spPr/>
    </dgm:pt>
    <dgm:pt modelId="{4FBB4B86-2C56-4B4E-AED7-EF8588C63150}" type="pres">
      <dgm:prSet presAssocID="{9EC3BB03-0AAE-42F0-A8C7-219B20CDD0E1}" presName="Name37" presStyleLbl="parChTrans1D3" presStyleIdx="2" presStyleCnt="6"/>
      <dgm:spPr/>
    </dgm:pt>
    <dgm:pt modelId="{B9A92F41-1ACA-4ADA-8AD5-D0C8BBFF8385}" type="pres">
      <dgm:prSet presAssocID="{6E4F9FE2-1D15-4D25-AA33-5B41AEF59AB6}" presName="hierRoot2" presStyleCnt="0">
        <dgm:presLayoutVars>
          <dgm:hierBranch val="init"/>
        </dgm:presLayoutVars>
      </dgm:prSet>
      <dgm:spPr/>
    </dgm:pt>
    <dgm:pt modelId="{9538C9CC-3C61-4C75-91DE-F671C7DE6C4D}" type="pres">
      <dgm:prSet presAssocID="{6E4F9FE2-1D15-4D25-AA33-5B41AEF59AB6}" presName="rootComposite" presStyleCnt="0"/>
      <dgm:spPr/>
    </dgm:pt>
    <dgm:pt modelId="{43CCE09D-5879-4497-A903-A8EA929D905B}" type="pres">
      <dgm:prSet presAssocID="{6E4F9FE2-1D15-4D25-AA33-5B41AEF59AB6}" presName="rootText" presStyleLbl="node3" presStyleIdx="2" presStyleCnt="6">
        <dgm:presLayoutVars>
          <dgm:chPref val="3"/>
        </dgm:presLayoutVars>
      </dgm:prSet>
      <dgm:spPr/>
    </dgm:pt>
    <dgm:pt modelId="{D86B8D90-D99C-439C-B251-D1AD1EF60E7E}" type="pres">
      <dgm:prSet presAssocID="{6E4F9FE2-1D15-4D25-AA33-5B41AEF59AB6}" presName="rootConnector" presStyleLbl="node3" presStyleIdx="2" presStyleCnt="6"/>
      <dgm:spPr/>
    </dgm:pt>
    <dgm:pt modelId="{2E375924-05F1-4458-932B-36751324EDFA}" type="pres">
      <dgm:prSet presAssocID="{6E4F9FE2-1D15-4D25-AA33-5B41AEF59AB6}" presName="hierChild4" presStyleCnt="0"/>
      <dgm:spPr/>
    </dgm:pt>
    <dgm:pt modelId="{CC3870BD-8EAF-450D-A6BB-AF4368837177}" type="pres">
      <dgm:prSet presAssocID="{6E4F9FE2-1D15-4D25-AA33-5B41AEF59AB6}" presName="hierChild5" presStyleCnt="0"/>
      <dgm:spPr/>
    </dgm:pt>
    <dgm:pt modelId="{FFF5F718-299B-43EE-88E7-C17FD1E18E6B}" type="pres">
      <dgm:prSet presAssocID="{EF06CEF6-93BA-43AC-8237-C358E54BA425}" presName="hierChild5" presStyleCnt="0"/>
      <dgm:spPr/>
    </dgm:pt>
    <dgm:pt modelId="{45EB7AF6-A415-4B40-BECA-3EFCB9EC7578}" type="pres">
      <dgm:prSet presAssocID="{3597E084-A12B-4CDE-9A57-40642253A299}" presName="Name37" presStyleLbl="parChTrans1D2" presStyleIdx="1" presStyleCnt="9"/>
      <dgm:spPr/>
    </dgm:pt>
    <dgm:pt modelId="{6346992D-2856-4EAB-A802-7921D30B3338}" type="pres">
      <dgm:prSet presAssocID="{5711B267-8A3D-43A8-889A-36B8B2DF9707}" presName="hierRoot2" presStyleCnt="0">
        <dgm:presLayoutVars>
          <dgm:hierBranch val="init"/>
        </dgm:presLayoutVars>
      </dgm:prSet>
      <dgm:spPr/>
    </dgm:pt>
    <dgm:pt modelId="{8BE1BACD-00DF-4428-A048-5B05AFD8A6BF}" type="pres">
      <dgm:prSet presAssocID="{5711B267-8A3D-43A8-889A-36B8B2DF9707}" presName="rootComposite" presStyleCnt="0"/>
      <dgm:spPr/>
    </dgm:pt>
    <dgm:pt modelId="{CC95511D-3C70-4FCF-A9D4-B4ADDF17C292}" type="pres">
      <dgm:prSet presAssocID="{5711B267-8A3D-43A8-889A-36B8B2DF9707}" presName="rootText" presStyleLbl="node2" presStyleIdx="1" presStyleCnt="9">
        <dgm:presLayoutVars>
          <dgm:chPref val="3"/>
        </dgm:presLayoutVars>
      </dgm:prSet>
      <dgm:spPr/>
    </dgm:pt>
    <dgm:pt modelId="{FCCBECEF-8E1F-439E-ACBD-8C633A7E1CBD}" type="pres">
      <dgm:prSet presAssocID="{5711B267-8A3D-43A8-889A-36B8B2DF9707}" presName="rootConnector" presStyleLbl="node2" presStyleIdx="1" presStyleCnt="9"/>
      <dgm:spPr/>
    </dgm:pt>
    <dgm:pt modelId="{A970FCBA-B53F-4A2F-9962-8D4E266AD8EA}" type="pres">
      <dgm:prSet presAssocID="{5711B267-8A3D-43A8-889A-36B8B2DF9707}" presName="hierChild4" presStyleCnt="0"/>
      <dgm:spPr/>
    </dgm:pt>
    <dgm:pt modelId="{13F097C0-2F66-48F7-8165-13E884928B99}" type="pres">
      <dgm:prSet presAssocID="{5711B267-8A3D-43A8-889A-36B8B2DF9707}" presName="hierChild5" presStyleCnt="0"/>
      <dgm:spPr/>
    </dgm:pt>
    <dgm:pt modelId="{F8769025-741F-4393-95E9-1C4DC0259847}" type="pres">
      <dgm:prSet presAssocID="{EF6A7C05-F832-4829-B042-96C251048B10}" presName="hierChild3" presStyleCnt="0"/>
      <dgm:spPr/>
    </dgm:pt>
    <dgm:pt modelId="{630AAB6A-5DE5-420B-9C2F-71974A21F6E0}" type="pres">
      <dgm:prSet presAssocID="{757745F6-6D20-4FB4-A149-3DEE0BA24A9C}" presName="hierRoot1" presStyleCnt="0">
        <dgm:presLayoutVars>
          <dgm:hierBranch val="init"/>
        </dgm:presLayoutVars>
      </dgm:prSet>
      <dgm:spPr/>
    </dgm:pt>
    <dgm:pt modelId="{46E2F856-F2D5-4261-B9EB-36055246C3F6}" type="pres">
      <dgm:prSet presAssocID="{757745F6-6D20-4FB4-A149-3DEE0BA24A9C}" presName="rootComposite1" presStyleCnt="0"/>
      <dgm:spPr/>
    </dgm:pt>
    <dgm:pt modelId="{A754A19A-FB34-4FBB-BA0D-F9DFCFB5D98B}" type="pres">
      <dgm:prSet presAssocID="{757745F6-6D20-4FB4-A149-3DEE0BA24A9C}" presName="rootText1" presStyleLbl="node0" presStyleIdx="1" presStyleCnt="4">
        <dgm:presLayoutVars>
          <dgm:chPref val="3"/>
        </dgm:presLayoutVars>
      </dgm:prSet>
      <dgm:spPr>
        <a:prstGeom prst="rect">
          <a:avLst/>
        </a:prstGeom>
      </dgm:spPr>
    </dgm:pt>
    <dgm:pt modelId="{79940BDD-F0D4-427D-BF65-3B0443E1F9B3}" type="pres">
      <dgm:prSet presAssocID="{757745F6-6D20-4FB4-A149-3DEE0BA24A9C}" presName="rootConnector1" presStyleLbl="node1" presStyleIdx="0" presStyleCnt="0"/>
      <dgm:spPr/>
    </dgm:pt>
    <dgm:pt modelId="{228BA341-9AC9-416E-B71C-DCADAC82D769}" type="pres">
      <dgm:prSet presAssocID="{757745F6-6D20-4FB4-A149-3DEE0BA24A9C}" presName="hierChild2" presStyleCnt="0"/>
      <dgm:spPr/>
    </dgm:pt>
    <dgm:pt modelId="{5B46C74C-E01A-407F-BA23-E9DEFA07C188}" type="pres">
      <dgm:prSet presAssocID="{757745F6-6D20-4FB4-A149-3DEE0BA24A9C}" presName="hierChild3" presStyleCnt="0"/>
      <dgm:spPr/>
    </dgm:pt>
    <dgm:pt modelId="{F1E179D1-522D-4D3E-A7D7-7C418D740E61}" type="pres">
      <dgm:prSet presAssocID="{633FFA0E-6914-4796-A13E-F22969907C0B}" presName="hierRoot1" presStyleCnt="0">
        <dgm:presLayoutVars>
          <dgm:hierBranch val="init"/>
        </dgm:presLayoutVars>
      </dgm:prSet>
      <dgm:spPr/>
    </dgm:pt>
    <dgm:pt modelId="{E71AE568-BD5C-4287-9374-31D90C473748}" type="pres">
      <dgm:prSet presAssocID="{633FFA0E-6914-4796-A13E-F22969907C0B}" presName="rootComposite1" presStyleCnt="0"/>
      <dgm:spPr/>
    </dgm:pt>
    <dgm:pt modelId="{9312D711-F55A-4B60-8776-682D1721A94F}" type="pres">
      <dgm:prSet presAssocID="{633FFA0E-6914-4796-A13E-F22969907C0B}" presName="rootText1" presStyleLbl="node0" presStyleIdx="2" presStyleCnt="4">
        <dgm:presLayoutVars>
          <dgm:chPref val="3"/>
        </dgm:presLayoutVars>
      </dgm:prSet>
      <dgm:spPr/>
    </dgm:pt>
    <dgm:pt modelId="{502E62C0-62D0-4782-89C6-3D4428450857}" type="pres">
      <dgm:prSet presAssocID="{633FFA0E-6914-4796-A13E-F22969907C0B}" presName="rootConnector1" presStyleLbl="node1" presStyleIdx="0" presStyleCnt="0"/>
      <dgm:spPr/>
    </dgm:pt>
    <dgm:pt modelId="{A6490FFA-2BA6-45B7-9DD1-847EE6B664FB}" type="pres">
      <dgm:prSet presAssocID="{633FFA0E-6914-4796-A13E-F22969907C0B}" presName="hierChild2" presStyleCnt="0"/>
      <dgm:spPr/>
    </dgm:pt>
    <dgm:pt modelId="{52AB4638-4331-4EF4-BA47-0188E2F96919}" type="pres">
      <dgm:prSet presAssocID="{9576EF40-227C-48C4-9C12-B262E22DD3E8}" presName="Name37" presStyleLbl="parChTrans1D2" presStyleIdx="2" presStyleCnt="9"/>
      <dgm:spPr/>
    </dgm:pt>
    <dgm:pt modelId="{A755B18B-0EE1-4097-A3A4-3D461690C53C}" type="pres">
      <dgm:prSet presAssocID="{3771587B-0070-4E42-B0D6-EF3275F01BC7}" presName="hierRoot2" presStyleCnt="0">
        <dgm:presLayoutVars>
          <dgm:hierBranch val="init"/>
        </dgm:presLayoutVars>
      </dgm:prSet>
      <dgm:spPr/>
    </dgm:pt>
    <dgm:pt modelId="{22C54A69-FB8E-4012-9C35-FF9BB15E33AC}" type="pres">
      <dgm:prSet presAssocID="{3771587B-0070-4E42-B0D6-EF3275F01BC7}" presName="rootComposite" presStyleCnt="0"/>
      <dgm:spPr/>
    </dgm:pt>
    <dgm:pt modelId="{4CB8CA7B-95A6-4949-9268-C6C4BA6FF410}" type="pres">
      <dgm:prSet presAssocID="{3771587B-0070-4E42-B0D6-EF3275F01BC7}" presName="rootText" presStyleLbl="node2" presStyleIdx="2" presStyleCnt="9">
        <dgm:presLayoutVars>
          <dgm:chPref val="3"/>
        </dgm:presLayoutVars>
      </dgm:prSet>
      <dgm:spPr/>
    </dgm:pt>
    <dgm:pt modelId="{1A585522-F905-450C-AF7C-7237E2AA9183}" type="pres">
      <dgm:prSet presAssocID="{3771587B-0070-4E42-B0D6-EF3275F01BC7}" presName="rootConnector" presStyleLbl="node2" presStyleIdx="2" presStyleCnt="9"/>
      <dgm:spPr/>
    </dgm:pt>
    <dgm:pt modelId="{62A096F3-365C-499E-8331-F1EC015DA699}" type="pres">
      <dgm:prSet presAssocID="{3771587B-0070-4E42-B0D6-EF3275F01BC7}" presName="hierChild4" presStyleCnt="0"/>
      <dgm:spPr/>
    </dgm:pt>
    <dgm:pt modelId="{9D91B3F7-7CA0-4A24-95AD-A37CFD6155DE}" type="pres">
      <dgm:prSet presAssocID="{3771587B-0070-4E42-B0D6-EF3275F01BC7}" presName="hierChild5" presStyleCnt="0"/>
      <dgm:spPr/>
    </dgm:pt>
    <dgm:pt modelId="{79C667A3-BC8F-4152-8FAB-09CD1D15F9FB}" type="pres">
      <dgm:prSet presAssocID="{55D96E45-F1E5-468A-BAE0-9F4F03F52F3C}" presName="Name37" presStyleLbl="parChTrans1D2" presStyleIdx="3" presStyleCnt="9"/>
      <dgm:spPr/>
    </dgm:pt>
    <dgm:pt modelId="{3DFBDCF7-FF11-4077-9537-836CF1F1CE23}" type="pres">
      <dgm:prSet presAssocID="{64CCBA55-4556-45B2-86E4-8C6D0FA7C1D1}" presName="hierRoot2" presStyleCnt="0">
        <dgm:presLayoutVars>
          <dgm:hierBranch val="init"/>
        </dgm:presLayoutVars>
      </dgm:prSet>
      <dgm:spPr/>
    </dgm:pt>
    <dgm:pt modelId="{AD909201-D74B-4842-A9FC-9D95B151693C}" type="pres">
      <dgm:prSet presAssocID="{64CCBA55-4556-45B2-86E4-8C6D0FA7C1D1}" presName="rootComposite" presStyleCnt="0"/>
      <dgm:spPr/>
    </dgm:pt>
    <dgm:pt modelId="{4363A4B3-3772-4D51-9C64-39FAE471E6CE}" type="pres">
      <dgm:prSet presAssocID="{64CCBA55-4556-45B2-86E4-8C6D0FA7C1D1}" presName="rootText" presStyleLbl="node2" presStyleIdx="3" presStyleCnt="9">
        <dgm:presLayoutVars>
          <dgm:chPref val="3"/>
        </dgm:presLayoutVars>
      </dgm:prSet>
      <dgm:spPr/>
    </dgm:pt>
    <dgm:pt modelId="{9357A5E8-E4C1-4E13-8650-F5DE8A72784F}" type="pres">
      <dgm:prSet presAssocID="{64CCBA55-4556-45B2-86E4-8C6D0FA7C1D1}" presName="rootConnector" presStyleLbl="node2" presStyleIdx="3" presStyleCnt="9"/>
      <dgm:spPr/>
    </dgm:pt>
    <dgm:pt modelId="{3AA90328-B646-4436-AA8B-09F7CB8C6371}" type="pres">
      <dgm:prSet presAssocID="{64CCBA55-4556-45B2-86E4-8C6D0FA7C1D1}" presName="hierChild4" presStyleCnt="0"/>
      <dgm:spPr/>
    </dgm:pt>
    <dgm:pt modelId="{111515DD-7E25-4B06-8730-1B28DBBBCFCD}" type="pres">
      <dgm:prSet presAssocID="{64CCBA55-4556-45B2-86E4-8C6D0FA7C1D1}" presName="hierChild5" presStyleCnt="0"/>
      <dgm:spPr/>
    </dgm:pt>
    <dgm:pt modelId="{ABE5F152-23D2-4648-9F83-36F5A748E5DB}" type="pres">
      <dgm:prSet presAssocID="{AE11701D-4EEC-4696-85E3-FDDB129B2C53}" presName="Name37" presStyleLbl="parChTrans1D2" presStyleIdx="4" presStyleCnt="9"/>
      <dgm:spPr/>
    </dgm:pt>
    <dgm:pt modelId="{5FA02028-5160-43C9-9C3D-11AC84CFA606}" type="pres">
      <dgm:prSet presAssocID="{7116B438-CD6A-4478-AFF1-491EAAD506C6}" presName="hierRoot2" presStyleCnt="0">
        <dgm:presLayoutVars>
          <dgm:hierBranch val="init"/>
        </dgm:presLayoutVars>
      </dgm:prSet>
      <dgm:spPr/>
    </dgm:pt>
    <dgm:pt modelId="{DC746028-3F52-4840-9D98-99278F6FF150}" type="pres">
      <dgm:prSet presAssocID="{7116B438-CD6A-4478-AFF1-491EAAD506C6}" presName="rootComposite" presStyleCnt="0"/>
      <dgm:spPr/>
    </dgm:pt>
    <dgm:pt modelId="{FD9934DF-454B-491A-8678-C584CC39A5AF}" type="pres">
      <dgm:prSet presAssocID="{7116B438-CD6A-4478-AFF1-491EAAD506C6}" presName="rootText" presStyleLbl="node2" presStyleIdx="4" presStyleCnt="9">
        <dgm:presLayoutVars>
          <dgm:chPref val="3"/>
        </dgm:presLayoutVars>
      </dgm:prSet>
      <dgm:spPr/>
    </dgm:pt>
    <dgm:pt modelId="{B14264ED-5CA0-474D-A5E5-97CBEE4BE664}" type="pres">
      <dgm:prSet presAssocID="{7116B438-CD6A-4478-AFF1-491EAAD506C6}" presName="rootConnector" presStyleLbl="node2" presStyleIdx="4" presStyleCnt="9"/>
      <dgm:spPr/>
    </dgm:pt>
    <dgm:pt modelId="{1D4002C5-9928-4D17-B63A-FD5C738E8CCC}" type="pres">
      <dgm:prSet presAssocID="{7116B438-CD6A-4478-AFF1-491EAAD506C6}" presName="hierChild4" presStyleCnt="0"/>
      <dgm:spPr/>
    </dgm:pt>
    <dgm:pt modelId="{92FC5612-F1F0-478E-8EFE-94E6FEC8291A}" type="pres">
      <dgm:prSet presAssocID="{E9B64DF9-2285-4A5F-9DD2-BA75D19CA85F}" presName="Name37" presStyleLbl="parChTrans1D3" presStyleIdx="3" presStyleCnt="6"/>
      <dgm:spPr/>
    </dgm:pt>
    <dgm:pt modelId="{67FF3C85-C96E-4088-870B-7DDAFC911570}" type="pres">
      <dgm:prSet presAssocID="{94F1B378-3F5C-41D5-8BF3-98E2EDE47370}" presName="hierRoot2" presStyleCnt="0">
        <dgm:presLayoutVars>
          <dgm:hierBranch val="init"/>
        </dgm:presLayoutVars>
      </dgm:prSet>
      <dgm:spPr/>
    </dgm:pt>
    <dgm:pt modelId="{11A01045-FE1A-4925-82CD-7520F99D796B}" type="pres">
      <dgm:prSet presAssocID="{94F1B378-3F5C-41D5-8BF3-98E2EDE47370}" presName="rootComposite" presStyleCnt="0"/>
      <dgm:spPr/>
    </dgm:pt>
    <dgm:pt modelId="{F886FD14-CB2F-49E9-97D2-C744D0A42F29}" type="pres">
      <dgm:prSet presAssocID="{94F1B378-3F5C-41D5-8BF3-98E2EDE47370}" presName="rootText" presStyleLbl="node3" presStyleIdx="3" presStyleCnt="6">
        <dgm:presLayoutVars>
          <dgm:chPref val="3"/>
        </dgm:presLayoutVars>
      </dgm:prSet>
      <dgm:spPr/>
    </dgm:pt>
    <dgm:pt modelId="{401E7607-58D4-4EB7-B45E-532AFEFCA388}" type="pres">
      <dgm:prSet presAssocID="{94F1B378-3F5C-41D5-8BF3-98E2EDE47370}" presName="rootConnector" presStyleLbl="node3" presStyleIdx="3" presStyleCnt="6"/>
      <dgm:spPr/>
    </dgm:pt>
    <dgm:pt modelId="{82E59667-269D-4AA2-BA11-56F847156F03}" type="pres">
      <dgm:prSet presAssocID="{94F1B378-3F5C-41D5-8BF3-98E2EDE47370}" presName="hierChild4" presStyleCnt="0"/>
      <dgm:spPr/>
    </dgm:pt>
    <dgm:pt modelId="{4AB0B49A-482E-4E01-B10C-150DD827B665}" type="pres">
      <dgm:prSet presAssocID="{94F1B378-3F5C-41D5-8BF3-98E2EDE47370}" presName="hierChild5" presStyleCnt="0"/>
      <dgm:spPr/>
    </dgm:pt>
    <dgm:pt modelId="{DF84CBCA-C569-457A-A0C7-97115BA96615}" type="pres">
      <dgm:prSet presAssocID="{7116B438-CD6A-4478-AFF1-491EAAD506C6}" presName="hierChild5" presStyleCnt="0"/>
      <dgm:spPr/>
    </dgm:pt>
    <dgm:pt modelId="{F3DF78C6-C33D-4961-B2DC-8CFDF5D49DA2}" type="pres">
      <dgm:prSet presAssocID="{14614F13-0FB3-4651-A458-38C94FAC7B7B}" presName="Name37" presStyleLbl="parChTrans1D2" presStyleIdx="5" presStyleCnt="9"/>
      <dgm:spPr/>
    </dgm:pt>
    <dgm:pt modelId="{91CA985B-A6D1-480C-A014-6ACF919ACB36}" type="pres">
      <dgm:prSet presAssocID="{BE1C0BA9-FC87-4E9C-A89D-11B9F0512CD2}" presName="hierRoot2" presStyleCnt="0">
        <dgm:presLayoutVars>
          <dgm:hierBranch val="init"/>
        </dgm:presLayoutVars>
      </dgm:prSet>
      <dgm:spPr/>
    </dgm:pt>
    <dgm:pt modelId="{70C98DE1-B5F5-44BF-85EA-2CCED23F4A88}" type="pres">
      <dgm:prSet presAssocID="{BE1C0BA9-FC87-4E9C-A89D-11B9F0512CD2}" presName="rootComposite" presStyleCnt="0"/>
      <dgm:spPr/>
    </dgm:pt>
    <dgm:pt modelId="{375800B9-1580-48E3-888A-127CDDABBFFD}" type="pres">
      <dgm:prSet presAssocID="{BE1C0BA9-FC87-4E9C-A89D-11B9F0512CD2}" presName="rootText" presStyleLbl="node2" presStyleIdx="5" presStyleCnt="9">
        <dgm:presLayoutVars>
          <dgm:chPref val="3"/>
        </dgm:presLayoutVars>
      </dgm:prSet>
      <dgm:spPr/>
    </dgm:pt>
    <dgm:pt modelId="{66D68F1F-B435-42F2-AB2E-952360CCC3F4}" type="pres">
      <dgm:prSet presAssocID="{BE1C0BA9-FC87-4E9C-A89D-11B9F0512CD2}" presName="rootConnector" presStyleLbl="node2" presStyleIdx="5" presStyleCnt="9"/>
      <dgm:spPr/>
    </dgm:pt>
    <dgm:pt modelId="{C2157A65-35DA-4D62-9527-C55D9E6CAEBD}" type="pres">
      <dgm:prSet presAssocID="{BE1C0BA9-FC87-4E9C-A89D-11B9F0512CD2}" presName="hierChild4" presStyleCnt="0"/>
      <dgm:spPr/>
    </dgm:pt>
    <dgm:pt modelId="{D725C314-2312-44D6-B713-AF5FAF123626}" type="pres">
      <dgm:prSet presAssocID="{6F8FEC3B-DF1D-4DEC-A270-5294C38B9243}" presName="Name37" presStyleLbl="parChTrans1D3" presStyleIdx="4" presStyleCnt="6"/>
      <dgm:spPr/>
    </dgm:pt>
    <dgm:pt modelId="{90E81B13-2907-4428-BD26-8B73FC597224}" type="pres">
      <dgm:prSet presAssocID="{05E9F80E-A1B3-411D-9DAC-2534923D7B69}" presName="hierRoot2" presStyleCnt="0">
        <dgm:presLayoutVars>
          <dgm:hierBranch val="init"/>
        </dgm:presLayoutVars>
      </dgm:prSet>
      <dgm:spPr/>
    </dgm:pt>
    <dgm:pt modelId="{746B5A18-28A9-49AE-9065-2A70F985B9CA}" type="pres">
      <dgm:prSet presAssocID="{05E9F80E-A1B3-411D-9DAC-2534923D7B69}" presName="rootComposite" presStyleCnt="0"/>
      <dgm:spPr/>
    </dgm:pt>
    <dgm:pt modelId="{71BD2038-D899-404D-ABB4-37516339B728}" type="pres">
      <dgm:prSet presAssocID="{05E9F80E-A1B3-411D-9DAC-2534923D7B69}" presName="rootText" presStyleLbl="node3" presStyleIdx="4" presStyleCnt="6">
        <dgm:presLayoutVars>
          <dgm:chPref val="3"/>
        </dgm:presLayoutVars>
      </dgm:prSet>
      <dgm:spPr/>
    </dgm:pt>
    <dgm:pt modelId="{CE99B0FD-4CF8-43B4-ABC7-5200930855F4}" type="pres">
      <dgm:prSet presAssocID="{05E9F80E-A1B3-411D-9DAC-2534923D7B69}" presName="rootConnector" presStyleLbl="node3" presStyleIdx="4" presStyleCnt="6"/>
      <dgm:spPr/>
    </dgm:pt>
    <dgm:pt modelId="{77B0E1AE-D596-4550-837D-0D56CF277953}" type="pres">
      <dgm:prSet presAssocID="{05E9F80E-A1B3-411D-9DAC-2534923D7B69}" presName="hierChild4" presStyleCnt="0"/>
      <dgm:spPr/>
    </dgm:pt>
    <dgm:pt modelId="{D00C3CEF-F30C-408B-9A3B-338CF6FD8B99}" type="pres">
      <dgm:prSet presAssocID="{05E9F80E-A1B3-411D-9DAC-2534923D7B69}" presName="hierChild5" presStyleCnt="0"/>
      <dgm:spPr/>
    </dgm:pt>
    <dgm:pt modelId="{201A96BF-AFB9-4B37-805D-994C54A69B4A}" type="pres">
      <dgm:prSet presAssocID="{BE1C0BA9-FC87-4E9C-A89D-11B9F0512CD2}" presName="hierChild5" presStyleCnt="0"/>
      <dgm:spPr/>
    </dgm:pt>
    <dgm:pt modelId="{58EB6E6B-AF34-459F-A3DD-203D21F30683}" type="pres">
      <dgm:prSet presAssocID="{633FFA0E-6914-4796-A13E-F22969907C0B}" presName="hierChild3" presStyleCnt="0"/>
      <dgm:spPr/>
    </dgm:pt>
    <dgm:pt modelId="{49E6D675-2139-4B35-8608-84B9E1EF6F68}" type="pres">
      <dgm:prSet presAssocID="{9F240B24-FCC8-4D0C-9D2F-B40475729F07}" presName="hierRoot1" presStyleCnt="0">
        <dgm:presLayoutVars>
          <dgm:hierBranch val="init"/>
        </dgm:presLayoutVars>
      </dgm:prSet>
      <dgm:spPr/>
    </dgm:pt>
    <dgm:pt modelId="{30B23235-8413-445A-BC5A-E8B6C3B242B6}" type="pres">
      <dgm:prSet presAssocID="{9F240B24-FCC8-4D0C-9D2F-B40475729F07}" presName="rootComposite1" presStyleCnt="0"/>
      <dgm:spPr/>
    </dgm:pt>
    <dgm:pt modelId="{67ADC494-B695-46D6-94D8-48E09CAD52F5}" type="pres">
      <dgm:prSet presAssocID="{9F240B24-FCC8-4D0C-9D2F-B40475729F07}" presName="rootText1" presStyleLbl="node0" presStyleIdx="3" presStyleCnt="4">
        <dgm:presLayoutVars>
          <dgm:chPref val="3"/>
        </dgm:presLayoutVars>
      </dgm:prSet>
      <dgm:spPr/>
    </dgm:pt>
    <dgm:pt modelId="{E969214B-F128-4371-BBFA-1AEFA5A970BD}" type="pres">
      <dgm:prSet presAssocID="{9F240B24-FCC8-4D0C-9D2F-B40475729F07}" presName="rootConnector1" presStyleLbl="node1" presStyleIdx="0" presStyleCnt="0"/>
      <dgm:spPr/>
    </dgm:pt>
    <dgm:pt modelId="{F13205A5-867A-4A76-991C-75E15CB17195}" type="pres">
      <dgm:prSet presAssocID="{9F240B24-FCC8-4D0C-9D2F-B40475729F07}" presName="hierChild2" presStyleCnt="0"/>
      <dgm:spPr/>
    </dgm:pt>
    <dgm:pt modelId="{25ADE694-44DC-437D-881F-918E910D0FDE}" type="pres">
      <dgm:prSet presAssocID="{2BE73CAC-F95F-4CA6-BB99-2CA86D2E6BFD}" presName="Name37" presStyleLbl="parChTrans1D2" presStyleIdx="6" presStyleCnt="9"/>
      <dgm:spPr/>
    </dgm:pt>
    <dgm:pt modelId="{0C779589-A052-48D6-BFFD-6B41DD657F28}" type="pres">
      <dgm:prSet presAssocID="{E637148F-6544-41DD-BB05-08D6D4D5D390}" presName="hierRoot2" presStyleCnt="0">
        <dgm:presLayoutVars>
          <dgm:hierBranch val="init"/>
        </dgm:presLayoutVars>
      </dgm:prSet>
      <dgm:spPr/>
    </dgm:pt>
    <dgm:pt modelId="{03C6A7EF-878B-475A-B270-2D28F246E83E}" type="pres">
      <dgm:prSet presAssocID="{E637148F-6544-41DD-BB05-08D6D4D5D390}" presName="rootComposite" presStyleCnt="0"/>
      <dgm:spPr/>
    </dgm:pt>
    <dgm:pt modelId="{5BCE466C-3157-4937-A12E-F3A042945088}" type="pres">
      <dgm:prSet presAssocID="{E637148F-6544-41DD-BB05-08D6D4D5D390}" presName="rootText" presStyleLbl="node2" presStyleIdx="6" presStyleCnt="9">
        <dgm:presLayoutVars>
          <dgm:chPref val="3"/>
        </dgm:presLayoutVars>
      </dgm:prSet>
      <dgm:spPr/>
    </dgm:pt>
    <dgm:pt modelId="{D65BDEA5-2C67-40C2-9641-86E651C18D41}" type="pres">
      <dgm:prSet presAssocID="{E637148F-6544-41DD-BB05-08D6D4D5D390}" presName="rootConnector" presStyleLbl="node2" presStyleIdx="6" presStyleCnt="9"/>
      <dgm:spPr/>
    </dgm:pt>
    <dgm:pt modelId="{914D60C4-D998-4C44-8149-6FDB224D1D35}" type="pres">
      <dgm:prSet presAssocID="{E637148F-6544-41DD-BB05-08D6D4D5D390}" presName="hierChild4" presStyleCnt="0"/>
      <dgm:spPr/>
    </dgm:pt>
    <dgm:pt modelId="{6B969169-989A-408F-8B7F-A05341BBEBE4}" type="pres">
      <dgm:prSet presAssocID="{E637148F-6544-41DD-BB05-08D6D4D5D390}" presName="hierChild5" presStyleCnt="0"/>
      <dgm:spPr/>
    </dgm:pt>
    <dgm:pt modelId="{74C1D02D-2579-4445-B4B4-7CC24B6D107E}" type="pres">
      <dgm:prSet presAssocID="{59A8C9DF-CA35-4966-AEDE-5E03357976C3}" presName="Name37" presStyleLbl="parChTrans1D2" presStyleIdx="7" presStyleCnt="9"/>
      <dgm:spPr/>
    </dgm:pt>
    <dgm:pt modelId="{721748D7-0FC2-4307-951D-ED6A3D2E65F1}" type="pres">
      <dgm:prSet presAssocID="{3237F6D6-A342-47B0-A980-92ACC0BE0D97}" presName="hierRoot2" presStyleCnt="0">
        <dgm:presLayoutVars>
          <dgm:hierBranch val="init"/>
        </dgm:presLayoutVars>
      </dgm:prSet>
      <dgm:spPr/>
    </dgm:pt>
    <dgm:pt modelId="{224F99B0-0EF1-4403-8A79-21712917C6B3}" type="pres">
      <dgm:prSet presAssocID="{3237F6D6-A342-47B0-A980-92ACC0BE0D97}" presName="rootComposite" presStyleCnt="0"/>
      <dgm:spPr/>
    </dgm:pt>
    <dgm:pt modelId="{F9BC0E70-B720-44C9-96ED-9F9D262C4AA8}" type="pres">
      <dgm:prSet presAssocID="{3237F6D6-A342-47B0-A980-92ACC0BE0D97}" presName="rootText" presStyleLbl="node2" presStyleIdx="7" presStyleCnt="9">
        <dgm:presLayoutVars>
          <dgm:chPref val="3"/>
        </dgm:presLayoutVars>
      </dgm:prSet>
      <dgm:spPr/>
    </dgm:pt>
    <dgm:pt modelId="{C66ED4F6-47EF-4C66-BE03-DE60FD12F4F3}" type="pres">
      <dgm:prSet presAssocID="{3237F6D6-A342-47B0-A980-92ACC0BE0D97}" presName="rootConnector" presStyleLbl="node2" presStyleIdx="7" presStyleCnt="9"/>
      <dgm:spPr/>
    </dgm:pt>
    <dgm:pt modelId="{CC8F77CD-219D-42AD-A0D1-EF81C48FDCF4}" type="pres">
      <dgm:prSet presAssocID="{3237F6D6-A342-47B0-A980-92ACC0BE0D97}" presName="hierChild4" presStyleCnt="0"/>
      <dgm:spPr/>
    </dgm:pt>
    <dgm:pt modelId="{BD8DC060-55C7-4359-B360-E27FE0D29513}" type="pres">
      <dgm:prSet presAssocID="{3237F6D6-A342-47B0-A980-92ACC0BE0D97}" presName="hierChild5" presStyleCnt="0"/>
      <dgm:spPr/>
    </dgm:pt>
    <dgm:pt modelId="{69BDE9C6-E737-4917-8D88-D2D34FBB3EB8}" type="pres">
      <dgm:prSet presAssocID="{AB417FE3-AD2D-40EC-B299-0A23D9F03D0D}" presName="Name37" presStyleLbl="parChTrans1D2" presStyleIdx="8" presStyleCnt="9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6463"/>
              </a:lnTo>
              <a:lnTo>
                <a:pt x="1992766" y="86463"/>
              </a:lnTo>
              <a:lnTo>
                <a:pt x="1992766" y="172926"/>
              </a:lnTo>
            </a:path>
          </a:pathLst>
        </a:custGeom>
      </dgm:spPr>
    </dgm:pt>
    <dgm:pt modelId="{CE876EDC-3E7C-41CC-9283-60422D6DE16C}" type="pres">
      <dgm:prSet presAssocID="{D2F0F9FA-5932-4F56-B540-9F869E0E63DC}" presName="hierRoot2" presStyleCnt="0">
        <dgm:presLayoutVars>
          <dgm:hierBranch val="init"/>
        </dgm:presLayoutVars>
      </dgm:prSet>
      <dgm:spPr/>
    </dgm:pt>
    <dgm:pt modelId="{EF3AFF74-8E4C-4ECC-93FD-3BF2F7C0A6B2}" type="pres">
      <dgm:prSet presAssocID="{D2F0F9FA-5932-4F56-B540-9F869E0E63DC}" presName="rootComposite" presStyleCnt="0"/>
      <dgm:spPr/>
    </dgm:pt>
    <dgm:pt modelId="{88144CC3-8C69-42FF-822F-7A768FEB2923}" type="pres">
      <dgm:prSet presAssocID="{D2F0F9FA-5932-4F56-B540-9F869E0E63DC}" presName="rootText" presStyleLbl="node2" presStyleIdx="8" presStyleCnt="9">
        <dgm:presLayoutVars>
          <dgm:chPref val="3"/>
        </dgm:presLayoutVars>
      </dgm:prSet>
      <dgm:spPr/>
    </dgm:pt>
    <dgm:pt modelId="{CFB011ED-E813-4AAF-8318-3167BC5944F1}" type="pres">
      <dgm:prSet presAssocID="{D2F0F9FA-5932-4F56-B540-9F869E0E63DC}" presName="rootConnector" presStyleLbl="node2" presStyleIdx="8" presStyleCnt="9"/>
      <dgm:spPr/>
    </dgm:pt>
    <dgm:pt modelId="{6FBAF911-24AF-449C-B26C-944CFCB04F60}" type="pres">
      <dgm:prSet presAssocID="{D2F0F9FA-5932-4F56-B540-9F869E0E63DC}" presName="hierChild4" presStyleCnt="0"/>
      <dgm:spPr/>
    </dgm:pt>
    <dgm:pt modelId="{16A51B7B-2B06-4B56-A748-88DD5844B210}" type="pres">
      <dgm:prSet presAssocID="{23B2E9CE-1DFD-46B0-8DE6-8346E71BC570}" presName="Name37" presStyleLbl="parChTrans1D3" presStyleIdx="5" presStyleCnt="6"/>
      <dgm:spPr/>
    </dgm:pt>
    <dgm:pt modelId="{4C8A2327-A026-41B2-80FD-01E5377C0E71}" type="pres">
      <dgm:prSet presAssocID="{630AE595-8505-4CAA-8115-0F34C27C797C}" presName="hierRoot2" presStyleCnt="0">
        <dgm:presLayoutVars>
          <dgm:hierBranch val="init"/>
        </dgm:presLayoutVars>
      </dgm:prSet>
      <dgm:spPr/>
    </dgm:pt>
    <dgm:pt modelId="{F9419EDC-8B47-48E4-BCB1-4F164A07235B}" type="pres">
      <dgm:prSet presAssocID="{630AE595-8505-4CAA-8115-0F34C27C797C}" presName="rootComposite" presStyleCnt="0"/>
      <dgm:spPr/>
    </dgm:pt>
    <dgm:pt modelId="{2246CB64-27E9-4368-BB45-094383A1797B}" type="pres">
      <dgm:prSet presAssocID="{630AE595-8505-4CAA-8115-0F34C27C797C}" presName="rootText" presStyleLbl="node3" presStyleIdx="5" presStyleCnt="6">
        <dgm:presLayoutVars>
          <dgm:chPref val="3"/>
        </dgm:presLayoutVars>
      </dgm:prSet>
      <dgm:spPr/>
    </dgm:pt>
    <dgm:pt modelId="{325693C1-33C9-47A8-A09C-D17EBF61E62E}" type="pres">
      <dgm:prSet presAssocID="{630AE595-8505-4CAA-8115-0F34C27C797C}" presName="rootConnector" presStyleLbl="node3" presStyleIdx="5" presStyleCnt="6"/>
      <dgm:spPr/>
    </dgm:pt>
    <dgm:pt modelId="{D97A4B76-588D-4F67-AAD4-7606E4B97730}" type="pres">
      <dgm:prSet presAssocID="{630AE595-8505-4CAA-8115-0F34C27C797C}" presName="hierChild4" presStyleCnt="0"/>
      <dgm:spPr/>
    </dgm:pt>
    <dgm:pt modelId="{E3E2F322-32B0-4FA1-A0B1-B12E8524851D}" type="pres">
      <dgm:prSet presAssocID="{630AE595-8505-4CAA-8115-0F34C27C797C}" presName="hierChild5" presStyleCnt="0"/>
      <dgm:spPr/>
    </dgm:pt>
    <dgm:pt modelId="{EA32A1EB-6D74-4F4A-AA76-450A101C0CDF}" type="pres">
      <dgm:prSet presAssocID="{D2F0F9FA-5932-4F56-B540-9F869E0E63DC}" presName="hierChild5" presStyleCnt="0"/>
      <dgm:spPr/>
    </dgm:pt>
    <dgm:pt modelId="{4DB23AF0-D47E-43EA-B1E9-6535265E1B9F}" type="pres">
      <dgm:prSet presAssocID="{9F240B24-FCC8-4D0C-9D2F-B40475729F07}" presName="hierChild3" presStyleCnt="0"/>
      <dgm:spPr/>
    </dgm:pt>
  </dgm:ptLst>
  <dgm:cxnLst>
    <dgm:cxn modelId="{617FDD00-FD97-43AF-B5A1-513442D2E354}" type="presOf" srcId="{BE1C0BA9-FC87-4E9C-A89D-11B9F0512CD2}" destId="{375800B9-1580-48E3-888A-127CDDABBFFD}" srcOrd="0" destOrd="0" presId="urn:microsoft.com/office/officeart/2005/8/layout/orgChart1"/>
    <dgm:cxn modelId="{A2844503-EB28-4034-9B9C-E47B4C95FE00}" type="presOf" srcId="{94F1B378-3F5C-41D5-8BF3-98E2EDE47370}" destId="{F886FD14-CB2F-49E9-97D2-C744D0A42F29}" srcOrd="0" destOrd="0" presId="urn:microsoft.com/office/officeart/2005/8/layout/orgChart1"/>
    <dgm:cxn modelId="{F2F7E80C-E688-4B67-AE4F-25970195F13E}" type="presOf" srcId="{05E9F80E-A1B3-411D-9DAC-2534923D7B69}" destId="{CE99B0FD-4CF8-43B4-ABC7-5200930855F4}" srcOrd="1" destOrd="0" presId="urn:microsoft.com/office/officeart/2005/8/layout/orgChart1"/>
    <dgm:cxn modelId="{DE09810F-F47E-4487-B00F-0D7ACF7607EA}" type="presOf" srcId="{59A8C9DF-CA35-4966-AEDE-5E03357976C3}" destId="{74C1D02D-2579-4445-B4B4-7CC24B6D107E}" srcOrd="0" destOrd="0" presId="urn:microsoft.com/office/officeart/2005/8/layout/orgChart1"/>
    <dgm:cxn modelId="{6E4A6711-FE3B-495D-89EC-2588F34A56ED}" srcId="{BBA41A88-3489-4C35-A7BC-333582B55CA3}" destId="{633FFA0E-6914-4796-A13E-F22969907C0B}" srcOrd="2" destOrd="0" parTransId="{23E00ACE-BA5C-492B-A381-697F42CE1E3C}" sibTransId="{1BC1D61E-CFEA-419C-9561-D9F9B6F49DF4}"/>
    <dgm:cxn modelId="{FFC45512-4244-4D49-8EA5-AD8B85F586CF}" type="presOf" srcId="{BBA41A88-3489-4C35-A7BC-333582B55CA3}" destId="{BFAC21A3-4996-4271-9B76-F411557EF845}" srcOrd="0" destOrd="0" presId="urn:microsoft.com/office/officeart/2005/8/layout/orgChart1"/>
    <dgm:cxn modelId="{0E1A7F13-ECB4-4981-A4CC-18A868D92319}" type="presOf" srcId="{AB417FE3-AD2D-40EC-B299-0A23D9F03D0D}" destId="{69BDE9C6-E737-4917-8D88-D2D34FBB3EB8}" srcOrd="0" destOrd="0" presId="urn:microsoft.com/office/officeart/2005/8/layout/orgChart1"/>
    <dgm:cxn modelId="{44E74514-1730-45BA-8C32-ED369223FEDE}" type="presOf" srcId="{64CCBA55-4556-45B2-86E4-8C6D0FA7C1D1}" destId="{9357A5E8-E4C1-4E13-8650-F5DE8A72784F}" srcOrd="1" destOrd="0" presId="urn:microsoft.com/office/officeart/2005/8/layout/orgChart1"/>
    <dgm:cxn modelId="{757FB314-6BE1-4A14-AB58-E757C35FA120}" type="presOf" srcId="{6F8FEC3B-DF1D-4DEC-A270-5294C38B9243}" destId="{D725C314-2312-44D6-B713-AF5FAF123626}" srcOrd="0" destOrd="0" presId="urn:microsoft.com/office/officeart/2005/8/layout/orgChart1"/>
    <dgm:cxn modelId="{05AE6715-CA12-4209-B79E-42DC85846BAC}" srcId="{BBA41A88-3489-4C35-A7BC-333582B55CA3}" destId="{EF6A7C05-F832-4829-B042-96C251048B10}" srcOrd="0" destOrd="0" parTransId="{2EF91435-10B0-4539-AA12-59E9A3BDB8CF}" sibTransId="{96456655-E468-43B7-89D5-6976CF39CED7}"/>
    <dgm:cxn modelId="{C60A981C-F512-4760-9366-2C6A0956EF0B}" type="presOf" srcId="{EF06CEF6-93BA-43AC-8237-C358E54BA425}" destId="{04748A32-15E6-4904-8777-65CD93D9CBFB}" srcOrd="0" destOrd="0" presId="urn:microsoft.com/office/officeart/2005/8/layout/orgChart1"/>
    <dgm:cxn modelId="{D466E323-2467-4E80-A39A-5A0945E1546D}" type="presOf" srcId="{6E4F9FE2-1D15-4D25-AA33-5B41AEF59AB6}" destId="{43CCE09D-5879-4497-A903-A8EA929D905B}" srcOrd="0" destOrd="0" presId="urn:microsoft.com/office/officeart/2005/8/layout/orgChart1"/>
    <dgm:cxn modelId="{C09B6A25-6607-4FE5-8392-BA791BDB400D}" type="presOf" srcId="{94F1B378-3F5C-41D5-8BF3-98E2EDE47370}" destId="{401E7607-58D4-4EB7-B45E-532AFEFCA388}" srcOrd="1" destOrd="0" presId="urn:microsoft.com/office/officeart/2005/8/layout/orgChart1"/>
    <dgm:cxn modelId="{F639C725-D1F1-4DCC-8B01-1517228E03D6}" srcId="{633FFA0E-6914-4796-A13E-F22969907C0B}" destId="{3771587B-0070-4E42-B0D6-EF3275F01BC7}" srcOrd="0" destOrd="0" parTransId="{9576EF40-227C-48C4-9C12-B262E22DD3E8}" sibTransId="{ED41B400-00DB-455E-BDD3-BC4E432E8021}"/>
    <dgm:cxn modelId="{B61B4426-CC8F-42E5-A39C-CD84FAFC5611}" srcId="{EF06CEF6-93BA-43AC-8237-C358E54BA425}" destId="{6E4F9FE2-1D15-4D25-AA33-5B41AEF59AB6}" srcOrd="2" destOrd="0" parTransId="{9EC3BB03-0AAE-42F0-A8C7-219B20CDD0E1}" sibTransId="{67FF4218-75F0-4099-B946-01FA27B1A150}"/>
    <dgm:cxn modelId="{6C564726-7071-489E-A63F-ABFDF62CCC3B}" srcId="{EF6A7C05-F832-4829-B042-96C251048B10}" destId="{EF06CEF6-93BA-43AC-8237-C358E54BA425}" srcOrd="0" destOrd="0" parTransId="{07C429D9-046D-4C64-86CD-79492CBFAB16}" sibTransId="{5620F2AD-A54C-423E-A6BB-E75951E796DB}"/>
    <dgm:cxn modelId="{3D175526-BBF1-45DE-AA27-E18B21C4B69B}" type="presOf" srcId="{23B2E9CE-1DFD-46B0-8DE6-8346E71BC570}" destId="{16A51B7B-2B06-4B56-A748-88DD5844B210}" srcOrd="0" destOrd="0" presId="urn:microsoft.com/office/officeart/2005/8/layout/orgChart1"/>
    <dgm:cxn modelId="{6D5AFF28-AD43-4DE8-9C82-810AE6C4FD4E}" type="presOf" srcId="{3597E084-A12B-4CDE-9A57-40642253A299}" destId="{45EB7AF6-A415-4B40-BECA-3EFCB9EC7578}" srcOrd="0" destOrd="0" presId="urn:microsoft.com/office/officeart/2005/8/layout/orgChart1"/>
    <dgm:cxn modelId="{EDBB932D-CF73-4694-A846-167273CA0947}" type="presOf" srcId="{7116B438-CD6A-4478-AFF1-491EAAD506C6}" destId="{FD9934DF-454B-491A-8678-C584CC39A5AF}" srcOrd="0" destOrd="0" presId="urn:microsoft.com/office/officeart/2005/8/layout/orgChart1"/>
    <dgm:cxn modelId="{841F6130-4664-4717-810F-E599C3454D07}" type="presOf" srcId="{48D4D7D5-89B6-402C-B291-F41719B9142C}" destId="{FFCD711A-1094-4973-8017-60ECFC5FA1FE}" srcOrd="0" destOrd="0" presId="urn:microsoft.com/office/officeart/2005/8/layout/orgChart1"/>
    <dgm:cxn modelId="{78C80431-E3A4-4C32-A837-5BAAFD418E1D}" type="presOf" srcId="{3771587B-0070-4E42-B0D6-EF3275F01BC7}" destId="{4CB8CA7B-95A6-4949-9268-C6C4BA6FF410}" srcOrd="0" destOrd="0" presId="urn:microsoft.com/office/officeart/2005/8/layout/orgChart1"/>
    <dgm:cxn modelId="{6A28E134-2DAF-4416-ADE1-137381421E58}" type="presOf" srcId="{9F240B24-FCC8-4D0C-9D2F-B40475729F07}" destId="{E969214B-F128-4371-BBFA-1AEFA5A970BD}" srcOrd="1" destOrd="0" presId="urn:microsoft.com/office/officeart/2005/8/layout/orgChart1"/>
    <dgm:cxn modelId="{79A1413A-DC09-4B8D-824D-36A96B9AF183}" type="presOf" srcId="{07C429D9-046D-4C64-86CD-79492CBFAB16}" destId="{65E80F5B-2A27-44FE-B9BF-853AE0229C24}" srcOrd="0" destOrd="0" presId="urn:microsoft.com/office/officeart/2005/8/layout/orgChart1"/>
    <dgm:cxn modelId="{9E75233D-662E-4A9D-8D20-760E78293FDF}" type="presOf" srcId="{94218F7F-77B2-4C5C-9802-C1D85B11321F}" destId="{98C30053-E458-4BBE-A0CD-1C5B36D91683}" srcOrd="0" destOrd="0" presId="urn:microsoft.com/office/officeart/2005/8/layout/orgChart1"/>
    <dgm:cxn modelId="{B481013F-B2F5-4AA1-AC8B-50D0AA18BB22}" type="presOf" srcId="{BE1C0BA9-FC87-4E9C-A89D-11B9F0512CD2}" destId="{66D68F1F-B435-42F2-AB2E-952360CCC3F4}" srcOrd="1" destOrd="0" presId="urn:microsoft.com/office/officeart/2005/8/layout/orgChart1"/>
    <dgm:cxn modelId="{5995593F-9DE0-4368-82B7-D3260107B738}" type="presOf" srcId="{757745F6-6D20-4FB4-A149-3DEE0BA24A9C}" destId="{A754A19A-FB34-4FBB-BA0D-F9DFCFB5D98B}" srcOrd="0" destOrd="0" presId="urn:microsoft.com/office/officeart/2005/8/layout/orgChart1"/>
    <dgm:cxn modelId="{B6297A5B-BAEE-4C67-A58B-3585DE6380D2}" type="presOf" srcId="{64CCBA55-4556-45B2-86E4-8C6D0FA7C1D1}" destId="{4363A4B3-3772-4D51-9C64-39FAE471E6CE}" srcOrd="0" destOrd="0" presId="urn:microsoft.com/office/officeart/2005/8/layout/orgChart1"/>
    <dgm:cxn modelId="{E50D205E-6BE0-42EA-80CF-B6E054ACD744}" type="presOf" srcId="{6E4F9FE2-1D15-4D25-AA33-5B41AEF59AB6}" destId="{D86B8D90-D99C-439C-B251-D1AD1EF60E7E}" srcOrd="1" destOrd="0" presId="urn:microsoft.com/office/officeart/2005/8/layout/orgChart1"/>
    <dgm:cxn modelId="{F30BCB43-5B18-4949-9D5A-4534B1D32193}" srcId="{9F240B24-FCC8-4D0C-9D2F-B40475729F07}" destId="{3237F6D6-A342-47B0-A980-92ACC0BE0D97}" srcOrd="1" destOrd="0" parTransId="{59A8C9DF-CA35-4966-AEDE-5E03357976C3}" sibTransId="{866E3F54-AF1E-4FF2-9ECD-BD28AD4F7EB2}"/>
    <dgm:cxn modelId="{09870146-20C5-452E-84F0-7C8939C7FA3E}" type="presOf" srcId="{209EBA3B-1825-48C9-9707-918807FDE72D}" destId="{7515807D-B66A-49FA-A5A9-265CCF7CB9B0}" srcOrd="0" destOrd="0" presId="urn:microsoft.com/office/officeart/2005/8/layout/orgChart1"/>
    <dgm:cxn modelId="{BED66B6A-E0F5-46CC-8776-C2E69A981271}" type="presOf" srcId="{05E9F80E-A1B3-411D-9DAC-2534923D7B69}" destId="{71BD2038-D899-404D-ABB4-37516339B728}" srcOrd="0" destOrd="0" presId="urn:microsoft.com/office/officeart/2005/8/layout/orgChart1"/>
    <dgm:cxn modelId="{7C31AF50-A2D9-434C-BBEF-670D462AE183}" srcId="{BE1C0BA9-FC87-4E9C-A89D-11B9F0512CD2}" destId="{05E9F80E-A1B3-411D-9DAC-2534923D7B69}" srcOrd="0" destOrd="0" parTransId="{6F8FEC3B-DF1D-4DEC-A270-5294C38B9243}" sibTransId="{AF8C328F-E01C-4D34-962C-7573DDADCD0E}"/>
    <dgm:cxn modelId="{802A8151-637D-4BEC-84FC-B8B94CDAA1E5}" type="presOf" srcId="{633FFA0E-6914-4796-A13E-F22969907C0B}" destId="{9312D711-F55A-4B60-8776-682D1721A94F}" srcOrd="0" destOrd="0" presId="urn:microsoft.com/office/officeart/2005/8/layout/orgChart1"/>
    <dgm:cxn modelId="{BCE21C73-57DB-4092-9D5D-B2C115DA39A4}" type="presOf" srcId="{EF6A7C05-F832-4829-B042-96C251048B10}" destId="{E3714701-4BA2-4222-BDBD-61DA82548DB6}" srcOrd="0" destOrd="0" presId="urn:microsoft.com/office/officeart/2005/8/layout/orgChart1"/>
    <dgm:cxn modelId="{1C870958-CFD9-4727-9020-9C40676F30C1}" srcId="{633FFA0E-6914-4796-A13E-F22969907C0B}" destId="{7116B438-CD6A-4478-AFF1-491EAAD506C6}" srcOrd="2" destOrd="0" parTransId="{AE11701D-4EEC-4696-85E3-FDDB129B2C53}" sibTransId="{9A0DC167-6640-4776-9D16-32543A3BB45A}"/>
    <dgm:cxn modelId="{6E60E27B-97FC-4F63-9416-C346404F801E}" type="presOf" srcId="{5711B267-8A3D-43A8-889A-36B8B2DF9707}" destId="{FCCBECEF-8E1F-439E-ACBD-8C633A7E1CBD}" srcOrd="1" destOrd="0" presId="urn:microsoft.com/office/officeart/2005/8/layout/orgChart1"/>
    <dgm:cxn modelId="{63074A7C-F659-43A1-9A9B-81DC6BFA1258}" type="presOf" srcId="{89B3A933-D3CC-4589-8B13-1F104E64924D}" destId="{0E552C9D-6403-4A52-B641-4EFDAA857768}" srcOrd="0" destOrd="0" presId="urn:microsoft.com/office/officeart/2005/8/layout/orgChart1"/>
    <dgm:cxn modelId="{A8C1A67E-25DC-442E-B028-00D203B2E690}" type="presOf" srcId="{D2F0F9FA-5932-4F56-B540-9F869E0E63DC}" destId="{CFB011ED-E813-4AAF-8318-3167BC5944F1}" srcOrd="1" destOrd="0" presId="urn:microsoft.com/office/officeart/2005/8/layout/orgChart1"/>
    <dgm:cxn modelId="{4680E880-C564-4F95-A67E-A1B132BEC459}" srcId="{BBA41A88-3489-4C35-A7BC-333582B55CA3}" destId="{757745F6-6D20-4FB4-A149-3DEE0BA24A9C}" srcOrd="1" destOrd="0" parTransId="{C53221F6-F86F-4C5F-9500-CB5F6DD2460C}" sibTransId="{F4C2EFDF-39C0-4C75-ACBA-67402A5486E9}"/>
    <dgm:cxn modelId="{63AF1582-8A09-4021-B151-93C4C239F4B1}" type="presOf" srcId="{7116B438-CD6A-4478-AFF1-491EAAD506C6}" destId="{B14264ED-5CA0-474D-A5E5-97CBEE4BE664}" srcOrd="1" destOrd="0" presId="urn:microsoft.com/office/officeart/2005/8/layout/orgChart1"/>
    <dgm:cxn modelId="{A6928085-40DB-46BC-83BA-3FCCB45C10B0}" srcId="{633FFA0E-6914-4796-A13E-F22969907C0B}" destId="{64CCBA55-4556-45B2-86E4-8C6D0FA7C1D1}" srcOrd="1" destOrd="0" parTransId="{55D96E45-F1E5-468A-BAE0-9F4F03F52F3C}" sibTransId="{1957CCEA-5536-4896-813A-F7C29C94BFCA}"/>
    <dgm:cxn modelId="{AB808585-1C8B-47EC-9445-6D82BA2116EA}" type="presOf" srcId="{E637148F-6544-41DD-BB05-08D6D4D5D390}" destId="{5BCE466C-3157-4937-A12E-F3A042945088}" srcOrd="0" destOrd="0" presId="urn:microsoft.com/office/officeart/2005/8/layout/orgChart1"/>
    <dgm:cxn modelId="{DAE8058A-01DE-4BB2-9170-FE38216B68C6}" type="presOf" srcId="{3237F6D6-A342-47B0-A980-92ACC0BE0D97}" destId="{F9BC0E70-B720-44C9-96ED-9F9D262C4AA8}" srcOrd="0" destOrd="0" presId="urn:microsoft.com/office/officeart/2005/8/layout/orgChart1"/>
    <dgm:cxn modelId="{E7AB7093-03E1-48A2-995A-3F2D4C186740}" type="presOf" srcId="{3771587B-0070-4E42-B0D6-EF3275F01BC7}" destId="{1A585522-F905-450C-AF7C-7237E2AA9183}" srcOrd="1" destOrd="0" presId="urn:microsoft.com/office/officeart/2005/8/layout/orgChart1"/>
    <dgm:cxn modelId="{A2FA3998-5FA1-44FD-B3CF-5A9498B48545}" type="presOf" srcId="{14614F13-0FB3-4651-A458-38C94FAC7B7B}" destId="{F3DF78C6-C33D-4961-B2DC-8CFDF5D49DA2}" srcOrd="0" destOrd="0" presId="urn:microsoft.com/office/officeart/2005/8/layout/orgChart1"/>
    <dgm:cxn modelId="{B7A1229B-EDF4-4BDD-BAA7-DA1DC18C83B9}" type="presOf" srcId="{AE11701D-4EEC-4696-85E3-FDDB129B2C53}" destId="{ABE5F152-23D2-4648-9F83-36F5A748E5DB}" srcOrd="0" destOrd="0" presId="urn:microsoft.com/office/officeart/2005/8/layout/orgChart1"/>
    <dgm:cxn modelId="{6411859E-7E6F-48D6-B2E0-F01E764CC994}" type="presOf" srcId="{9EC3BB03-0AAE-42F0-A8C7-219B20CDD0E1}" destId="{4FBB4B86-2C56-4B4E-AED7-EF8588C63150}" srcOrd="0" destOrd="0" presId="urn:microsoft.com/office/officeart/2005/8/layout/orgChart1"/>
    <dgm:cxn modelId="{A593A3A3-3243-41D3-ACEB-4636240DB4D4}" srcId="{BBA41A88-3489-4C35-A7BC-333582B55CA3}" destId="{9F240B24-FCC8-4D0C-9D2F-B40475729F07}" srcOrd="3" destOrd="0" parTransId="{2E630200-556F-4F6D-BFDA-DD17EDE88057}" sibTransId="{7AC506FB-E1B9-4EE7-B3C9-D696E65B1B8A}"/>
    <dgm:cxn modelId="{5F7A36A7-A2D4-446F-AB97-A117A7568D64}" type="presOf" srcId="{2BE73CAC-F95F-4CA6-BB99-2CA86D2E6BFD}" destId="{25ADE694-44DC-437D-881F-918E910D0FDE}" srcOrd="0" destOrd="0" presId="urn:microsoft.com/office/officeart/2005/8/layout/orgChart1"/>
    <dgm:cxn modelId="{06EB48A8-3C24-4618-B488-A844771048A4}" type="presOf" srcId="{94218F7F-77B2-4C5C-9802-C1D85B11321F}" destId="{50F8AA58-85CA-4488-95DC-660939166B12}" srcOrd="1" destOrd="0" presId="urn:microsoft.com/office/officeart/2005/8/layout/orgChart1"/>
    <dgm:cxn modelId="{79141CAC-D3EE-4A10-A2F3-FF4C1692D76F}" type="presOf" srcId="{EF6A7C05-F832-4829-B042-96C251048B10}" destId="{10EF6C25-01D4-43A5-A1C8-D525233D4AB6}" srcOrd="1" destOrd="0" presId="urn:microsoft.com/office/officeart/2005/8/layout/orgChart1"/>
    <dgm:cxn modelId="{613C4DB2-AEEF-48C8-96D8-4CCA85390B6D}" type="presOf" srcId="{3237F6D6-A342-47B0-A980-92ACC0BE0D97}" destId="{C66ED4F6-47EF-4C66-BE03-DE60FD12F4F3}" srcOrd="1" destOrd="0" presId="urn:microsoft.com/office/officeart/2005/8/layout/orgChart1"/>
    <dgm:cxn modelId="{6FA095B4-1E1C-46AE-90AC-D5167F01211A}" srcId="{633FFA0E-6914-4796-A13E-F22969907C0B}" destId="{BE1C0BA9-FC87-4E9C-A89D-11B9F0512CD2}" srcOrd="3" destOrd="0" parTransId="{14614F13-0FB3-4651-A458-38C94FAC7B7B}" sibTransId="{04458A65-2D82-4413-8401-0C9A9FCD036D}"/>
    <dgm:cxn modelId="{D19811B5-05A9-41E2-98BE-8D1DF5465371}" type="presOf" srcId="{5711B267-8A3D-43A8-889A-36B8B2DF9707}" destId="{CC95511D-3C70-4FCF-A9D4-B4ADDF17C292}" srcOrd="0" destOrd="0" presId="urn:microsoft.com/office/officeart/2005/8/layout/orgChart1"/>
    <dgm:cxn modelId="{0F259AB6-CC10-45E4-B062-16EE1A34DA26}" type="presOf" srcId="{630AE595-8505-4CAA-8115-0F34C27C797C}" destId="{2246CB64-27E9-4368-BB45-094383A1797B}" srcOrd="0" destOrd="0" presId="urn:microsoft.com/office/officeart/2005/8/layout/orgChart1"/>
    <dgm:cxn modelId="{BAFDFFB9-5D80-4FA1-BB01-F1138EC8DEA2}" type="presOf" srcId="{757745F6-6D20-4FB4-A149-3DEE0BA24A9C}" destId="{79940BDD-F0D4-427D-BF65-3B0443E1F9B3}" srcOrd="1" destOrd="0" presId="urn:microsoft.com/office/officeart/2005/8/layout/orgChart1"/>
    <dgm:cxn modelId="{B187F9BC-FBFD-46C0-AFAA-63F6B5D6C7C9}" type="presOf" srcId="{633FFA0E-6914-4796-A13E-F22969907C0B}" destId="{502E62C0-62D0-4782-89C6-3D4428450857}" srcOrd="1" destOrd="0" presId="urn:microsoft.com/office/officeart/2005/8/layout/orgChart1"/>
    <dgm:cxn modelId="{9092C2BE-47DB-4DAE-8484-6773F875A594}" type="presOf" srcId="{E637148F-6544-41DD-BB05-08D6D4D5D390}" destId="{D65BDEA5-2C67-40C2-9641-86E651C18D41}" srcOrd="1" destOrd="0" presId="urn:microsoft.com/office/officeart/2005/8/layout/orgChart1"/>
    <dgm:cxn modelId="{1A7D46C2-B7CC-49A6-AE78-BB28EAC76BF3}" type="presOf" srcId="{9F240B24-FCC8-4D0C-9D2F-B40475729F07}" destId="{67ADC494-B695-46D6-94D8-48E09CAD52F5}" srcOrd="0" destOrd="0" presId="urn:microsoft.com/office/officeart/2005/8/layout/orgChart1"/>
    <dgm:cxn modelId="{BC6D1EC8-5962-4CD8-9B4D-8A18F7F96B78}" srcId="{EF06CEF6-93BA-43AC-8237-C358E54BA425}" destId="{209EBA3B-1825-48C9-9707-918807FDE72D}" srcOrd="1" destOrd="0" parTransId="{48D4D7D5-89B6-402C-B291-F41719B9142C}" sibTransId="{4A0A5BFA-52F0-4707-9C23-CDC65F497A08}"/>
    <dgm:cxn modelId="{87B30BC9-7D2C-4F29-AEED-676B168711AC}" type="presOf" srcId="{209EBA3B-1825-48C9-9707-918807FDE72D}" destId="{574711F5-126D-448F-843D-8FE0A5372228}" srcOrd="1" destOrd="0" presId="urn:microsoft.com/office/officeart/2005/8/layout/orgChart1"/>
    <dgm:cxn modelId="{FD83C7CA-F2E9-45E6-B783-904E4BF1F939}" srcId="{7116B438-CD6A-4478-AFF1-491EAAD506C6}" destId="{94F1B378-3F5C-41D5-8BF3-98E2EDE47370}" srcOrd="0" destOrd="0" parTransId="{E9B64DF9-2285-4A5F-9DD2-BA75D19CA85F}" sibTransId="{3087A7A2-11AF-4745-84B1-07FCBBC108A7}"/>
    <dgm:cxn modelId="{04BE21CC-9CB0-4FE5-83EE-50A9C425758A}" type="presOf" srcId="{D2F0F9FA-5932-4F56-B540-9F869E0E63DC}" destId="{88144CC3-8C69-42FF-822F-7A768FEB2923}" srcOrd="0" destOrd="0" presId="urn:microsoft.com/office/officeart/2005/8/layout/orgChart1"/>
    <dgm:cxn modelId="{6167BCD0-DDFE-41D4-B29A-672427C99C58}" type="presOf" srcId="{9576EF40-227C-48C4-9C12-B262E22DD3E8}" destId="{52AB4638-4331-4EF4-BA47-0188E2F96919}" srcOrd="0" destOrd="0" presId="urn:microsoft.com/office/officeart/2005/8/layout/orgChart1"/>
    <dgm:cxn modelId="{756067D6-9E5C-44E3-B2CE-38E94DAE179C}" type="presOf" srcId="{630AE595-8505-4CAA-8115-0F34C27C797C}" destId="{325693C1-33C9-47A8-A09C-D17EBF61E62E}" srcOrd="1" destOrd="0" presId="urn:microsoft.com/office/officeart/2005/8/layout/orgChart1"/>
    <dgm:cxn modelId="{1EF09DDD-80B5-472B-BA9C-13B6E8CBD314}" srcId="{9F240B24-FCC8-4D0C-9D2F-B40475729F07}" destId="{E637148F-6544-41DD-BB05-08D6D4D5D390}" srcOrd="0" destOrd="0" parTransId="{2BE73CAC-F95F-4CA6-BB99-2CA86D2E6BFD}" sibTransId="{FBE123DE-C78D-45F3-B48E-8A87434A812C}"/>
    <dgm:cxn modelId="{0EA1A2DD-5C82-4857-88D3-4EEFFC47D217}" type="presOf" srcId="{EF06CEF6-93BA-43AC-8237-C358E54BA425}" destId="{2E2981C6-DA58-44D0-B93B-EAC9DDB7CD5E}" srcOrd="1" destOrd="0" presId="urn:microsoft.com/office/officeart/2005/8/layout/orgChart1"/>
    <dgm:cxn modelId="{6A7804E0-A323-469A-AB8F-1676E2B7F3BD}" type="presOf" srcId="{55D96E45-F1E5-468A-BAE0-9F4F03F52F3C}" destId="{79C667A3-BC8F-4152-8FAB-09CD1D15F9FB}" srcOrd="0" destOrd="0" presId="urn:microsoft.com/office/officeart/2005/8/layout/orgChart1"/>
    <dgm:cxn modelId="{90ABFAE1-370E-47BE-BFB0-5B649055901E}" srcId="{EF06CEF6-93BA-43AC-8237-C358E54BA425}" destId="{94218F7F-77B2-4C5C-9802-C1D85B11321F}" srcOrd="0" destOrd="0" parTransId="{89B3A933-D3CC-4589-8B13-1F104E64924D}" sibTransId="{71A54F46-9BD6-4654-A972-6AF654C36E63}"/>
    <dgm:cxn modelId="{D14434E3-7CB9-41D3-9D3C-9E8FC7DC6978}" srcId="{D2F0F9FA-5932-4F56-B540-9F869E0E63DC}" destId="{630AE595-8505-4CAA-8115-0F34C27C797C}" srcOrd="0" destOrd="0" parTransId="{23B2E9CE-1DFD-46B0-8DE6-8346E71BC570}" sibTransId="{B28E5E5E-FCB9-4625-A8AE-EF8EC2A3A26C}"/>
    <dgm:cxn modelId="{6637ADEC-50F1-4982-ADFF-B6F81C2BD132}" srcId="{EF6A7C05-F832-4829-B042-96C251048B10}" destId="{5711B267-8A3D-43A8-889A-36B8B2DF9707}" srcOrd="1" destOrd="0" parTransId="{3597E084-A12B-4CDE-9A57-40642253A299}" sibTransId="{29CEDBD7-2820-4CEC-9EB9-CE8E51AF0ACE}"/>
    <dgm:cxn modelId="{FBBF0CF5-B114-46DC-B815-8D0CFFA0D142}" type="presOf" srcId="{E9B64DF9-2285-4A5F-9DD2-BA75D19CA85F}" destId="{92FC5612-F1F0-478E-8EFE-94E6FEC8291A}" srcOrd="0" destOrd="0" presId="urn:microsoft.com/office/officeart/2005/8/layout/orgChart1"/>
    <dgm:cxn modelId="{F1087FFB-DEDD-47D2-A628-1B64A393AB7B}" srcId="{9F240B24-FCC8-4D0C-9D2F-B40475729F07}" destId="{D2F0F9FA-5932-4F56-B540-9F869E0E63DC}" srcOrd="2" destOrd="0" parTransId="{AB417FE3-AD2D-40EC-B299-0A23D9F03D0D}" sibTransId="{7F5E57C2-3C69-4A44-9886-C9BB361003ED}"/>
    <dgm:cxn modelId="{23558353-0D30-4BE0-88DD-3C7A53716390}" type="presParOf" srcId="{BFAC21A3-4996-4271-9B76-F411557EF845}" destId="{488BC593-1F69-43B3-B7A4-433E968F164C}" srcOrd="0" destOrd="0" presId="urn:microsoft.com/office/officeart/2005/8/layout/orgChart1"/>
    <dgm:cxn modelId="{EC009922-83B8-4816-8B3C-D6B76796B931}" type="presParOf" srcId="{488BC593-1F69-43B3-B7A4-433E968F164C}" destId="{D2DE3640-4C76-47CD-90A3-647D4F206844}" srcOrd="0" destOrd="0" presId="urn:microsoft.com/office/officeart/2005/8/layout/orgChart1"/>
    <dgm:cxn modelId="{94778AE3-4C53-4E2A-9167-DF5D3CFF3383}" type="presParOf" srcId="{D2DE3640-4C76-47CD-90A3-647D4F206844}" destId="{E3714701-4BA2-4222-BDBD-61DA82548DB6}" srcOrd="0" destOrd="0" presId="urn:microsoft.com/office/officeart/2005/8/layout/orgChart1"/>
    <dgm:cxn modelId="{53236A8F-F8FC-46FD-AFB0-327601C0A36A}" type="presParOf" srcId="{D2DE3640-4C76-47CD-90A3-647D4F206844}" destId="{10EF6C25-01D4-43A5-A1C8-D525233D4AB6}" srcOrd="1" destOrd="0" presId="urn:microsoft.com/office/officeart/2005/8/layout/orgChart1"/>
    <dgm:cxn modelId="{5F1A16E9-B3F2-4F0C-B7AB-FE3574B387F2}" type="presParOf" srcId="{488BC593-1F69-43B3-B7A4-433E968F164C}" destId="{7BA10CF0-E45E-4AF8-9FBC-DC78CE484BF5}" srcOrd="1" destOrd="0" presId="urn:microsoft.com/office/officeart/2005/8/layout/orgChart1"/>
    <dgm:cxn modelId="{4BCF83A3-2830-4588-BA31-23F9A57BA3C1}" type="presParOf" srcId="{7BA10CF0-E45E-4AF8-9FBC-DC78CE484BF5}" destId="{65E80F5B-2A27-44FE-B9BF-853AE0229C24}" srcOrd="0" destOrd="0" presId="urn:microsoft.com/office/officeart/2005/8/layout/orgChart1"/>
    <dgm:cxn modelId="{6BD0BE9A-41C1-4EEF-BC7E-A0105377A109}" type="presParOf" srcId="{7BA10CF0-E45E-4AF8-9FBC-DC78CE484BF5}" destId="{83412310-CB1C-48FF-A561-2ECC6C65BE8D}" srcOrd="1" destOrd="0" presId="urn:microsoft.com/office/officeart/2005/8/layout/orgChart1"/>
    <dgm:cxn modelId="{647475D4-1449-4F63-A0C4-B77DC511864F}" type="presParOf" srcId="{83412310-CB1C-48FF-A561-2ECC6C65BE8D}" destId="{6FFCB905-086B-48F6-989D-06AF779C45A5}" srcOrd="0" destOrd="0" presId="urn:microsoft.com/office/officeart/2005/8/layout/orgChart1"/>
    <dgm:cxn modelId="{6CF384C6-D3B6-4B3A-84FE-5A91718F892B}" type="presParOf" srcId="{6FFCB905-086B-48F6-989D-06AF779C45A5}" destId="{04748A32-15E6-4904-8777-65CD93D9CBFB}" srcOrd="0" destOrd="0" presId="urn:microsoft.com/office/officeart/2005/8/layout/orgChart1"/>
    <dgm:cxn modelId="{8DA02C1A-29C7-48E2-B012-1AB0981B3E1C}" type="presParOf" srcId="{6FFCB905-086B-48F6-989D-06AF779C45A5}" destId="{2E2981C6-DA58-44D0-B93B-EAC9DDB7CD5E}" srcOrd="1" destOrd="0" presId="urn:microsoft.com/office/officeart/2005/8/layout/orgChart1"/>
    <dgm:cxn modelId="{6DB749C6-BBDC-4BD1-8347-D32D6A0C3AF1}" type="presParOf" srcId="{83412310-CB1C-48FF-A561-2ECC6C65BE8D}" destId="{4F7873DF-7A13-41BB-9B97-70EA75086D0C}" srcOrd="1" destOrd="0" presId="urn:microsoft.com/office/officeart/2005/8/layout/orgChart1"/>
    <dgm:cxn modelId="{E9433B15-D092-4935-B5F0-9D7A75FEE004}" type="presParOf" srcId="{4F7873DF-7A13-41BB-9B97-70EA75086D0C}" destId="{0E552C9D-6403-4A52-B641-4EFDAA857768}" srcOrd="0" destOrd="0" presId="urn:microsoft.com/office/officeart/2005/8/layout/orgChart1"/>
    <dgm:cxn modelId="{515C61A5-49E4-4E35-88CB-B4431B17A8F5}" type="presParOf" srcId="{4F7873DF-7A13-41BB-9B97-70EA75086D0C}" destId="{6BE483A7-6DE0-452C-A45A-AFCEBEDDD5A7}" srcOrd="1" destOrd="0" presId="urn:microsoft.com/office/officeart/2005/8/layout/orgChart1"/>
    <dgm:cxn modelId="{0641A852-E934-4D66-8255-AAB48D9DD95F}" type="presParOf" srcId="{6BE483A7-6DE0-452C-A45A-AFCEBEDDD5A7}" destId="{08787E3D-F615-4100-A1E9-F64B7D2BC4DD}" srcOrd="0" destOrd="0" presId="urn:microsoft.com/office/officeart/2005/8/layout/orgChart1"/>
    <dgm:cxn modelId="{04FC2A04-36EB-429D-B9E2-B79B42C473AC}" type="presParOf" srcId="{08787E3D-F615-4100-A1E9-F64B7D2BC4DD}" destId="{98C30053-E458-4BBE-A0CD-1C5B36D91683}" srcOrd="0" destOrd="0" presId="urn:microsoft.com/office/officeart/2005/8/layout/orgChart1"/>
    <dgm:cxn modelId="{B16C8387-41EF-43B0-ACC6-D21D1FE61385}" type="presParOf" srcId="{08787E3D-F615-4100-A1E9-F64B7D2BC4DD}" destId="{50F8AA58-85CA-4488-95DC-660939166B12}" srcOrd="1" destOrd="0" presId="urn:microsoft.com/office/officeart/2005/8/layout/orgChart1"/>
    <dgm:cxn modelId="{69BF464A-F1E3-4B1B-B343-4FEDE823A18D}" type="presParOf" srcId="{6BE483A7-6DE0-452C-A45A-AFCEBEDDD5A7}" destId="{C1EFA2A0-3CBE-4785-9CA7-A789CB8273B5}" srcOrd="1" destOrd="0" presId="urn:microsoft.com/office/officeart/2005/8/layout/orgChart1"/>
    <dgm:cxn modelId="{AECF1F3A-D948-40DF-AD44-F5606DDAA406}" type="presParOf" srcId="{6BE483A7-6DE0-452C-A45A-AFCEBEDDD5A7}" destId="{735BBED6-6D46-4034-94B6-2B7F47652E12}" srcOrd="2" destOrd="0" presId="urn:microsoft.com/office/officeart/2005/8/layout/orgChart1"/>
    <dgm:cxn modelId="{ECB5DDFF-83AB-4DC2-9583-1388B8222473}" type="presParOf" srcId="{4F7873DF-7A13-41BB-9B97-70EA75086D0C}" destId="{FFCD711A-1094-4973-8017-60ECFC5FA1FE}" srcOrd="2" destOrd="0" presId="urn:microsoft.com/office/officeart/2005/8/layout/orgChart1"/>
    <dgm:cxn modelId="{0F1C8231-8962-4DB1-8206-017E3AC3A3AA}" type="presParOf" srcId="{4F7873DF-7A13-41BB-9B97-70EA75086D0C}" destId="{959297E3-1D3E-4E79-A769-8BD5A66482F4}" srcOrd="3" destOrd="0" presId="urn:microsoft.com/office/officeart/2005/8/layout/orgChart1"/>
    <dgm:cxn modelId="{041DED32-86FB-445E-A00A-A7AE33D4B27F}" type="presParOf" srcId="{959297E3-1D3E-4E79-A769-8BD5A66482F4}" destId="{BF8DB008-2BA3-4146-9181-45120EA59E74}" srcOrd="0" destOrd="0" presId="urn:microsoft.com/office/officeart/2005/8/layout/orgChart1"/>
    <dgm:cxn modelId="{6AC58F22-2ECD-409E-AEDB-EDAE5E4F4E93}" type="presParOf" srcId="{BF8DB008-2BA3-4146-9181-45120EA59E74}" destId="{7515807D-B66A-49FA-A5A9-265CCF7CB9B0}" srcOrd="0" destOrd="0" presId="urn:microsoft.com/office/officeart/2005/8/layout/orgChart1"/>
    <dgm:cxn modelId="{F5CA4723-954D-46AC-8E77-F761E4DD3117}" type="presParOf" srcId="{BF8DB008-2BA3-4146-9181-45120EA59E74}" destId="{574711F5-126D-448F-843D-8FE0A5372228}" srcOrd="1" destOrd="0" presId="urn:microsoft.com/office/officeart/2005/8/layout/orgChart1"/>
    <dgm:cxn modelId="{FEB29F34-C544-4F05-ACF3-06937289B7B9}" type="presParOf" srcId="{959297E3-1D3E-4E79-A769-8BD5A66482F4}" destId="{736CA24F-E07D-402F-B55E-6E10EB4B4E93}" srcOrd="1" destOrd="0" presId="urn:microsoft.com/office/officeart/2005/8/layout/orgChart1"/>
    <dgm:cxn modelId="{08D13744-62CE-4F53-80FF-0884366F1CA0}" type="presParOf" srcId="{959297E3-1D3E-4E79-A769-8BD5A66482F4}" destId="{43EB0AEF-14E1-451D-8F8C-821C9F41B8C0}" srcOrd="2" destOrd="0" presId="urn:microsoft.com/office/officeart/2005/8/layout/orgChart1"/>
    <dgm:cxn modelId="{89CF2BCC-A991-4179-B1C6-9A6A2999FE87}" type="presParOf" srcId="{4F7873DF-7A13-41BB-9B97-70EA75086D0C}" destId="{4FBB4B86-2C56-4B4E-AED7-EF8588C63150}" srcOrd="4" destOrd="0" presId="urn:microsoft.com/office/officeart/2005/8/layout/orgChart1"/>
    <dgm:cxn modelId="{501B8BAC-1E2C-4DAC-B384-5ADB385A85BB}" type="presParOf" srcId="{4F7873DF-7A13-41BB-9B97-70EA75086D0C}" destId="{B9A92F41-1ACA-4ADA-8AD5-D0C8BBFF8385}" srcOrd="5" destOrd="0" presId="urn:microsoft.com/office/officeart/2005/8/layout/orgChart1"/>
    <dgm:cxn modelId="{92C58AEE-4D27-4D22-9040-A061BD157FD3}" type="presParOf" srcId="{B9A92F41-1ACA-4ADA-8AD5-D0C8BBFF8385}" destId="{9538C9CC-3C61-4C75-91DE-F671C7DE6C4D}" srcOrd="0" destOrd="0" presId="urn:microsoft.com/office/officeart/2005/8/layout/orgChart1"/>
    <dgm:cxn modelId="{2DD86B49-0E78-477B-B566-4CB9708B649F}" type="presParOf" srcId="{9538C9CC-3C61-4C75-91DE-F671C7DE6C4D}" destId="{43CCE09D-5879-4497-A903-A8EA929D905B}" srcOrd="0" destOrd="0" presId="urn:microsoft.com/office/officeart/2005/8/layout/orgChart1"/>
    <dgm:cxn modelId="{1191B380-C19F-4E25-B363-E50A1D179BA7}" type="presParOf" srcId="{9538C9CC-3C61-4C75-91DE-F671C7DE6C4D}" destId="{D86B8D90-D99C-439C-B251-D1AD1EF60E7E}" srcOrd="1" destOrd="0" presId="urn:microsoft.com/office/officeart/2005/8/layout/orgChart1"/>
    <dgm:cxn modelId="{A98D130F-DE01-4966-8385-5007F93FD00F}" type="presParOf" srcId="{B9A92F41-1ACA-4ADA-8AD5-D0C8BBFF8385}" destId="{2E375924-05F1-4458-932B-36751324EDFA}" srcOrd="1" destOrd="0" presId="urn:microsoft.com/office/officeart/2005/8/layout/orgChart1"/>
    <dgm:cxn modelId="{7229A06C-FC48-40D1-8446-39C52CC5A26E}" type="presParOf" srcId="{B9A92F41-1ACA-4ADA-8AD5-D0C8BBFF8385}" destId="{CC3870BD-8EAF-450D-A6BB-AF4368837177}" srcOrd="2" destOrd="0" presId="urn:microsoft.com/office/officeart/2005/8/layout/orgChart1"/>
    <dgm:cxn modelId="{5FE8B2F3-D044-4A27-BF69-A23F662FCFEC}" type="presParOf" srcId="{83412310-CB1C-48FF-A561-2ECC6C65BE8D}" destId="{FFF5F718-299B-43EE-88E7-C17FD1E18E6B}" srcOrd="2" destOrd="0" presId="urn:microsoft.com/office/officeart/2005/8/layout/orgChart1"/>
    <dgm:cxn modelId="{BD39E64A-B71E-4B34-B34A-55863721921E}" type="presParOf" srcId="{7BA10CF0-E45E-4AF8-9FBC-DC78CE484BF5}" destId="{45EB7AF6-A415-4B40-BECA-3EFCB9EC7578}" srcOrd="2" destOrd="0" presId="urn:microsoft.com/office/officeart/2005/8/layout/orgChart1"/>
    <dgm:cxn modelId="{8570EF87-01F0-4469-B8B0-D0016C15D24A}" type="presParOf" srcId="{7BA10CF0-E45E-4AF8-9FBC-DC78CE484BF5}" destId="{6346992D-2856-4EAB-A802-7921D30B3338}" srcOrd="3" destOrd="0" presId="urn:microsoft.com/office/officeart/2005/8/layout/orgChart1"/>
    <dgm:cxn modelId="{FB552C8E-1396-4747-8E3D-85AD375086EB}" type="presParOf" srcId="{6346992D-2856-4EAB-A802-7921D30B3338}" destId="{8BE1BACD-00DF-4428-A048-5B05AFD8A6BF}" srcOrd="0" destOrd="0" presId="urn:microsoft.com/office/officeart/2005/8/layout/orgChart1"/>
    <dgm:cxn modelId="{3FD31E9C-6741-4692-A0B1-D273451D0DE9}" type="presParOf" srcId="{8BE1BACD-00DF-4428-A048-5B05AFD8A6BF}" destId="{CC95511D-3C70-4FCF-A9D4-B4ADDF17C292}" srcOrd="0" destOrd="0" presId="urn:microsoft.com/office/officeart/2005/8/layout/orgChart1"/>
    <dgm:cxn modelId="{6AC3CB5D-A7E2-4884-88C9-16B43E4E70A9}" type="presParOf" srcId="{8BE1BACD-00DF-4428-A048-5B05AFD8A6BF}" destId="{FCCBECEF-8E1F-439E-ACBD-8C633A7E1CBD}" srcOrd="1" destOrd="0" presId="urn:microsoft.com/office/officeart/2005/8/layout/orgChart1"/>
    <dgm:cxn modelId="{DF859AE7-4966-402C-BFC5-97FB00B3B783}" type="presParOf" srcId="{6346992D-2856-4EAB-A802-7921D30B3338}" destId="{A970FCBA-B53F-4A2F-9962-8D4E266AD8EA}" srcOrd="1" destOrd="0" presId="urn:microsoft.com/office/officeart/2005/8/layout/orgChart1"/>
    <dgm:cxn modelId="{31DDC01D-F456-4F87-81E1-F2DF8B1F0BE2}" type="presParOf" srcId="{6346992D-2856-4EAB-A802-7921D30B3338}" destId="{13F097C0-2F66-48F7-8165-13E884928B99}" srcOrd="2" destOrd="0" presId="urn:microsoft.com/office/officeart/2005/8/layout/orgChart1"/>
    <dgm:cxn modelId="{CBD761B1-0409-43EB-BD4B-47EDE51B5C8F}" type="presParOf" srcId="{488BC593-1F69-43B3-B7A4-433E968F164C}" destId="{F8769025-741F-4393-95E9-1C4DC0259847}" srcOrd="2" destOrd="0" presId="urn:microsoft.com/office/officeart/2005/8/layout/orgChart1"/>
    <dgm:cxn modelId="{821D3288-AA9B-4443-9D57-9ACED88348C8}" type="presParOf" srcId="{BFAC21A3-4996-4271-9B76-F411557EF845}" destId="{630AAB6A-5DE5-420B-9C2F-71974A21F6E0}" srcOrd="1" destOrd="0" presId="urn:microsoft.com/office/officeart/2005/8/layout/orgChart1"/>
    <dgm:cxn modelId="{5C095A40-670B-4AD6-AE28-AD74002263A8}" type="presParOf" srcId="{630AAB6A-5DE5-420B-9C2F-71974A21F6E0}" destId="{46E2F856-F2D5-4261-B9EB-36055246C3F6}" srcOrd="0" destOrd="0" presId="urn:microsoft.com/office/officeart/2005/8/layout/orgChart1"/>
    <dgm:cxn modelId="{69EA038F-B4FC-4EC3-A7AF-068CDD25AED7}" type="presParOf" srcId="{46E2F856-F2D5-4261-B9EB-36055246C3F6}" destId="{A754A19A-FB34-4FBB-BA0D-F9DFCFB5D98B}" srcOrd="0" destOrd="0" presId="urn:microsoft.com/office/officeart/2005/8/layout/orgChart1"/>
    <dgm:cxn modelId="{8D7C93D0-FEB2-454B-ABDF-4900D758F369}" type="presParOf" srcId="{46E2F856-F2D5-4261-B9EB-36055246C3F6}" destId="{79940BDD-F0D4-427D-BF65-3B0443E1F9B3}" srcOrd="1" destOrd="0" presId="urn:microsoft.com/office/officeart/2005/8/layout/orgChart1"/>
    <dgm:cxn modelId="{8811EF2E-7364-4E19-AA58-7504C75154CE}" type="presParOf" srcId="{630AAB6A-5DE5-420B-9C2F-71974A21F6E0}" destId="{228BA341-9AC9-416E-B71C-DCADAC82D769}" srcOrd="1" destOrd="0" presId="urn:microsoft.com/office/officeart/2005/8/layout/orgChart1"/>
    <dgm:cxn modelId="{21CB4824-1DEB-4AEF-A23C-38A6E2BE907F}" type="presParOf" srcId="{630AAB6A-5DE5-420B-9C2F-71974A21F6E0}" destId="{5B46C74C-E01A-407F-BA23-E9DEFA07C188}" srcOrd="2" destOrd="0" presId="urn:microsoft.com/office/officeart/2005/8/layout/orgChart1"/>
    <dgm:cxn modelId="{9DA0DF71-3EF2-480D-87D2-547609DB8B68}" type="presParOf" srcId="{BFAC21A3-4996-4271-9B76-F411557EF845}" destId="{F1E179D1-522D-4D3E-A7D7-7C418D740E61}" srcOrd="2" destOrd="0" presId="urn:microsoft.com/office/officeart/2005/8/layout/orgChart1"/>
    <dgm:cxn modelId="{3FEE9933-6EA0-4A42-AA3D-ABB62B27B1B9}" type="presParOf" srcId="{F1E179D1-522D-4D3E-A7D7-7C418D740E61}" destId="{E71AE568-BD5C-4287-9374-31D90C473748}" srcOrd="0" destOrd="0" presId="urn:microsoft.com/office/officeart/2005/8/layout/orgChart1"/>
    <dgm:cxn modelId="{469F201D-1BAA-4D90-966D-B5F7FB6C4BBA}" type="presParOf" srcId="{E71AE568-BD5C-4287-9374-31D90C473748}" destId="{9312D711-F55A-4B60-8776-682D1721A94F}" srcOrd="0" destOrd="0" presId="urn:microsoft.com/office/officeart/2005/8/layout/orgChart1"/>
    <dgm:cxn modelId="{D33276BF-5B15-4050-92B9-7CC3FC3EC38B}" type="presParOf" srcId="{E71AE568-BD5C-4287-9374-31D90C473748}" destId="{502E62C0-62D0-4782-89C6-3D4428450857}" srcOrd="1" destOrd="0" presId="urn:microsoft.com/office/officeart/2005/8/layout/orgChart1"/>
    <dgm:cxn modelId="{FADFF52C-EAD2-4B90-88B8-6531F3A44CC0}" type="presParOf" srcId="{F1E179D1-522D-4D3E-A7D7-7C418D740E61}" destId="{A6490FFA-2BA6-45B7-9DD1-847EE6B664FB}" srcOrd="1" destOrd="0" presId="urn:microsoft.com/office/officeart/2005/8/layout/orgChart1"/>
    <dgm:cxn modelId="{249FA14A-CBE8-4DB6-B12C-291103BC2650}" type="presParOf" srcId="{A6490FFA-2BA6-45B7-9DD1-847EE6B664FB}" destId="{52AB4638-4331-4EF4-BA47-0188E2F96919}" srcOrd="0" destOrd="0" presId="urn:microsoft.com/office/officeart/2005/8/layout/orgChart1"/>
    <dgm:cxn modelId="{CF96F61F-5953-4BA5-B6B5-B39E4FAD6718}" type="presParOf" srcId="{A6490FFA-2BA6-45B7-9DD1-847EE6B664FB}" destId="{A755B18B-0EE1-4097-A3A4-3D461690C53C}" srcOrd="1" destOrd="0" presId="urn:microsoft.com/office/officeart/2005/8/layout/orgChart1"/>
    <dgm:cxn modelId="{AFECE782-6204-4F31-9CB4-F6BB6BB4515D}" type="presParOf" srcId="{A755B18B-0EE1-4097-A3A4-3D461690C53C}" destId="{22C54A69-FB8E-4012-9C35-FF9BB15E33AC}" srcOrd="0" destOrd="0" presId="urn:microsoft.com/office/officeart/2005/8/layout/orgChart1"/>
    <dgm:cxn modelId="{FE621ECC-77B8-4B72-982B-6895FF4A7D7F}" type="presParOf" srcId="{22C54A69-FB8E-4012-9C35-FF9BB15E33AC}" destId="{4CB8CA7B-95A6-4949-9268-C6C4BA6FF410}" srcOrd="0" destOrd="0" presId="urn:microsoft.com/office/officeart/2005/8/layout/orgChart1"/>
    <dgm:cxn modelId="{7A071E89-7442-4747-925F-96BC3BBBE43D}" type="presParOf" srcId="{22C54A69-FB8E-4012-9C35-FF9BB15E33AC}" destId="{1A585522-F905-450C-AF7C-7237E2AA9183}" srcOrd="1" destOrd="0" presId="urn:microsoft.com/office/officeart/2005/8/layout/orgChart1"/>
    <dgm:cxn modelId="{A11E4D07-1F71-4EC4-AC51-DB93CBD9D76E}" type="presParOf" srcId="{A755B18B-0EE1-4097-A3A4-3D461690C53C}" destId="{62A096F3-365C-499E-8331-F1EC015DA699}" srcOrd="1" destOrd="0" presId="urn:microsoft.com/office/officeart/2005/8/layout/orgChart1"/>
    <dgm:cxn modelId="{762CC178-2ABB-4E87-A2DD-254828A4143F}" type="presParOf" srcId="{A755B18B-0EE1-4097-A3A4-3D461690C53C}" destId="{9D91B3F7-7CA0-4A24-95AD-A37CFD6155DE}" srcOrd="2" destOrd="0" presId="urn:microsoft.com/office/officeart/2005/8/layout/orgChart1"/>
    <dgm:cxn modelId="{BB8D8BC3-4CC3-4FE4-B033-506BB278E533}" type="presParOf" srcId="{A6490FFA-2BA6-45B7-9DD1-847EE6B664FB}" destId="{79C667A3-BC8F-4152-8FAB-09CD1D15F9FB}" srcOrd="2" destOrd="0" presId="urn:microsoft.com/office/officeart/2005/8/layout/orgChart1"/>
    <dgm:cxn modelId="{AAC21F23-1E33-4DFF-AD2E-B446DCD2BD56}" type="presParOf" srcId="{A6490FFA-2BA6-45B7-9DD1-847EE6B664FB}" destId="{3DFBDCF7-FF11-4077-9537-836CF1F1CE23}" srcOrd="3" destOrd="0" presId="urn:microsoft.com/office/officeart/2005/8/layout/orgChart1"/>
    <dgm:cxn modelId="{FDAE5540-507A-42CC-B027-D4E1050650C0}" type="presParOf" srcId="{3DFBDCF7-FF11-4077-9537-836CF1F1CE23}" destId="{AD909201-D74B-4842-A9FC-9D95B151693C}" srcOrd="0" destOrd="0" presId="urn:microsoft.com/office/officeart/2005/8/layout/orgChart1"/>
    <dgm:cxn modelId="{5F1B380C-04CB-404B-ADEF-AEB8C00EB81F}" type="presParOf" srcId="{AD909201-D74B-4842-A9FC-9D95B151693C}" destId="{4363A4B3-3772-4D51-9C64-39FAE471E6CE}" srcOrd="0" destOrd="0" presId="urn:microsoft.com/office/officeart/2005/8/layout/orgChart1"/>
    <dgm:cxn modelId="{0C5BB955-D4C8-4533-90CD-71DD58062153}" type="presParOf" srcId="{AD909201-D74B-4842-A9FC-9D95B151693C}" destId="{9357A5E8-E4C1-4E13-8650-F5DE8A72784F}" srcOrd="1" destOrd="0" presId="urn:microsoft.com/office/officeart/2005/8/layout/orgChart1"/>
    <dgm:cxn modelId="{A0AC8F64-BD38-4F69-B439-122061119114}" type="presParOf" srcId="{3DFBDCF7-FF11-4077-9537-836CF1F1CE23}" destId="{3AA90328-B646-4436-AA8B-09F7CB8C6371}" srcOrd="1" destOrd="0" presId="urn:microsoft.com/office/officeart/2005/8/layout/orgChart1"/>
    <dgm:cxn modelId="{AB519508-5C6A-4E4E-ABEC-B36CA639A069}" type="presParOf" srcId="{3DFBDCF7-FF11-4077-9537-836CF1F1CE23}" destId="{111515DD-7E25-4B06-8730-1B28DBBBCFCD}" srcOrd="2" destOrd="0" presId="urn:microsoft.com/office/officeart/2005/8/layout/orgChart1"/>
    <dgm:cxn modelId="{2CA04FFD-5BA1-43FE-8E3B-8577A950B1CA}" type="presParOf" srcId="{A6490FFA-2BA6-45B7-9DD1-847EE6B664FB}" destId="{ABE5F152-23D2-4648-9F83-36F5A748E5DB}" srcOrd="4" destOrd="0" presId="urn:microsoft.com/office/officeart/2005/8/layout/orgChart1"/>
    <dgm:cxn modelId="{1B409836-A788-4678-B123-100B93D6B493}" type="presParOf" srcId="{A6490FFA-2BA6-45B7-9DD1-847EE6B664FB}" destId="{5FA02028-5160-43C9-9C3D-11AC84CFA606}" srcOrd="5" destOrd="0" presId="urn:microsoft.com/office/officeart/2005/8/layout/orgChart1"/>
    <dgm:cxn modelId="{BF6A74A7-E620-41E4-B169-33DEE05BB2A1}" type="presParOf" srcId="{5FA02028-5160-43C9-9C3D-11AC84CFA606}" destId="{DC746028-3F52-4840-9D98-99278F6FF150}" srcOrd="0" destOrd="0" presId="urn:microsoft.com/office/officeart/2005/8/layout/orgChart1"/>
    <dgm:cxn modelId="{C4D8ABA2-3450-4EC2-B587-9CC35BE5B837}" type="presParOf" srcId="{DC746028-3F52-4840-9D98-99278F6FF150}" destId="{FD9934DF-454B-491A-8678-C584CC39A5AF}" srcOrd="0" destOrd="0" presId="urn:microsoft.com/office/officeart/2005/8/layout/orgChart1"/>
    <dgm:cxn modelId="{E06A0B87-C7C1-44F0-A79F-5B287912CF35}" type="presParOf" srcId="{DC746028-3F52-4840-9D98-99278F6FF150}" destId="{B14264ED-5CA0-474D-A5E5-97CBEE4BE664}" srcOrd="1" destOrd="0" presId="urn:microsoft.com/office/officeart/2005/8/layout/orgChart1"/>
    <dgm:cxn modelId="{BB7D1E06-1BE2-4D1E-93FB-22CA8305A601}" type="presParOf" srcId="{5FA02028-5160-43C9-9C3D-11AC84CFA606}" destId="{1D4002C5-9928-4D17-B63A-FD5C738E8CCC}" srcOrd="1" destOrd="0" presId="urn:microsoft.com/office/officeart/2005/8/layout/orgChart1"/>
    <dgm:cxn modelId="{40AC9A3E-1187-4F87-9000-86FFEC1E8E8A}" type="presParOf" srcId="{1D4002C5-9928-4D17-B63A-FD5C738E8CCC}" destId="{92FC5612-F1F0-478E-8EFE-94E6FEC8291A}" srcOrd="0" destOrd="0" presId="urn:microsoft.com/office/officeart/2005/8/layout/orgChart1"/>
    <dgm:cxn modelId="{87C82F55-D039-46E8-901C-D2DBC23AC9BE}" type="presParOf" srcId="{1D4002C5-9928-4D17-B63A-FD5C738E8CCC}" destId="{67FF3C85-C96E-4088-870B-7DDAFC911570}" srcOrd="1" destOrd="0" presId="urn:microsoft.com/office/officeart/2005/8/layout/orgChart1"/>
    <dgm:cxn modelId="{7782D1F2-EEBE-4DAE-88A9-01F2051B0105}" type="presParOf" srcId="{67FF3C85-C96E-4088-870B-7DDAFC911570}" destId="{11A01045-FE1A-4925-82CD-7520F99D796B}" srcOrd="0" destOrd="0" presId="urn:microsoft.com/office/officeart/2005/8/layout/orgChart1"/>
    <dgm:cxn modelId="{6FDA048E-FC7E-4CEC-AEC0-44D9DD6E17DF}" type="presParOf" srcId="{11A01045-FE1A-4925-82CD-7520F99D796B}" destId="{F886FD14-CB2F-49E9-97D2-C744D0A42F29}" srcOrd="0" destOrd="0" presId="urn:microsoft.com/office/officeart/2005/8/layout/orgChart1"/>
    <dgm:cxn modelId="{E4A5A1AF-7214-4650-B427-3B0C04480197}" type="presParOf" srcId="{11A01045-FE1A-4925-82CD-7520F99D796B}" destId="{401E7607-58D4-4EB7-B45E-532AFEFCA388}" srcOrd="1" destOrd="0" presId="urn:microsoft.com/office/officeart/2005/8/layout/orgChart1"/>
    <dgm:cxn modelId="{861FD2A6-E030-41C6-B7E5-1DFF67D663C1}" type="presParOf" srcId="{67FF3C85-C96E-4088-870B-7DDAFC911570}" destId="{82E59667-269D-4AA2-BA11-56F847156F03}" srcOrd="1" destOrd="0" presId="urn:microsoft.com/office/officeart/2005/8/layout/orgChart1"/>
    <dgm:cxn modelId="{EC694916-AC22-4D84-A5FB-1FC557B00884}" type="presParOf" srcId="{67FF3C85-C96E-4088-870B-7DDAFC911570}" destId="{4AB0B49A-482E-4E01-B10C-150DD827B665}" srcOrd="2" destOrd="0" presId="urn:microsoft.com/office/officeart/2005/8/layout/orgChart1"/>
    <dgm:cxn modelId="{EB199924-33A5-4043-B6A1-DD9EFC5991DE}" type="presParOf" srcId="{5FA02028-5160-43C9-9C3D-11AC84CFA606}" destId="{DF84CBCA-C569-457A-A0C7-97115BA96615}" srcOrd="2" destOrd="0" presId="urn:microsoft.com/office/officeart/2005/8/layout/orgChart1"/>
    <dgm:cxn modelId="{0BD063C6-4DD4-41D5-BE3E-C6244DB2428E}" type="presParOf" srcId="{A6490FFA-2BA6-45B7-9DD1-847EE6B664FB}" destId="{F3DF78C6-C33D-4961-B2DC-8CFDF5D49DA2}" srcOrd="6" destOrd="0" presId="urn:microsoft.com/office/officeart/2005/8/layout/orgChart1"/>
    <dgm:cxn modelId="{C6832FC1-C2EE-4F8D-97F1-745144BC851C}" type="presParOf" srcId="{A6490FFA-2BA6-45B7-9DD1-847EE6B664FB}" destId="{91CA985B-A6D1-480C-A014-6ACF919ACB36}" srcOrd="7" destOrd="0" presId="urn:microsoft.com/office/officeart/2005/8/layout/orgChart1"/>
    <dgm:cxn modelId="{2A34CC7F-AA4D-43CD-9C30-34C9C0BDA72E}" type="presParOf" srcId="{91CA985B-A6D1-480C-A014-6ACF919ACB36}" destId="{70C98DE1-B5F5-44BF-85EA-2CCED23F4A88}" srcOrd="0" destOrd="0" presId="urn:microsoft.com/office/officeart/2005/8/layout/orgChart1"/>
    <dgm:cxn modelId="{F148EFBD-D8D6-47DC-9C99-F9D8E9C1E28F}" type="presParOf" srcId="{70C98DE1-B5F5-44BF-85EA-2CCED23F4A88}" destId="{375800B9-1580-48E3-888A-127CDDABBFFD}" srcOrd="0" destOrd="0" presId="urn:microsoft.com/office/officeart/2005/8/layout/orgChart1"/>
    <dgm:cxn modelId="{C773C9DA-728F-4997-9EA6-5B5358F99D93}" type="presParOf" srcId="{70C98DE1-B5F5-44BF-85EA-2CCED23F4A88}" destId="{66D68F1F-B435-42F2-AB2E-952360CCC3F4}" srcOrd="1" destOrd="0" presId="urn:microsoft.com/office/officeart/2005/8/layout/orgChart1"/>
    <dgm:cxn modelId="{0EF077CC-6406-44AF-8B0F-54D3E52987AC}" type="presParOf" srcId="{91CA985B-A6D1-480C-A014-6ACF919ACB36}" destId="{C2157A65-35DA-4D62-9527-C55D9E6CAEBD}" srcOrd="1" destOrd="0" presId="urn:microsoft.com/office/officeart/2005/8/layout/orgChart1"/>
    <dgm:cxn modelId="{B465518D-3F06-43D6-97FC-A06AF3214B2B}" type="presParOf" srcId="{C2157A65-35DA-4D62-9527-C55D9E6CAEBD}" destId="{D725C314-2312-44D6-B713-AF5FAF123626}" srcOrd="0" destOrd="0" presId="urn:microsoft.com/office/officeart/2005/8/layout/orgChart1"/>
    <dgm:cxn modelId="{8FFF5251-57CD-4217-97B9-E113195B1AE1}" type="presParOf" srcId="{C2157A65-35DA-4D62-9527-C55D9E6CAEBD}" destId="{90E81B13-2907-4428-BD26-8B73FC597224}" srcOrd="1" destOrd="0" presId="urn:microsoft.com/office/officeart/2005/8/layout/orgChart1"/>
    <dgm:cxn modelId="{D48AF7A8-65F5-462E-8653-93F4387646E0}" type="presParOf" srcId="{90E81B13-2907-4428-BD26-8B73FC597224}" destId="{746B5A18-28A9-49AE-9065-2A70F985B9CA}" srcOrd="0" destOrd="0" presId="urn:microsoft.com/office/officeart/2005/8/layout/orgChart1"/>
    <dgm:cxn modelId="{A423DE7A-9F84-48D8-A518-9BB96FFA511D}" type="presParOf" srcId="{746B5A18-28A9-49AE-9065-2A70F985B9CA}" destId="{71BD2038-D899-404D-ABB4-37516339B728}" srcOrd="0" destOrd="0" presId="urn:microsoft.com/office/officeart/2005/8/layout/orgChart1"/>
    <dgm:cxn modelId="{0657011B-9B8C-4611-BED2-F503A968E7E5}" type="presParOf" srcId="{746B5A18-28A9-49AE-9065-2A70F985B9CA}" destId="{CE99B0FD-4CF8-43B4-ABC7-5200930855F4}" srcOrd="1" destOrd="0" presId="urn:microsoft.com/office/officeart/2005/8/layout/orgChart1"/>
    <dgm:cxn modelId="{381785D1-7671-44C9-822A-18483A426296}" type="presParOf" srcId="{90E81B13-2907-4428-BD26-8B73FC597224}" destId="{77B0E1AE-D596-4550-837D-0D56CF277953}" srcOrd="1" destOrd="0" presId="urn:microsoft.com/office/officeart/2005/8/layout/orgChart1"/>
    <dgm:cxn modelId="{47E62454-CED6-4C3E-96A0-1B1182F7B8E7}" type="presParOf" srcId="{90E81B13-2907-4428-BD26-8B73FC597224}" destId="{D00C3CEF-F30C-408B-9A3B-338CF6FD8B99}" srcOrd="2" destOrd="0" presId="urn:microsoft.com/office/officeart/2005/8/layout/orgChart1"/>
    <dgm:cxn modelId="{A971B220-6FD4-4E8D-B0CA-251605BB6A7B}" type="presParOf" srcId="{91CA985B-A6D1-480C-A014-6ACF919ACB36}" destId="{201A96BF-AFB9-4B37-805D-994C54A69B4A}" srcOrd="2" destOrd="0" presId="urn:microsoft.com/office/officeart/2005/8/layout/orgChart1"/>
    <dgm:cxn modelId="{A1398330-C882-4CC1-A7DA-7D92E370860C}" type="presParOf" srcId="{F1E179D1-522D-4D3E-A7D7-7C418D740E61}" destId="{58EB6E6B-AF34-459F-A3DD-203D21F30683}" srcOrd="2" destOrd="0" presId="urn:microsoft.com/office/officeart/2005/8/layout/orgChart1"/>
    <dgm:cxn modelId="{113F643B-0C20-4E75-A4AC-9FC0773DAE14}" type="presParOf" srcId="{BFAC21A3-4996-4271-9B76-F411557EF845}" destId="{49E6D675-2139-4B35-8608-84B9E1EF6F68}" srcOrd="3" destOrd="0" presId="urn:microsoft.com/office/officeart/2005/8/layout/orgChart1"/>
    <dgm:cxn modelId="{0791DD0B-9B25-42A5-BAF0-44C376691FC8}" type="presParOf" srcId="{49E6D675-2139-4B35-8608-84B9E1EF6F68}" destId="{30B23235-8413-445A-BC5A-E8B6C3B242B6}" srcOrd="0" destOrd="0" presId="urn:microsoft.com/office/officeart/2005/8/layout/orgChart1"/>
    <dgm:cxn modelId="{00D91D59-2269-484A-BF15-2EAC79C6FA57}" type="presParOf" srcId="{30B23235-8413-445A-BC5A-E8B6C3B242B6}" destId="{67ADC494-B695-46D6-94D8-48E09CAD52F5}" srcOrd="0" destOrd="0" presId="urn:microsoft.com/office/officeart/2005/8/layout/orgChart1"/>
    <dgm:cxn modelId="{845DE008-D76A-43B0-8D78-E4279F149325}" type="presParOf" srcId="{30B23235-8413-445A-BC5A-E8B6C3B242B6}" destId="{E969214B-F128-4371-BBFA-1AEFA5A970BD}" srcOrd="1" destOrd="0" presId="urn:microsoft.com/office/officeart/2005/8/layout/orgChart1"/>
    <dgm:cxn modelId="{FFCF5FE7-B933-4B64-BC50-C546799A9EEE}" type="presParOf" srcId="{49E6D675-2139-4B35-8608-84B9E1EF6F68}" destId="{F13205A5-867A-4A76-991C-75E15CB17195}" srcOrd="1" destOrd="0" presId="urn:microsoft.com/office/officeart/2005/8/layout/orgChart1"/>
    <dgm:cxn modelId="{61BDF903-DA1B-4E52-8AD3-26C06B2C0554}" type="presParOf" srcId="{F13205A5-867A-4A76-991C-75E15CB17195}" destId="{25ADE694-44DC-437D-881F-918E910D0FDE}" srcOrd="0" destOrd="0" presId="urn:microsoft.com/office/officeart/2005/8/layout/orgChart1"/>
    <dgm:cxn modelId="{9159DC3A-A094-444C-8A89-DAE9CA94C63E}" type="presParOf" srcId="{F13205A5-867A-4A76-991C-75E15CB17195}" destId="{0C779589-A052-48D6-BFFD-6B41DD657F28}" srcOrd="1" destOrd="0" presId="urn:microsoft.com/office/officeart/2005/8/layout/orgChart1"/>
    <dgm:cxn modelId="{18E99F30-B747-4FE7-9794-06E1B2843B6C}" type="presParOf" srcId="{0C779589-A052-48D6-BFFD-6B41DD657F28}" destId="{03C6A7EF-878B-475A-B270-2D28F246E83E}" srcOrd="0" destOrd="0" presId="urn:microsoft.com/office/officeart/2005/8/layout/orgChart1"/>
    <dgm:cxn modelId="{82C35003-AB8F-44F3-B2A8-01C9000F1526}" type="presParOf" srcId="{03C6A7EF-878B-475A-B270-2D28F246E83E}" destId="{5BCE466C-3157-4937-A12E-F3A042945088}" srcOrd="0" destOrd="0" presId="urn:microsoft.com/office/officeart/2005/8/layout/orgChart1"/>
    <dgm:cxn modelId="{30E65C08-7BAC-432A-8537-067F3E8B76F2}" type="presParOf" srcId="{03C6A7EF-878B-475A-B270-2D28F246E83E}" destId="{D65BDEA5-2C67-40C2-9641-86E651C18D41}" srcOrd="1" destOrd="0" presId="urn:microsoft.com/office/officeart/2005/8/layout/orgChart1"/>
    <dgm:cxn modelId="{5A116909-0F33-4800-9FBF-E79853605408}" type="presParOf" srcId="{0C779589-A052-48D6-BFFD-6B41DD657F28}" destId="{914D60C4-D998-4C44-8149-6FDB224D1D35}" srcOrd="1" destOrd="0" presId="urn:microsoft.com/office/officeart/2005/8/layout/orgChart1"/>
    <dgm:cxn modelId="{4F4C70DF-0C0C-4827-8D6C-DB6F5683EF09}" type="presParOf" srcId="{0C779589-A052-48D6-BFFD-6B41DD657F28}" destId="{6B969169-989A-408F-8B7F-A05341BBEBE4}" srcOrd="2" destOrd="0" presId="urn:microsoft.com/office/officeart/2005/8/layout/orgChart1"/>
    <dgm:cxn modelId="{EDEE3D41-9D65-4538-84A7-957AE5ACC525}" type="presParOf" srcId="{F13205A5-867A-4A76-991C-75E15CB17195}" destId="{74C1D02D-2579-4445-B4B4-7CC24B6D107E}" srcOrd="2" destOrd="0" presId="urn:microsoft.com/office/officeart/2005/8/layout/orgChart1"/>
    <dgm:cxn modelId="{14C861E3-92C6-4A0A-919E-88229404734F}" type="presParOf" srcId="{F13205A5-867A-4A76-991C-75E15CB17195}" destId="{721748D7-0FC2-4307-951D-ED6A3D2E65F1}" srcOrd="3" destOrd="0" presId="urn:microsoft.com/office/officeart/2005/8/layout/orgChart1"/>
    <dgm:cxn modelId="{EB349407-F1CD-4FC0-AA16-5B98C8FECEBD}" type="presParOf" srcId="{721748D7-0FC2-4307-951D-ED6A3D2E65F1}" destId="{224F99B0-0EF1-4403-8A79-21712917C6B3}" srcOrd="0" destOrd="0" presId="urn:microsoft.com/office/officeart/2005/8/layout/orgChart1"/>
    <dgm:cxn modelId="{8EB18C22-3752-4A18-AB4C-9164CA87177F}" type="presParOf" srcId="{224F99B0-0EF1-4403-8A79-21712917C6B3}" destId="{F9BC0E70-B720-44C9-96ED-9F9D262C4AA8}" srcOrd="0" destOrd="0" presId="urn:microsoft.com/office/officeart/2005/8/layout/orgChart1"/>
    <dgm:cxn modelId="{8A4C5580-47A8-4A61-9424-2AEA808C5088}" type="presParOf" srcId="{224F99B0-0EF1-4403-8A79-21712917C6B3}" destId="{C66ED4F6-47EF-4C66-BE03-DE60FD12F4F3}" srcOrd="1" destOrd="0" presId="urn:microsoft.com/office/officeart/2005/8/layout/orgChart1"/>
    <dgm:cxn modelId="{2612DD6B-B2DB-44D3-9C53-8298409132DB}" type="presParOf" srcId="{721748D7-0FC2-4307-951D-ED6A3D2E65F1}" destId="{CC8F77CD-219D-42AD-A0D1-EF81C48FDCF4}" srcOrd="1" destOrd="0" presId="urn:microsoft.com/office/officeart/2005/8/layout/orgChart1"/>
    <dgm:cxn modelId="{F45E9CC8-D20C-45FC-885C-D4B8A3FD9675}" type="presParOf" srcId="{721748D7-0FC2-4307-951D-ED6A3D2E65F1}" destId="{BD8DC060-55C7-4359-B360-E27FE0D29513}" srcOrd="2" destOrd="0" presId="urn:microsoft.com/office/officeart/2005/8/layout/orgChart1"/>
    <dgm:cxn modelId="{4071051C-03D3-4C9F-994E-5200C1EA6CF1}" type="presParOf" srcId="{F13205A5-867A-4A76-991C-75E15CB17195}" destId="{69BDE9C6-E737-4917-8D88-D2D34FBB3EB8}" srcOrd="4" destOrd="0" presId="urn:microsoft.com/office/officeart/2005/8/layout/orgChart1"/>
    <dgm:cxn modelId="{DF992AF6-72E8-4F86-9F35-6B6269192DF7}" type="presParOf" srcId="{F13205A5-867A-4A76-991C-75E15CB17195}" destId="{CE876EDC-3E7C-41CC-9283-60422D6DE16C}" srcOrd="5" destOrd="0" presId="urn:microsoft.com/office/officeart/2005/8/layout/orgChart1"/>
    <dgm:cxn modelId="{E47C82A4-F5F7-4EBA-8B48-4539EEDCC598}" type="presParOf" srcId="{CE876EDC-3E7C-41CC-9283-60422D6DE16C}" destId="{EF3AFF74-8E4C-4ECC-93FD-3BF2F7C0A6B2}" srcOrd="0" destOrd="0" presId="urn:microsoft.com/office/officeart/2005/8/layout/orgChart1"/>
    <dgm:cxn modelId="{63E6EEC9-9E6B-4FB2-917C-DE4EB21956EF}" type="presParOf" srcId="{EF3AFF74-8E4C-4ECC-93FD-3BF2F7C0A6B2}" destId="{88144CC3-8C69-42FF-822F-7A768FEB2923}" srcOrd="0" destOrd="0" presId="urn:microsoft.com/office/officeart/2005/8/layout/orgChart1"/>
    <dgm:cxn modelId="{76C4A2DF-3C4E-449C-B8A6-49484895637F}" type="presParOf" srcId="{EF3AFF74-8E4C-4ECC-93FD-3BF2F7C0A6B2}" destId="{CFB011ED-E813-4AAF-8318-3167BC5944F1}" srcOrd="1" destOrd="0" presId="urn:microsoft.com/office/officeart/2005/8/layout/orgChart1"/>
    <dgm:cxn modelId="{5A119FE1-88C3-49F1-B747-D80FBEDC2E80}" type="presParOf" srcId="{CE876EDC-3E7C-41CC-9283-60422D6DE16C}" destId="{6FBAF911-24AF-449C-B26C-944CFCB04F60}" srcOrd="1" destOrd="0" presId="urn:microsoft.com/office/officeart/2005/8/layout/orgChart1"/>
    <dgm:cxn modelId="{2C944B18-DF51-449C-9D33-0E62DC5505D2}" type="presParOf" srcId="{6FBAF911-24AF-449C-B26C-944CFCB04F60}" destId="{16A51B7B-2B06-4B56-A748-88DD5844B210}" srcOrd="0" destOrd="0" presId="urn:microsoft.com/office/officeart/2005/8/layout/orgChart1"/>
    <dgm:cxn modelId="{86171023-6BE7-4945-8890-C3EEED255E5B}" type="presParOf" srcId="{6FBAF911-24AF-449C-B26C-944CFCB04F60}" destId="{4C8A2327-A026-41B2-80FD-01E5377C0E71}" srcOrd="1" destOrd="0" presId="urn:microsoft.com/office/officeart/2005/8/layout/orgChart1"/>
    <dgm:cxn modelId="{20C8E88D-826F-4103-82F6-F992937E9AF2}" type="presParOf" srcId="{4C8A2327-A026-41B2-80FD-01E5377C0E71}" destId="{F9419EDC-8B47-48E4-BCB1-4F164A07235B}" srcOrd="0" destOrd="0" presId="urn:microsoft.com/office/officeart/2005/8/layout/orgChart1"/>
    <dgm:cxn modelId="{76B6F000-86C6-45D3-8BDE-551D69C97922}" type="presParOf" srcId="{F9419EDC-8B47-48E4-BCB1-4F164A07235B}" destId="{2246CB64-27E9-4368-BB45-094383A1797B}" srcOrd="0" destOrd="0" presId="urn:microsoft.com/office/officeart/2005/8/layout/orgChart1"/>
    <dgm:cxn modelId="{672158D4-2051-4291-B664-1177F5F353F6}" type="presParOf" srcId="{F9419EDC-8B47-48E4-BCB1-4F164A07235B}" destId="{325693C1-33C9-47A8-A09C-D17EBF61E62E}" srcOrd="1" destOrd="0" presId="urn:microsoft.com/office/officeart/2005/8/layout/orgChart1"/>
    <dgm:cxn modelId="{9BD92C30-4E5D-44D4-9D63-6CF7087E8383}" type="presParOf" srcId="{4C8A2327-A026-41B2-80FD-01E5377C0E71}" destId="{D97A4B76-588D-4F67-AAD4-7606E4B97730}" srcOrd="1" destOrd="0" presId="urn:microsoft.com/office/officeart/2005/8/layout/orgChart1"/>
    <dgm:cxn modelId="{5A4FF6A7-D4DD-4E4D-8E83-A4C76EE02038}" type="presParOf" srcId="{4C8A2327-A026-41B2-80FD-01E5377C0E71}" destId="{E3E2F322-32B0-4FA1-A0B1-B12E8524851D}" srcOrd="2" destOrd="0" presId="urn:microsoft.com/office/officeart/2005/8/layout/orgChart1"/>
    <dgm:cxn modelId="{C6B6AD69-87BA-4B04-A596-28D096EF354E}" type="presParOf" srcId="{CE876EDC-3E7C-41CC-9283-60422D6DE16C}" destId="{EA32A1EB-6D74-4F4A-AA76-450A101C0CDF}" srcOrd="2" destOrd="0" presId="urn:microsoft.com/office/officeart/2005/8/layout/orgChart1"/>
    <dgm:cxn modelId="{7E97EAE2-8BAE-41DB-B09A-1A88645D75FA}" type="presParOf" srcId="{49E6D675-2139-4B35-8608-84B9E1EF6F68}" destId="{4DB23AF0-D47E-43EA-B1E9-6535265E1B9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A51B7B-2B06-4B56-A748-88DD5844B210}">
      <dsp:nvSpPr>
        <dsp:cNvPr id="0" name=""/>
        <dsp:cNvSpPr/>
      </dsp:nvSpPr>
      <dsp:spPr>
        <a:xfrm>
          <a:off x="9244357" y="2149603"/>
          <a:ext cx="141705" cy="4345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4563"/>
              </a:lnTo>
              <a:lnTo>
                <a:pt x="141705" y="434563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BDE9C6-E737-4917-8D88-D2D34FBB3EB8}">
      <dsp:nvSpPr>
        <dsp:cNvPr id="0" name=""/>
        <dsp:cNvSpPr/>
      </dsp:nvSpPr>
      <dsp:spPr>
        <a:xfrm>
          <a:off x="8479147" y="1478863"/>
          <a:ext cx="1143092" cy="1983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6463"/>
              </a:lnTo>
              <a:lnTo>
                <a:pt x="1992766" y="86463"/>
              </a:lnTo>
              <a:lnTo>
                <a:pt x="1992766" y="172926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C1D02D-2579-4445-B4B4-7CC24B6D107E}">
      <dsp:nvSpPr>
        <dsp:cNvPr id="0" name=""/>
        <dsp:cNvSpPr/>
      </dsp:nvSpPr>
      <dsp:spPr>
        <a:xfrm>
          <a:off x="8433427" y="1478863"/>
          <a:ext cx="91440" cy="19838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8387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ADE694-44DC-437D-881F-918E910D0FDE}">
      <dsp:nvSpPr>
        <dsp:cNvPr id="0" name=""/>
        <dsp:cNvSpPr/>
      </dsp:nvSpPr>
      <dsp:spPr>
        <a:xfrm>
          <a:off x="7336054" y="1478863"/>
          <a:ext cx="1143092" cy="198387"/>
        </a:xfrm>
        <a:custGeom>
          <a:avLst/>
          <a:gdLst/>
          <a:ahLst/>
          <a:cxnLst/>
          <a:rect l="0" t="0" r="0" b="0"/>
          <a:pathLst>
            <a:path>
              <a:moveTo>
                <a:pt x="1143092" y="0"/>
              </a:moveTo>
              <a:lnTo>
                <a:pt x="1143092" y="99193"/>
              </a:lnTo>
              <a:lnTo>
                <a:pt x="0" y="99193"/>
              </a:lnTo>
              <a:lnTo>
                <a:pt x="0" y="198387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25C314-2312-44D6-B713-AF5FAF123626}">
      <dsp:nvSpPr>
        <dsp:cNvPr id="0" name=""/>
        <dsp:cNvSpPr/>
      </dsp:nvSpPr>
      <dsp:spPr>
        <a:xfrm>
          <a:off x="5815080" y="2149603"/>
          <a:ext cx="141705" cy="4345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4563"/>
              </a:lnTo>
              <a:lnTo>
                <a:pt x="141705" y="434563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DF78C6-C33D-4961-B2DC-8CFDF5D49DA2}">
      <dsp:nvSpPr>
        <dsp:cNvPr id="0" name=""/>
        <dsp:cNvSpPr/>
      </dsp:nvSpPr>
      <dsp:spPr>
        <a:xfrm>
          <a:off x="4478324" y="1478863"/>
          <a:ext cx="1714638" cy="1983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9193"/>
              </a:lnTo>
              <a:lnTo>
                <a:pt x="1714638" y="99193"/>
              </a:lnTo>
              <a:lnTo>
                <a:pt x="1714638" y="198387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FC5612-F1F0-478E-8EFE-94E6FEC8291A}">
      <dsp:nvSpPr>
        <dsp:cNvPr id="0" name=""/>
        <dsp:cNvSpPr/>
      </dsp:nvSpPr>
      <dsp:spPr>
        <a:xfrm>
          <a:off x="4671988" y="2149603"/>
          <a:ext cx="141705" cy="4345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4563"/>
              </a:lnTo>
              <a:lnTo>
                <a:pt x="141705" y="434563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E5F152-23D2-4648-9F83-36F5A748E5DB}">
      <dsp:nvSpPr>
        <dsp:cNvPr id="0" name=""/>
        <dsp:cNvSpPr/>
      </dsp:nvSpPr>
      <dsp:spPr>
        <a:xfrm>
          <a:off x="4478324" y="1478863"/>
          <a:ext cx="571546" cy="1983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9193"/>
              </a:lnTo>
              <a:lnTo>
                <a:pt x="571546" y="99193"/>
              </a:lnTo>
              <a:lnTo>
                <a:pt x="571546" y="198387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C667A3-BC8F-4152-8FAB-09CD1D15F9FB}">
      <dsp:nvSpPr>
        <dsp:cNvPr id="0" name=""/>
        <dsp:cNvSpPr/>
      </dsp:nvSpPr>
      <dsp:spPr>
        <a:xfrm>
          <a:off x="3906778" y="1478863"/>
          <a:ext cx="571546" cy="198387"/>
        </a:xfrm>
        <a:custGeom>
          <a:avLst/>
          <a:gdLst/>
          <a:ahLst/>
          <a:cxnLst/>
          <a:rect l="0" t="0" r="0" b="0"/>
          <a:pathLst>
            <a:path>
              <a:moveTo>
                <a:pt x="571546" y="0"/>
              </a:moveTo>
              <a:lnTo>
                <a:pt x="571546" y="99193"/>
              </a:lnTo>
              <a:lnTo>
                <a:pt x="0" y="99193"/>
              </a:lnTo>
              <a:lnTo>
                <a:pt x="0" y="198387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AB4638-4331-4EF4-BA47-0188E2F96919}">
      <dsp:nvSpPr>
        <dsp:cNvPr id="0" name=""/>
        <dsp:cNvSpPr/>
      </dsp:nvSpPr>
      <dsp:spPr>
        <a:xfrm>
          <a:off x="2763685" y="1478863"/>
          <a:ext cx="1714638" cy="198387"/>
        </a:xfrm>
        <a:custGeom>
          <a:avLst/>
          <a:gdLst/>
          <a:ahLst/>
          <a:cxnLst/>
          <a:rect l="0" t="0" r="0" b="0"/>
          <a:pathLst>
            <a:path>
              <a:moveTo>
                <a:pt x="1714638" y="0"/>
              </a:moveTo>
              <a:lnTo>
                <a:pt x="1714638" y="99193"/>
              </a:lnTo>
              <a:lnTo>
                <a:pt x="0" y="99193"/>
              </a:lnTo>
              <a:lnTo>
                <a:pt x="0" y="198387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EB7AF6-A415-4B40-BECA-3EFCB9EC7578}">
      <dsp:nvSpPr>
        <dsp:cNvPr id="0" name=""/>
        <dsp:cNvSpPr/>
      </dsp:nvSpPr>
      <dsp:spPr>
        <a:xfrm>
          <a:off x="1049047" y="1478863"/>
          <a:ext cx="571546" cy="1983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9193"/>
              </a:lnTo>
              <a:lnTo>
                <a:pt x="571546" y="99193"/>
              </a:lnTo>
              <a:lnTo>
                <a:pt x="571546" y="198387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BB4B86-2C56-4B4E-AED7-EF8588C63150}">
      <dsp:nvSpPr>
        <dsp:cNvPr id="0" name=""/>
        <dsp:cNvSpPr/>
      </dsp:nvSpPr>
      <dsp:spPr>
        <a:xfrm>
          <a:off x="99619" y="2149603"/>
          <a:ext cx="141705" cy="17760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76044"/>
              </a:lnTo>
              <a:lnTo>
                <a:pt x="141705" y="1776044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CD711A-1094-4973-8017-60ECFC5FA1FE}">
      <dsp:nvSpPr>
        <dsp:cNvPr id="0" name=""/>
        <dsp:cNvSpPr/>
      </dsp:nvSpPr>
      <dsp:spPr>
        <a:xfrm>
          <a:off x="99619" y="2149603"/>
          <a:ext cx="141705" cy="1105304"/>
        </a:xfrm>
        <a:custGeom>
          <a:avLst/>
          <a:gdLst/>
          <a:ahLst/>
          <a:cxnLst/>
          <a:rect l="0" t="0" r="0" b="0"/>
          <a:pathLst>
            <a:path>
              <a:moveTo>
                <a:pt x="1992766" y="0"/>
              </a:moveTo>
              <a:lnTo>
                <a:pt x="1992766" y="86463"/>
              </a:lnTo>
              <a:lnTo>
                <a:pt x="0" y="86463"/>
              </a:lnTo>
              <a:lnTo>
                <a:pt x="0" y="172926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552C9D-6403-4A52-B641-4EFDAA857768}">
      <dsp:nvSpPr>
        <dsp:cNvPr id="0" name=""/>
        <dsp:cNvSpPr/>
      </dsp:nvSpPr>
      <dsp:spPr>
        <a:xfrm>
          <a:off x="99619" y="2149603"/>
          <a:ext cx="141705" cy="4345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4563"/>
              </a:lnTo>
              <a:lnTo>
                <a:pt x="141705" y="434563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E80F5B-2A27-44FE-B9BF-853AE0229C24}">
      <dsp:nvSpPr>
        <dsp:cNvPr id="0" name=""/>
        <dsp:cNvSpPr/>
      </dsp:nvSpPr>
      <dsp:spPr>
        <a:xfrm>
          <a:off x="477501" y="1478863"/>
          <a:ext cx="571546" cy="198387"/>
        </a:xfrm>
        <a:custGeom>
          <a:avLst/>
          <a:gdLst/>
          <a:ahLst/>
          <a:cxnLst/>
          <a:rect l="0" t="0" r="0" b="0"/>
          <a:pathLst>
            <a:path>
              <a:moveTo>
                <a:pt x="571546" y="0"/>
              </a:moveTo>
              <a:lnTo>
                <a:pt x="571546" y="99193"/>
              </a:lnTo>
              <a:lnTo>
                <a:pt x="0" y="99193"/>
              </a:lnTo>
              <a:lnTo>
                <a:pt x="0" y="198387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714701-4BA2-4222-BDBD-61DA82548DB6}">
      <dsp:nvSpPr>
        <dsp:cNvPr id="0" name=""/>
        <dsp:cNvSpPr/>
      </dsp:nvSpPr>
      <dsp:spPr>
        <a:xfrm>
          <a:off x="576695" y="1006511"/>
          <a:ext cx="944704" cy="472352"/>
        </a:xfrm>
        <a:prstGeom prst="rect">
          <a:avLst/>
        </a:prstGeom>
        <a:solidFill>
          <a:srgbClr val="44546A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HIV</a:t>
          </a:r>
        </a:p>
      </dsp:txBody>
      <dsp:txXfrm>
        <a:off x="576695" y="1006511"/>
        <a:ext cx="944704" cy="472352"/>
      </dsp:txXfrm>
    </dsp:sp>
    <dsp:sp modelId="{04748A32-15E6-4904-8777-65CD93D9CBFB}">
      <dsp:nvSpPr>
        <dsp:cNvPr id="0" name=""/>
        <dsp:cNvSpPr/>
      </dsp:nvSpPr>
      <dsp:spPr>
        <a:xfrm>
          <a:off x="5149" y="1677251"/>
          <a:ext cx="944704" cy="472352"/>
        </a:xfrm>
        <a:prstGeom prst="rect">
          <a:avLst/>
        </a:prstGeom>
        <a:solidFill>
          <a:srgbClr val="44546A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Laboratory Strengthening</a:t>
          </a:r>
        </a:p>
      </dsp:txBody>
      <dsp:txXfrm>
        <a:off x="5149" y="1677251"/>
        <a:ext cx="944704" cy="472352"/>
      </dsp:txXfrm>
    </dsp:sp>
    <dsp:sp modelId="{98C30053-E458-4BBE-A0CD-1C5B36D91683}">
      <dsp:nvSpPr>
        <dsp:cNvPr id="0" name=""/>
        <dsp:cNvSpPr/>
      </dsp:nvSpPr>
      <dsp:spPr>
        <a:xfrm>
          <a:off x="241325" y="2347991"/>
          <a:ext cx="944704" cy="472352"/>
        </a:xfrm>
        <a:prstGeom prst="rect">
          <a:avLst/>
        </a:prstGeom>
        <a:solidFill>
          <a:srgbClr val="44546A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Lab HIV rapid testing</a:t>
          </a:r>
        </a:p>
      </dsp:txBody>
      <dsp:txXfrm>
        <a:off x="241325" y="2347991"/>
        <a:ext cx="944704" cy="472352"/>
      </dsp:txXfrm>
    </dsp:sp>
    <dsp:sp modelId="{7515807D-B66A-49FA-A5A9-265CCF7CB9B0}">
      <dsp:nvSpPr>
        <dsp:cNvPr id="0" name=""/>
        <dsp:cNvSpPr/>
      </dsp:nvSpPr>
      <dsp:spPr>
        <a:xfrm>
          <a:off x="241325" y="3018731"/>
          <a:ext cx="944704" cy="472352"/>
        </a:xfrm>
        <a:prstGeom prst="rect">
          <a:avLst/>
        </a:prstGeom>
        <a:solidFill>
          <a:srgbClr val="44546A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Viral Load Scale Up</a:t>
          </a:r>
        </a:p>
      </dsp:txBody>
      <dsp:txXfrm>
        <a:off x="241325" y="3018731"/>
        <a:ext cx="944704" cy="472352"/>
      </dsp:txXfrm>
    </dsp:sp>
    <dsp:sp modelId="{43CCE09D-5879-4497-A903-A8EA929D905B}">
      <dsp:nvSpPr>
        <dsp:cNvPr id="0" name=""/>
        <dsp:cNvSpPr/>
      </dsp:nvSpPr>
      <dsp:spPr>
        <a:xfrm>
          <a:off x="241325" y="3689471"/>
          <a:ext cx="944704" cy="472352"/>
        </a:xfrm>
        <a:prstGeom prst="rect">
          <a:avLst/>
        </a:prstGeom>
        <a:solidFill>
          <a:srgbClr val="44546A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Chemical Pathology</a:t>
          </a:r>
        </a:p>
      </dsp:txBody>
      <dsp:txXfrm>
        <a:off x="241325" y="3689471"/>
        <a:ext cx="944704" cy="472352"/>
      </dsp:txXfrm>
    </dsp:sp>
    <dsp:sp modelId="{CC95511D-3C70-4FCF-A9D4-B4ADDF17C292}">
      <dsp:nvSpPr>
        <dsp:cNvPr id="0" name=""/>
        <dsp:cNvSpPr/>
      </dsp:nvSpPr>
      <dsp:spPr>
        <a:xfrm>
          <a:off x="1148241" y="1677251"/>
          <a:ext cx="944704" cy="472352"/>
        </a:xfrm>
        <a:prstGeom prst="rect">
          <a:avLst/>
        </a:prstGeom>
        <a:solidFill>
          <a:srgbClr val="44546A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Quality Improvement</a:t>
          </a:r>
        </a:p>
      </dsp:txBody>
      <dsp:txXfrm>
        <a:off x="1148241" y="1677251"/>
        <a:ext cx="944704" cy="472352"/>
      </dsp:txXfrm>
    </dsp:sp>
    <dsp:sp modelId="{A754A19A-FB34-4FBB-BA0D-F9DFCFB5D98B}">
      <dsp:nvSpPr>
        <dsp:cNvPr id="0" name=""/>
        <dsp:cNvSpPr/>
      </dsp:nvSpPr>
      <dsp:spPr>
        <a:xfrm>
          <a:off x="1719787" y="1006511"/>
          <a:ext cx="944704" cy="472352"/>
        </a:xfrm>
        <a:prstGeom prst="rect">
          <a:avLst/>
        </a:prstGeom>
        <a:solidFill>
          <a:srgbClr val="44546A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TB/MDR TB</a:t>
          </a:r>
        </a:p>
      </dsp:txBody>
      <dsp:txXfrm>
        <a:off x="1719787" y="1006511"/>
        <a:ext cx="944704" cy="472352"/>
      </dsp:txXfrm>
    </dsp:sp>
    <dsp:sp modelId="{9312D711-F55A-4B60-8776-682D1721A94F}">
      <dsp:nvSpPr>
        <dsp:cNvPr id="0" name=""/>
        <dsp:cNvSpPr/>
      </dsp:nvSpPr>
      <dsp:spPr>
        <a:xfrm>
          <a:off x="4005972" y="1006511"/>
          <a:ext cx="944704" cy="472352"/>
        </a:xfrm>
        <a:prstGeom prst="rect">
          <a:avLst/>
        </a:prstGeom>
        <a:solidFill>
          <a:srgbClr val="44546A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Global Health Security</a:t>
          </a:r>
        </a:p>
      </dsp:txBody>
      <dsp:txXfrm>
        <a:off x="4005972" y="1006511"/>
        <a:ext cx="944704" cy="472352"/>
      </dsp:txXfrm>
    </dsp:sp>
    <dsp:sp modelId="{4CB8CA7B-95A6-4949-9268-C6C4BA6FF410}">
      <dsp:nvSpPr>
        <dsp:cNvPr id="0" name=""/>
        <dsp:cNvSpPr/>
      </dsp:nvSpPr>
      <dsp:spPr>
        <a:xfrm>
          <a:off x="2291333" y="1677251"/>
          <a:ext cx="944704" cy="472352"/>
        </a:xfrm>
        <a:prstGeom prst="rect">
          <a:avLst/>
        </a:prstGeom>
        <a:solidFill>
          <a:srgbClr val="44546A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Antimicrobial Resistance</a:t>
          </a:r>
        </a:p>
      </dsp:txBody>
      <dsp:txXfrm>
        <a:off x="2291333" y="1677251"/>
        <a:ext cx="944704" cy="472352"/>
      </dsp:txXfrm>
    </dsp:sp>
    <dsp:sp modelId="{4363A4B3-3772-4D51-9C64-39FAE471E6CE}">
      <dsp:nvSpPr>
        <dsp:cNvPr id="0" name=""/>
        <dsp:cNvSpPr/>
      </dsp:nvSpPr>
      <dsp:spPr>
        <a:xfrm>
          <a:off x="3434426" y="1677251"/>
          <a:ext cx="944704" cy="472352"/>
        </a:xfrm>
        <a:prstGeom prst="rect">
          <a:avLst/>
        </a:prstGeom>
        <a:solidFill>
          <a:srgbClr val="44546A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Infection Control Prevention</a:t>
          </a:r>
        </a:p>
      </dsp:txBody>
      <dsp:txXfrm>
        <a:off x="3434426" y="1677251"/>
        <a:ext cx="944704" cy="472352"/>
      </dsp:txXfrm>
    </dsp:sp>
    <dsp:sp modelId="{FD9934DF-454B-491A-8678-C584CC39A5AF}">
      <dsp:nvSpPr>
        <dsp:cNvPr id="0" name=""/>
        <dsp:cNvSpPr/>
      </dsp:nvSpPr>
      <dsp:spPr>
        <a:xfrm>
          <a:off x="4577518" y="1677251"/>
          <a:ext cx="944704" cy="472352"/>
        </a:xfrm>
        <a:prstGeom prst="rect">
          <a:avLst/>
        </a:prstGeom>
        <a:solidFill>
          <a:srgbClr val="44546A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Outbreaks</a:t>
          </a:r>
        </a:p>
      </dsp:txBody>
      <dsp:txXfrm>
        <a:off x="4577518" y="1677251"/>
        <a:ext cx="944704" cy="472352"/>
      </dsp:txXfrm>
    </dsp:sp>
    <dsp:sp modelId="{F886FD14-CB2F-49E9-97D2-C744D0A42F29}">
      <dsp:nvSpPr>
        <dsp:cNvPr id="0" name=""/>
        <dsp:cNvSpPr/>
      </dsp:nvSpPr>
      <dsp:spPr>
        <a:xfrm>
          <a:off x="4813694" y="2347991"/>
          <a:ext cx="944704" cy="472352"/>
        </a:xfrm>
        <a:prstGeom prst="rect">
          <a:avLst/>
        </a:prstGeom>
        <a:solidFill>
          <a:srgbClr val="44546A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Emergency Preparedness</a:t>
          </a:r>
        </a:p>
      </dsp:txBody>
      <dsp:txXfrm>
        <a:off x="4813694" y="2347991"/>
        <a:ext cx="944704" cy="472352"/>
      </dsp:txXfrm>
    </dsp:sp>
    <dsp:sp modelId="{375800B9-1580-48E3-888A-127CDDABBFFD}">
      <dsp:nvSpPr>
        <dsp:cNvPr id="0" name=""/>
        <dsp:cNvSpPr/>
      </dsp:nvSpPr>
      <dsp:spPr>
        <a:xfrm>
          <a:off x="5720610" y="1677251"/>
          <a:ext cx="944704" cy="472352"/>
        </a:xfrm>
        <a:prstGeom prst="rect">
          <a:avLst/>
        </a:prstGeom>
        <a:solidFill>
          <a:srgbClr val="44546A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Surveillance</a:t>
          </a:r>
        </a:p>
      </dsp:txBody>
      <dsp:txXfrm>
        <a:off x="5720610" y="1677251"/>
        <a:ext cx="944704" cy="472352"/>
      </dsp:txXfrm>
    </dsp:sp>
    <dsp:sp modelId="{71BD2038-D899-404D-ABB4-37516339B728}">
      <dsp:nvSpPr>
        <dsp:cNvPr id="0" name=""/>
        <dsp:cNvSpPr/>
      </dsp:nvSpPr>
      <dsp:spPr>
        <a:xfrm>
          <a:off x="5956786" y="2347991"/>
          <a:ext cx="944704" cy="472352"/>
        </a:xfrm>
        <a:prstGeom prst="rect">
          <a:avLst/>
        </a:prstGeom>
        <a:solidFill>
          <a:srgbClr val="44546A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FETP</a:t>
          </a:r>
        </a:p>
      </dsp:txBody>
      <dsp:txXfrm>
        <a:off x="5956786" y="2347991"/>
        <a:ext cx="944704" cy="472352"/>
      </dsp:txXfrm>
    </dsp:sp>
    <dsp:sp modelId="{67ADC494-B695-46D6-94D8-48E09CAD52F5}">
      <dsp:nvSpPr>
        <dsp:cNvPr id="0" name=""/>
        <dsp:cNvSpPr/>
      </dsp:nvSpPr>
      <dsp:spPr>
        <a:xfrm>
          <a:off x="8006795" y="1006511"/>
          <a:ext cx="944704" cy="472352"/>
        </a:xfrm>
        <a:prstGeom prst="rect">
          <a:avLst/>
        </a:prstGeom>
        <a:solidFill>
          <a:srgbClr val="44546A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Other</a:t>
          </a:r>
        </a:p>
      </dsp:txBody>
      <dsp:txXfrm>
        <a:off x="8006795" y="1006511"/>
        <a:ext cx="944704" cy="472352"/>
      </dsp:txXfrm>
    </dsp:sp>
    <dsp:sp modelId="{5BCE466C-3157-4937-A12E-F3A042945088}">
      <dsp:nvSpPr>
        <dsp:cNvPr id="0" name=""/>
        <dsp:cNvSpPr/>
      </dsp:nvSpPr>
      <dsp:spPr>
        <a:xfrm>
          <a:off x="6863702" y="1677251"/>
          <a:ext cx="944704" cy="472352"/>
        </a:xfrm>
        <a:prstGeom prst="rect">
          <a:avLst/>
        </a:prstGeom>
        <a:solidFill>
          <a:srgbClr val="44546A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Safe Surgery</a:t>
          </a:r>
        </a:p>
      </dsp:txBody>
      <dsp:txXfrm>
        <a:off x="6863702" y="1677251"/>
        <a:ext cx="944704" cy="472352"/>
      </dsp:txXfrm>
    </dsp:sp>
    <dsp:sp modelId="{F9BC0E70-B720-44C9-96ED-9F9D262C4AA8}">
      <dsp:nvSpPr>
        <dsp:cNvPr id="0" name=""/>
        <dsp:cNvSpPr/>
      </dsp:nvSpPr>
      <dsp:spPr>
        <a:xfrm>
          <a:off x="8006795" y="1677251"/>
          <a:ext cx="944704" cy="472352"/>
        </a:xfrm>
        <a:prstGeom prst="rect">
          <a:avLst/>
        </a:prstGeom>
        <a:solidFill>
          <a:srgbClr val="44546A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Cancer</a:t>
          </a:r>
        </a:p>
      </dsp:txBody>
      <dsp:txXfrm>
        <a:off x="8006795" y="1677251"/>
        <a:ext cx="944704" cy="472352"/>
      </dsp:txXfrm>
    </dsp:sp>
    <dsp:sp modelId="{88144CC3-8C69-42FF-822F-7A768FEB2923}">
      <dsp:nvSpPr>
        <dsp:cNvPr id="0" name=""/>
        <dsp:cNvSpPr/>
      </dsp:nvSpPr>
      <dsp:spPr>
        <a:xfrm>
          <a:off x="9149887" y="1677251"/>
          <a:ext cx="944704" cy="472352"/>
        </a:xfrm>
        <a:prstGeom prst="rect">
          <a:avLst/>
        </a:prstGeom>
        <a:solidFill>
          <a:srgbClr val="44546A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Chronic Disease</a:t>
          </a:r>
        </a:p>
      </dsp:txBody>
      <dsp:txXfrm>
        <a:off x="9149887" y="1677251"/>
        <a:ext cx="944704" cy="472352"/>
      </dsp:txXfrm>
    </dsp:sp>
    <dsp:sp modelId="{2246CB64-27E9-4368-BB45-094383A1797B}">
      <dsp:nvSpPr>
        <dsp:cNvPr id="0" name=""/>
        <dsp:cNvSpPr/>
      </dsp:nvSpPr>
      <dsp:spPr>
        <a:xfrm>
          <a:off x="9386063" y="2347991"/>
          <a:ext cx="944704" cy="472352"/>
        </a:xfrm>
        <a:prstGeom prst="rect">
          <a:avLst/>
        </a:prstGeom>
        <a:solidFill>
          <a:srgbClr val="44546A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Autism</a:t>
          </a:r>
        </a:p>
      </dsp:txBody>
      <dsp:txXfrm>
        <a:off x="9386063" y="2347991"/>
        <a:ext cx="944704" cy="4723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468E72-8AEE-4776-8EC2-8F14C1583EEA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E35FF8-FB14-4879-9BC3-604A38BAE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6437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D2E51A-2061-4AC9-BA02-AAC57C58C28B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0579D2-C235-4ED6-AECE-F4AE1A05BE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917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74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59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6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9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63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69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579D2-C235-4ED6-AECE-F4AE1A05BE8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0382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0579D2-C235-4ED6-AECE-F4AE1A05BE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15310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0579D2-C235-4ED6-AECE-F4AE1A05BE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88687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DFB21-4857-4A66-8E76-02B6326333E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14217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0579D2-C235-4ED6-AECE-F4AE1A05BE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16059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709613"/>
            <a:ext cx="6310313" cy="35496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Shape 297"/>
          <p:cNvSpPr txBox="1">
            <a:spLocks noGrp="1"/>
          </p:cNvSpPr>
          <p:nvPr>
            <p:ph type="body" idx="1"/>
          </p:nvPr>
        </p:nvSpPr>
        <p:spPr>
          <a:xfrm>
            <a:off x="717917" y="4495521"/>
            <a:ext cx="5743335" cy="4258913"/>
          </a:xfrm>
          <a:prstGeom prst="rect">
            <a:avLst/>
          </a:prstGeom>
        </p:spPr>
        <p:txBody>
          <a:bodyPr spcFirstLastPara="1" wrap="square" lIns="95081" tIns="95081" rIns="95081" bIns="95081" anchor="t" anchorCtr="0">
            <a:noAutofit/>
          </a:bodyPr>
          <a:lstStyle/>
          <a:p>
            <a:r>
              <a:rPr lang="en-US"/>
              <a:t>Antimicrobial Stewardship</a:t>
            </a:r>
          </a:p>
          <a:p>
            <a:r>
              <a:rPr lang="en-US"/>
              <a:t>Autism</a:t>
            </a:r>
          </a:p>
          <a:p>
            <a:r>
              <a:rPr lang="en-US"/>
              <a:t>Behavioral Health</a:t>
            </a:r>
          </a:p>
          <a:p>
            <a:r>
              <a:rPr lang="en-US"/>
              <a:t>Bone Health</a:t>
            </a:r>
          </a:p>
          <a:p>
            <a:r>
              <a:rPr lang="en-US"/>
              <a:t>Cancer</a:t>
            </a:r>
          </a:p>
          <a:p>
            <a:r>
              <a:rPr lang="en-US"/>
              <a:t>Cardiology</a:t>
            </a:r>
          </a:p>
          <a:p>
            <a:r>
              <a:rPr lang="en-US"/>
              <a:t>Chronic Lung Disease</a:t>
            </a:r>
          </a:p>
          <a:p>
            <a:r>
              <a:rPr lang="en-US"/>
              <a:t>Chronic Pain</a:t>
            </a:r>
          </a:p>
          <a:p>
            <a:r>
              <a:rPr lang="en-US"/>
              <a:t>Crisis Intervention</a:t>
            </a:r>
          </a:p>
          <a:p>
            <a:r>
              <a:rPr lang="en-US"/>
              <a:t>Diabetes and Endocrinology</a:t>
            </a:r>
          </a:p>
          <a:p>
            <a:r>
              <a:rPr lang="en-US"/>
              <a:t>Education</a:t>
            </a:r>
          </a:p>
          <a:p>
            <a:r>
              <a:rPr lang="en-US"/>
              <a:t>Geriatrics</a:t>
            </a:r>
          </a:p>
          <a:p>
            <a:r>
              <a:rPr lang="en-US"/>
              <a:t>Good Health and Wellness in Indian Country</a:t>
            </a:r>
          </a:p>
          <a:p>
            <a:r>
              <a:rPr lang="en-US"/>
              <a:t>Hepatitis </a:t>
            </a:r>
          </a:p>
          <a:p>
            <a:pPr defTabSz="950969">
              <a:defRPr/>
            </a:pPr>
            <a:r>
              <a:rPr lang="en-US"/>
              <a:t>High-Risk Pregnancy</a:t>
            </a:r>
          </a:p>
          <a:p>
            <a:r>
              <a:rPr lang="en-US"/>
              <a:t>HIV/AIDS</a:t>
            </a:r>
          </a:p>
          <a:p>
            <a:r>
              <a:rPr lang="en-US"/>
              <a:t>Infectious Disease</a:t>
            </a:r>
          </a:p>
          <a:p>
            <a:r>
              <a:rPr lang="en-US"/>
              <a:t>Integrated Addictions &amp; Psychiatry</a:t>
            </a:r>
          </a:p>
          <a:p>
            <a:r>
              <a:rPr lang="en-US"/>
              <a:t>Laboratory Medicine</a:t>
            </a:r>
          </a:p>
          <a:p>
            <a:r>
              <a:rPr lang="en-US"/>
              <a:t>LGBT Health</a:t>
            </a:r>
          </a:p>
          <a:p>
            <a:r>
              <a:rPr lang="en-US"/>
              <a:t>Opioid Use Disorder</a:t>
            </a:r>
          </a:p>
          <a:p>
            <a:r>
              <a:rPr lang="en-US"/>
              <a:t>Palliative Care</a:t>
            </a:r>
          </a:p>
          <a:p>
            <a:r>
              <a:rPr lang="en-US"/>
              <a:t>Pediatrics</a:t>
            </a:r>
          </a:p>
          <a:p>
            <a:r>
              <a:rPr lang="en-US"/>
              <a:t>Prison Peer Education</a:t>
            </a:r>
          </a:p>
          <a:p>
            <a:r>
              <a:rPr lang="en-US"/>
              <a:t>Quality Improvement</a:t>
            </a:r>
          </a:p>
          <a:p>
            <a:r>
              <a:rPr lang="en-US"/>
              <a:t>Rheumatology</a:t>
            </a:r>
          </a:p>
          <a:p>
            <a:r>
              <a:rPr lang="en-US"/>
              <a:t>Sexually Transmitted Diseases</a:t>
            </a:r>
          </a:p>
          <a:p>
            <a:r>
              <a:rPr lang="en-US"/>
              <a:t>Trauma-Informed Care</a:t>
            </a:r>
          </a:p>
          <a:p>
            <a:r>
              <a:rPr lang="en-US"/>
              <a:t>Tuberculosis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380185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0579D2-C235-4ED6-AECE-F4AE1A05BE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05209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0579D2-C235-4ED6-AECE-F4AE1A05BE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51219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658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C11B34-3D3E-4622-AE70-2C4AF0BE9A9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658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07113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Updated 8/19/22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22EF00-1186-475A-ACE5-A3F88C73BCA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33641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7.xml"/><Relationship Id="rId1" Type="http://schemas.openxmlformats.org/officeDocument/2006/relationships/tags" Target="../tags/tag1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7.xml"/><Relationship Id="rId1" Type="http://schemas.openxmlformats.org/officeDocument/2006/relationships/tags" Target="../tags/tag19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7.xml"/><Relationship Id="rId1" Type="http://schemas.openxmlformats.org/officeDocument/2006/relationships/tags" Target="../tags/tag20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8.xml"/><Relationship Id="rId1" Type="http://schemas.openxmlformats.org/officeDocument/2006/relationships/tags" Target="../tags/tag2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8.xml"/><Relationship Id="rId1" Type="http://schemas.openxmlformats.org/officeDocument/2006/relationships/tags" Target="../tags/tag2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8.xml"/><Relationship Id="rId1" Type="http://schemas.openxmlformats.org/officeDocument/2006/relationships/tags" Target="../tags/tag2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9.xml"/><Relationship Id="rId1" Type="http://schemas.openxmlformats.org/officeDocument/2006/relationships/tags" Target="../tags/tag2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9.xml"/><Relationship Id="rId1" Type="http://schemas.openxmlformats.org/officeDocument/2006/relationships/tags" Target="../tags/tag2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tags" Target="../tags/tag28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0.xml"/><Relationship Id="rId1" Type="http://schemas.openxmlformats.org/officeDocument/2006/relationships/tags" Target="../tags/tag30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0.xml"/><Relationship Id="rId1" Type="http://schemas.openxmlformats.org/officeDocument/2006/relationships/tags" Target="../tags/tag3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0.xml"/><Relationship Id="rId1" Type="http://schemas.openxmlformats.org/officeDocument/2006/relationships/tags" Target="../tags/tag3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1.xml"/><Relationship Id="rId1" Type="http://schemas.openxmlformats.org/officeDocument/2006/relationships/tags" Target="../tags/tag3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1.xml"/><Relationship Id="rId1" Type="http://schemas.openxmlformats.org/officeDocument/2006/relationships/tags" Target="../tags/tag3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1.xml"/><Relationship Id="rId1" Type="http://schemas.openxmlformats.org/officeDocument/2006/relationships/tags" Target="../tags/tag3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1.xml"/><Relationship Id="rId1" Type="http://schemas.openxmlformats.org/officeDocument/2006/relationships/tags" Target="../tags/tag3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1.xml"/><Relationship Id="rId1" Type="http://schemas.openxmlformats.org/officeDocument/2006/relationships/tags" Target="../tags/tag38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2.xml"/><Relationship Id="rId1" Type="http://schemas.openxmlformats.org/officeDocument/2006/relationships/tags" Target="../tags/tag40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2.xml"/><Relationship Id="rId1" Type="http://schemas.openxmlformats.org/officeDocument/2006/relationships/tags" Target="../tags/tag4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13.xml"/><Relationship Id="rId1" Type="http://schemas.openxmlformats.org/officeDocument/2006/relationships/tags" Target="../tags/tag4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4.xml"/><Relationship Id="rId1" Type="http://schemas.openxmlformats.org/officeDocument/2006/relationships/tags" Target="../tags/tag4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4.xml"/><Relationship Id="rId1" Type="http://schemas.openxmlformats.org/officeDocument/2006/relationships/tags" Target="../tags/tag4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4.xml"/><Relationship Id="rId1" Type="http://schemas.openxmlformats.org/officeDocument/2006/relationships/tags" Target="../tags/tag4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7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Master" Target="../slideMasters/slideMaster14.xml"/><Relationship Id="rId1" Type="http://schemas.openxmlformats.org/officeDocument/2006/relationships/tags" Target="../tags/tag47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Master" Target="../slideMasters/slideMaster14.xml"/><Relationship Id="rId1" Type="http://schemas.openxmlformats.org/officeDocument/2006/relationships/tags" Target="../tags/tag48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5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9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5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15.xml"/><Relationship Id="rId1" Type="http://schemas.openxmlformats.org/officeDocument/2006/relationships/tags" Target="../tags/tag49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15.xml"/><Relationship Id="rId1" Type="http://schemas.openxmlformats.org/officeDocument/2006/relationships/tags" Target="../tags/tag50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5.xml"/><Relationship Id="rId1" Type="http://schemas.openxmlformats.org/officeDocument/2006/relationships/tags" Target="../tags/tag51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1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6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6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6.xml"/><Relationship Id="rId1" Type="http://schemas.openxmlformats.org/officeDocument/2006/relationships/tags" Target="../tags/tag5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14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1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n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0" y="2"/>
            <a:ext cx="12192000" cy="107388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400" b="1" i="0">
                <a:solidFill>
                  <a:srgbClr val="008C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1524" y="1247517"/>
            <a:ext cx="12188952" cy="1535805"/>
          </a:xfrm>
          <a:prstGeom prst="rect">
            <a:avLst/>
          </a:prstGeom>
        </p:spPr>
        <p:txBody>
          <a:bodyPr>
            <a:spAutoFit/>
          </a:bodyPr>
          <a:lstStyle>
            <a:lvl1pPr marL="228600" indent="-228600">
              <a:spcBef>
                <a:spcPts val="600"/>
              </a:spcBef>
              <a:buFontTx/>
              <a:buBlip>
                <a:blip r:embed="rId3"/>
              </a:buBlip>
              <a:defRPr sz="2000" b="0" i="0">
                <a:solidFill>
                  <a:srgbClr val="1C34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spcBef>
                <a:spcPts val="600"/>
              </a:spcBef>
              <a:buFontTx/>
              <a:buBlip>
                <a:blip r:embed="rId4"/>
              </a:buBlip>
              <a:defRPr sz="1800" b="0" i="0">
                <a:solidFill>
                  <a:srgbClr val="1C34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FontTx/>
              <a:buBlip>
                <a:blip r:embed="rId5"/>
              </a:buBlip>
              <a:defRPr sz="1600" b="0" i="0">
                <a:solidFill>
                  <a:srgbClr val="1C34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ts val="600"/>
              </a:spcBef>
              <a:buFontTx/>
              <a:buBlip>
                <a:blip r:embed="rId6"/>
              </a:buBlip>
              <a:defRPr sz="1400" b="0" i="0">
                <a:solidFill>
                  <a:srgbClr val="1C34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ts val="600"/>
              </a:spcBef>
              <a:buFontTx/>
              <a:buBlip>
                <a:blip r:embed="rId3"/>
              </a:buBlip>
              <a:defRPr sz="1400" b="0" i="0">
                <a:solidFill>
                  <a:srgbClr val="1C34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13976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0" y="2"/>
            <a:ext cx="12192000" cy="107388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400" b="1" i="0">
                <a:solidFill>
                  <a:srgbClr val="008C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185108" y="1247517"/>
            <a:ext cx="11821785" cy="5071730"/>
          </a:xfrm>
          <a:prstGeom prst="rect">
            <a:avLst/>
          </a:prstGeom>
        </p:spPr>
        <p:txBody>
          <a:bodyPr/>
          <a:lstStyle>
            <a:lvl1pPr marL="228600" indent="-228600">
              <a:buFontTx/>
              <a:buBlip>
                <a:blip r:embed="rId3"/>
              </a:buBlip>
              <a:defRPr b="0" i="0">
                <a:solidFill>
                  <a:srgbClr val="50A5A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FontTx/>
              <a:buBlip>
                <a:blip r:embed="rId4"/>
              </a:buBlip>
              <a:defRPr b="0" i="0">
                <a:solidFill>
                  <a:srgbClr val="50A5A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Tx/>
              <a:buBlip>
                <a:blip r:embed="rId5"/>
              </a:buBlip>
              <a:defRPr b="0" i="0">
                <a:solidFill>
                  <a:srgbClr val="50A5A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FontTx/>
              <a:buBlip>
                <a:blip r:embed="rId6"/>
              </a:buBlip>
              <a:defRPr b="0" i="0">
                <a:solidFill>
                  <a:srgbClr val="50A5A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FontTx/>
              <a:buBlip>
                <a:blip r:embed="rId3"/>
              </a:buBlip>
              <a:defRPr b="0" i="0">
                <a:solidFill>
                  <a:srgbClr val="50A5A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0" y="1073888"/>
            <a:ext cx="12192000" cy="0"/>
          </a:xfrm>
          <a:prstGeom prst="line">
            <a:avLst/>
          </a:prstGeom>
          <a:ln>
            <a:solidFill>
              <a:srgbClr val="008C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962682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0" y="2"/>
            <a:ext cx="12192000" cy="107388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400" b="1" i="0">
                <a:solidFill>
                  <a:srgbClr val="008C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171739" y="1233377"/>
            <a:ext cx="5711611" cy="5071730"/>
          </a:xfrm>
          <a:prstGeom prst="rect">
            <a:avLst/>
          </a:prstGeom>
        </p:spPr>
        <p:txBody>
          <a:bodyPr/>
          <a:lstStyle>
            <a:lvl1pPr marL="228600" indent="-228600">
              <a:buFontTx/>
              <a:buBlip>
                <a:blip r:embed="rId3"/>
              </a:buBlip>
              <a:defRPr b="0" i="0">
                <a:solidFill>
                  <a:srgbClr val="50A5A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FontTx/>
              <a:buBlip>
                <a:blip r:embed="rId4"/>
              </a:buBlip>
              <a:defRPr b="0" i="0">
                <a:solidFill>
                  <a:srgbClr val="50A5A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Tx/>
              <a:buBlip>
                <a:blip r:embed="rId5"/>
              </a:buBlip>
              <a:defRPr b="0" i="0">
                <a:solidFill>
                  <a:srgbClr val="50A5A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FontTx/>
              <a:buBlip>
                <a:blip r:embed="rId6"/>
              </a:buBlip>
              <a:defRPr b="0" i="0">
                <a:solidFill>
                  <a:srgbClr val="50A5A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FontTx/>
              <a:buBlip>
                <a:blip r:embed="rId3"/>
              </a:buBlip>
              <a:defRPr b="0" i="0">
                <a:solidFill>
                  <a:srgbClr val="50A5A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6039294" y="1233377"/>
            <a:ext cx="5968361" cy="5072173"/>
          </a:xfrm>
          <a:prstGeom prst="rect">
            <a:avLst/>
          </a:prstGeom>
        </p:spPr>
        <p:txBody>
          <a:bodyPr/>
          <a:lstStyle>
            <a:lvl1pPr>
              <a:defRPr>
                <a:ln>
                  <a:noFill/>
                </a:ln>
                <a:solidFill>
                  <a:srgbClr val="50A5AB"/>
                </a:solidFill>
              </a:defRPr>
            </a:lvl1pPr>
          </a:lstStyle>
          <a:p>
            <a:endParaRPr lang="en-US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0" y="1073888"/>
            <a:ext cx="12192000" cy="0"/>
          </a:xfrm>
          <a:prstGeom prst="line">
            <a:avLst/>
          </a:prstGeom>
          <a:ln>
            <a:solidFill>
              <a:srgbClr val="008C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8329391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0" y="2"/>
            <a:ext cx="12192000" cy="107388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400" b="1" i="0">
                <a:solidFill>
                  <a:srgbClr val="008C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171116" y="1197462"/>
            <a:ext cx="4606443" cy="44665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b="0" i="0">
                <a:solidFill>
                  <a:srgbClr val="50A5A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7401255" y="1197462"/>
            <a:ext cx="4606443" cy="44665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50A5AB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171740" y="1767688"/>
            <a:ext cx="4605867" cy="4452360"/>
          </a:xfrm>
          <a:prstGeom prst="rect">
            <a:avLst/>
          </a:prstGeom>
        </p:spPr>
        <p:txBody>
          <a:bodyPr/>
          <a:lstStyle>
            <a:lvl1pPr marL="228600" indent="-228600">
              <a:buFontTx/>
              <a:buBlip>
                <a:blip r:embed="rId3"/>
              </a:buBlip>
              <a:defRPr b="0" i="0">
                <a:solidFill>
                  <a:srgbClr val="50A5A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FontTx/>
              <a:buBlip>
                <a:blip r:embed="rId4"/>
              </a:buBlip>
              <a:defRPr b="0" i="0">
                <a:solidFill>
                  <a:srgbClr val="50A5A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Tx/>
              <a:buBlip>
                <a:blip r:embed="rId5"/>
              </a:buBlip>
              <a:defRPr b="0" i="0">
                <a:solidFill>
                  <a:srgbClr val="50A5A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FontTx/>
              <a:buBlip>
                <a:blip r:embed="rId6"/>
              </a:buBlip>
              <a:defRPr b="0" i="0">
                <a:solidFill>
                  <a:srgbClr val="50A5A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FontTx/>
              <a:buBlip>
                <a:blip r:embed="rId3"/>
              </a:buBlip>
              <a:defRPr b="0" i="0">
                <a:solidFill>
                  <a:srgbClr val="50A5A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7401255" y="1767688"/>
            <a:ext cx="4605867" cy="4452360"/>
          </a:xfrm>
          <a:prstGeom prst="rect">
            <a:avLst/>
          </a:prstGeom>
        </p:spPr>
        <p:txBody>
          <a:bodyPr/>
          <a:lstStyle>
            <a:lvl1pPr marL="228600" indent="-228600">
              <a:buFontTx/>
              <a:buBlip>
                <a:blip r:embed="rId3"/>
              </a:buBlip>
              <a:defRPr>
                <a:solidFill>
                  <a:srgbClr val="50A5AB"/>
                </a:solidFill>
              </a:defRPr>
            </a:lvl1pPr>
            <a:lvl2pPr marL="685800" indent="-228600">
              <a:buFontTx/>
              <a:buBlip>
                <a:blip r:embed="rId4"/>
              </a:buBlip>
              <a:defRPr>
                <a:solidFill>
                  <a:srgbClr val="50A5AB"/>
                </a:solidFill>
              </a:defRPr>
            </a:lvl2pPr>
            <a:lvl3pPr marL="1143000" indent="-228600">
              <a:buFontTx/>
              <a:buBlip>
                <a:blip r:embed="rId5"/>
              </a:buBlip>
              <a:defRPr>
                <a:solidFill>
                  <a:srgbClr val="50A5AB"/>
                </a:solidFill>
              </a:defRPr>
            </a:lvl3pPr>
            <a:lvl4pPr marL="1600200" indent="-228600">
              <a:buFontTx/>
              <a:buBlip>
                <a:blip r:embed="rId6"/>
              </a:buBlip>
              <a:defRPr>
                <a:solidFill>
                  <a:srgbClr val="50A5AB"/>
                </a:solidFill>
              </a:defRPr>
            </a:lvl4pPr>
            <a:lvl5pPr marL="2057400" indent="-228600">
              <a:buFontTx/>
              <a:buBlip>
                <a:blip r:embed="rId3"/>
              </a:buBlip>
              <a:defRPr>
                <a:solidFill>
                  <a:srgbClr val="50A5AB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1" y="1073888"/>
            <a:ext cx="6989135" cy="0"/>
          </a:xfrm>
          <a:prstGeom prst="line">
            <a:avLst/>
          </a:prstGeom>
          <a:ln>
            <a:solidFill>
              <a:srgbClr val="008C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5497471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n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0" y="2"/>
            <a:ext cx="12192000" cy="107388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400" b="1" i="0">
                <a:solidFill>
                  <a:srgbClr val="008C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1524" y="1247517"/>
            <a:ext cx="12188952" cy="1535805"/>
          </a:xfrm>
          <a:prstGeom prst="rect">
            <a:avLst/>
          </a:prstGeom>
        </p:spPr>
        <p:txBody>
          <a:bodyPr>
            <a:spAutoFit/>
          </a:bodyPr>
          <a:lstStyle>
            <a:lvl1pPr marL="228600" indent="-228600">
              <a:spcBef>
                <a:spcPts val="600"/>
              </a:spcBef>
              <a:buFontTx/>
              <a:buBlip>
                <a:blip r:embed="rId3"/>
              </a:buBlip>
              <a:defRPr sz="2000" b="0" i="0">
                <a:solidFill>
                  <a:srgbClr val="1C34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spcBef>
                <a:spcPts val="600"/>
              </a:spcBef>
              <a:buFontTx/>
              <a:buBlip>
                <a:blip r:embed="rId4"/>
              </a:buBlip>
              <a:defRPr sz="1800" b="0" i="0">
                <a:solidFill>
                  <a:srgbClr val="1C34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FontTx/>
              <a:buBlip>
                <a:blip r:embed="rId5"/>
              </a:buBlip>
              <a:defRPr sz="1600" b="0" i="0">
                <a:solidFill>
                  <a:srgbClr val="1C34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ts val="600"/>
              </a:spcBef>
              <a:buFontTx/>
              <a:buBlip>
                <a:blip r:embed="rId6"/>
              </a:buBlip>
              <a:defRPr sz="1400" b="0" i="0">
                <a:solidFill>
                  <a:srgbClr val="1C34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ts val="600"/>
              </a:spcBef>
              <a:buFontTx/>
              <a:buBlip>
                <a:blip r:embed="rId3"/>
              </a:buBlip>
              <a:defRPr sz="1400" b="0" i="0">
                <a:solidFill>
                  <a:srgbClr val="1C34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0" y="1073888"/>
            <a:ext cx="12192000" cy="0"/>
          </a:xfrm>
          <a:prstGeom prst="line">
            <a:avLst/>
          </a:prstGeom>
          <a:ln>
            <a:solidFill>
              <a:srgbClr val="008C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1951160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0" y="2"/>
            <a:ext cx="12192000" cy="107388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400" b="1" i="0">
                <a:solidFill>
                  <a:srgbClr val="008C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171739" y="1233377"/>
            <a:ext cx="5711611" cy="5071730"/>
          </a:xfrm>
          <a:prstGeom prst="rect">
            <a:avLst/>
          </a:prstGeom>
        </p:spPr>
        <p:txBody>
          <a:bodyPr/>
          <a:lstStyle>
            <a:lvl1pPr marL="228600" indent="-228600">
              <a:buFontTx/>
              <a:buBlip>
                <a:blip r:embed="rId3"/>
              </a:buBlip>
              <a:defRPr b="0" i="0">
                <a:solidFill>
                  <a:srgbClr val="50A5A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FontTx/>
              <a:buBlip>
                <a:blip r:embed="rId4"/>
              </a:buBlip>
              <a:defRPr b="0" i="0">
                <a:solidFill>
                  <a:srgbClr val="50A5A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Tx/>
              <a:buBlip>
                <a:blip r:embed="rId5"/>
              </a:buBlip>
              <a:defRPr b="0" i="0">
                <a:solidFill>
                  <a:srgbClr val="50A5A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FontTx/>
              <a:buBlip>
                <a:blip r:embed="rId6"/>
              </a:buBlip>
              <a:defRPr b="0" i="0">
                <a:solidFill>
                  <a:srgbClr val="50A5A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FontTx/>
              <a:buBlip>
                <a:blip r:embed="rId3"/>
              </a:buBlip>
              <a:defRPr b="0" i="0">
                <a:solidFill>
                  <a:srgbClr val="50A5A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6039294" y="1233377"/>
            <a:ext cx="5968361" cy="5072173"/>
          </a:xfrm>
          <a:prstGeom prst="rect">
            <a:avLst/>
          </a:prstGeom>
        </p:spPr>
        <p:txBody>
          <a:bodyPr/>
          <a:lstStyle>
            <a:lvl1pPr>
              <a:defRPr>
                <a:ln>
                  <a:noFill/>
                </a:ln>
                <a:solidFill>
                  <a:srgbClr val="50A5AB"/>
                </a:solidFill>
              </a:defRPr>
            </a:lvl1pPr>
          </a:lstStyle>
          <a:p>
            <a:endParaRPr lang="en-US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0" y="1073888"/>
            <a:ext cx="12192000" cy="0"/>
          </a:xfrm>
          <a:prstGeom prst="line">
            <a:avLst/>
          </a:prstGeom>
          <a:ln>
            <a:solidFill>
              <a:srgbClr val="008C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3261623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0" y="2"/>
            <a:ext cx="12192000" cy="107388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400" b="1" i="0">
                <a:solidFill>
                  <a:srgbClr val="008C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171116" y="1197462"/>
            <a:ext cx="4606443" cy="44665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b="0" i="0">
                <a:solidFill>
                  <a:srgbClr val="50A5A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7401255" y="1197462"/>
            <a:ext cx="4606443" cy="44665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b="0" i="0">
                <a:solidFill>
                  <a:srgbClr val="50A5A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171740" y="1767688"/>
            <a:ext cx="4605867" cy="4452360"/>
          </a:xfrm>
          <a:prstGeom prst="rect">
            <a:avLst/>
          </a:prstGeom>
        </p:spPr>
        <p:txBody>
          <a:bodyPr/>
          <a:lstStyle>
            <a:lvl1pPr marL="228600" indent="-228600">
              <a:buFontTx/>
              <a:buBlip>
                <a:blip r:embed="rId3"/>
              </a:buBlip>
              <a:defRPr b="0" i="0">
                <a:solidFill>
                  <a:srgbClr val="50A5A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FontTx/>
              <a:buBlip>
                <a:blip r:embed="rId4"/>
              </a:buBlip>
              <a:defRPr b="0" i="0">
                <a:solidFill>
                  <a:srgbClr val="50A5A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Tx/>
              <a:buBlip>
                <a:blip r:embed="rId5"/>
              </a:buBlip>
              <a:defRPr b="0" i="0">
                <a:solidFill>
                  <a:srgbClr val="50A5A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FontTx/>
              <a:buBlip>
                <a:blip r:embed="rId6"/>
              </a:buBlip>
              <a:defRPr b="0" i="0">
                <a:solidFill>
                  <a:srgbClr val="50A5A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FontTx/>
              <a:buBlip>
                <a:blip r:embed="rId3"/>
              </a:buBlip>
              <a:defRPr b="0" i="0">
                <a:solidFill>
                  <a:srgbClr val="50A5A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7401255" y="1767688"/>
            <a:ext cx="4605867" cy="4452360"/>
          </a:xfrm>
          <a:prstGeom prst="rect">
            <a:avLst/>
          </a:prstGeom>
        </p:spPr>
        <p:txBody>
          <a:bodyPr/>
          <a:lstStyle>
            <a:lvl1pPr marL="228600" indent="-228600">
              <a:buFontTx/>
              <a:buBlip>
                <a:blip r:embed="rId3"/>
              </a:buBlip>
              <a:defRPr b="0" i="0">
                <a:solidFill>
                  <a:srgbClr val="50A5A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FontTx/>
              <a:buBlip>
                <a:blip r:embed="rId4"/>
              </a:buBlip>
              <a:defRPr b="0" i="0">
                <a:solidFill>
                  <a:srgbClr val="50A5A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Tx/>
              <a:buBlip>
                <a:blip r:embed="rId5"/>
              </a:buBlip>
              <a:defRPr b="0" i="0">
                <a:solidFill>
                  <a:srgbClr val="50A5A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FontTx/>
              <a:buBlip>
                <a:blip r:embed="rId6"/>
              </a:buBlip>
              <a:defRPr b="0" i="0">
                <a:solidFill>
                  <a:srgbClr val="50A5A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FontTx/>
              <a:buBlip>
                <a:blip r:embed="rId3"/>
              </a:buBlip>
              <a:defRPr b="0" i="0">
                <a:solidFill>
                  <a:srgbClr val="50A5A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1" y="1073888"/>
            <a:ext cx="6989135" cy="0"/>
          </a:xfrm>
          <a:prstGeom prst="line">
            <a:avLst/>
          </a:prstGeom>
          <a:ln>
            <a:solidFill>
              <a:srgbClr val="008C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8057062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0" y="2"/>
            <a:ext cx="12192000" cy="107388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400" b="1" i="0">
                <a:solidFill>
                  <a:srgbClr val="008C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185108" y="1247517"/>
            <a:ext cx="11821785" cy="5071730"/>
          </a:xfrm>
          <a:prstGeom prst="rect">
            <a:avLst/>
          </a:prstGeom>
        </p:spPr>
        <p:txBody>
          <a:bodyPr/>
          <a:lstStyle>
            <a:lvl1pPr marL="228600" indent="-228600">
              <a:buFontTx/>
              <a:buBlip>
                <a:blip r:embed="rId3"/>
              </a:buBlip>
              <a:defRPr b="0" i="0">
                <a:solidFill>
                  <a:srgbClr val="50A5A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FontTx/>
              <a:buBlip>
                <a:blip r:embed="rId4"/>
              </a:buBlip>
              <a:defRPr b="0" i="0">
                <a:solidFill>
                  <a:srgbClr val="50A5A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Tx/>
              <a:buBlip>
                <a:blip r:embed="rId5"/>
              </a:buBlip>
              <a:defRPr b="0" i="0">
                <a:solidFill>
                  <a:srgbClr val="50A5A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FontTx/>
              <a:buBlip>
                <a:blip r:embed="rId6"/>
              </a:buBlip>
              <a:defRPr b="0" i="0">
                <a:solidFill>
                  <a:srgbClr val="50A5A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FontTx/>
              <a:buBlip>
                <a:blip r:embed="rId3"/>
              </a:buBlip>
              <a:defRPr b="0" i="0">
                <a:solidFill>
                  <a:srgbClr val="50A5A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0" y="1073888"/>
            <a:ext cx="12192000" cy="0"/>
          </a:xfrm>
          <a:prstGeom prst="line">
            <a:avLst/>
          </a:prstGeom>
          <a:ln>
            <a:solidFill>
              <a:srgbClr val="008C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6187232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0" y="2"/>
            <a:ext cx="12192000" cy="107388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400" b="1" i="0">
                <a:solidFill>
                  <a:srgbClr val="008C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171739" y="1233377"/>
            <a:ext cx="5711611" cy="5071730"/>
          </a:xfrm>
          <a:prstGeom prst="rect">
            <a:avLst/>
          </a:prstGeom>
        </p:spPr>
        <p:txBody>
          <a:bodyPr/>
          <a:lstStyle>
            <a:lvl1pPr marL="228600" indent="-228600">
              <a:buFontTx/>
              <a:buBlip>
                <a:blip r:embed="rId3"/>
              </a:buBlip>
              <a:defRPr b="0" i="0">
                <a:solidFill>
                  <a:srgbClr val="50A5A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FontTx/>
              <a:buBlip>
                <a:blip r:embed="rId4"/>
              </a:buBlip>
              <a:defRPr b="0" i="0">
                <a:solidFill>
                  <a:srgbClr val="50A5A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Tx/>
              <a:buBlip>
                <a:blip r:embed="rId5"/>
              </a:buBlip>
              <a:defRPr b="0" i="0">
                <a:solidFill>
                  <a:srgbClr val="50A5A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FontTx/>
              <a:buBlip>
                <a:blip r:embed="rId6"/>
              </a:buBlip>
              <a:defRPr b="0" i="0">
                <a:solidFill>
                  <a:srgbClr val="50A5A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FontTx/>
              <a:buBlip>
                <a:blip r:embed="rId3"/>
              </a:buBlip>
              <a:defRPr b="0" i="0">
                <a:solidFill>
                  <a:srgbClr val="50A5A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6039294" y="1233377"/>
            <a:ext cx="5968361" cy="5072173"/>
          </a:xfrm>
          <a:prstGeom prst="rect">
            <a:avLst/>
          </a:prstGeom>
        </p:spPr>
        <p:txBody>
          <a:bodyPr/>
          <a:lstStyle>
            <a:lvl1pPr>
              <a:defRPr>
                <a:ln>
                  <a:noFill/>
                </a:ln>
                <a:solidFill>
                  <a:srgbClr val="50A5AB"/>
                </a:solidFill>
              </a:defRPr>
            </a:lvl1pPr>
          </a:lstStyle>
          <a:p>
            <a:endParaRPr lang="en-US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0" y="1073888"/>
            <a:ext cx="12192000" cy="0"/>
          </a:xfrm>
          <a:prstGeom prst="line">
            <a:avLst/>
          </a:prstGeom>
          <a:ln>
            <a:solidFill>
              <a:srgbClr val="008C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9152487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D8CA8D-8675-4C5B-B4B0-F2F88C538039}" type="datetimeFigureOut">
              <a:rPr lang="en-US" smtClean="0">
                <a:solidFill>
                  <a:prstClr val="black"/>
                </a:solidFill>
              </a:rPr>
              <a:pPr>
                <a:defRPr/>
              </a:pPr>
              <a:t>1/23/2023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2FAFB0-1F61-4D32-8CBE-6E4020971135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658013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n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0" y="2"/>
            <a:ext cx="12192000" cy="107388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400" b="1" i="0">
                <a:solidFill>
                  <a:srgbClr val="008C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1524" y="1247517"/>
            <a:ext cx="12188952" cy="1535805"/>
          </a:xfrm>
          <a:prstGeom prst="rect">
            <a:avLst/>
          </a:prstGeom>
        </p:spPr>
        <p:txBody>
          <a:bodyPr>
            <a:spAutoFit/>
          </a:bodyPr>
          <a:lstStyle>
            <a:lvl1pPr marL="228600" indent="-228600">
              <a:spcBef>
                <a:spcPts val="600"/>
              </a:spcBef>
              <a:buFontTx/>
              <a:buBlip>
                <a:blip r:embed="rId3"/>
              </a:buBlip>
              <a:defRPr sz="2000" b="0" i="0">
                <a:solidFill>
                  <a:srgbClr val="1C34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spcBef>
                <a:spcPts val="600"/>
              </a:spcBef>
              <a:buFontTx/>
              <a:buBlip>
                <a:blip r:embed="rId4"/>
              </a:buBlip>
              <a:defRPr sz="1800" b="0" i="0">
                <a:solidFill>
                  <a:srgbClr val="1C34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FontTx/>
              <a:buBlip>
                <a:blip r:embed="rId5"/>
              </a:buBlip>
              <a:defRPr sz="1600" b="0" i="0">
                <a:solidFill>
                  <a:srgbClr val="1C34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ts val="600"/>
              </a:spcBef>
              <a:buFontTx/>
              <a:buBlip>
                <a:blip r:embed="rId6"/>
              </a:buBlip>
              <a:defRPr sz="1400" b="0" i="0">
                <a:solidFill>
                  <a:srgbClr val="1C34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ts val="600"/>
              </a:spcBef>
              <a:buFontTx/>
              <a:buBlip>
                <a:blip r:embed="rId3"/>
              </a:buBlip>
              <a:defRPr sz="1400" b="0" i="0">
                <a:solidFill>
                  <a:srgbClr val="1C34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0" y="1073888"/>
            <a:ext cx="12192000" cy="0"/>
          </a:xfrm>
          <a:prstGeom prst="line">
            <a:avLst/>
          </a:prstGeom>
          <a:ln>
            <a:solidFill>
              <a:srgbClr val="008C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973755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0" y="2"/>
            <a:ext cx="12192000" cy="107388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400" b="1" i="0">
                <a:solidFill>
                  <a:srgbClr val="008C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171739" y="1233377"/>
            <a:ext cx="5711611" cy="5071730"/>
          </a:xfrm>
          <a:prstGeom prst="rect">
            <a:avLst/>
          </a:prstGeom>
        </p:spPr>
        <p:txBody>
          <a:bodyPr/>
          <a:lstStyle>
            <a:lvl1pPr marL="228600" indent="-228600">
              <a:buFontTx/>
              <a:buBlip>
                <a:blip r:embed="rId3"/>
              </a:buBlip>
              <a:defRPr b="0" i="0">
                <a:solidFill>
                  <a:srgbClr val="50A5A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FontTx/>
              <a:buBlip>
                <a:blip r:embed="rId4"/>
              </a:buBlip>
              <a:defRPr b="0" i="0">
                <a:solidFill>
                  <a:srgbClr val="50A5A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Tx/>
              <a:buBlip>
                <a:blip r:embed="rId5"/>
              </a:buBlip>
              <a:defRPr b="0" i="0">
                <a:solidFill>
                  <a:srgbClr val="50A5A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FontTx/>
              <a:buBlip>
                <a:blip r:embed="rId6"/>
              </a:buBlip>
              <a:defRPr b="0" i="0">
                <a:solidFill>
                  <a:srgbClr val="50A5A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FontTx/>
              <a:buBlip>
                <a:blip r:embed="rId3"/>
              </a:buBlip>
              <a:defRPr b="0" i="0">
                <a:solidFill>
                  <a:srgbClr val="50A5A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6039294" y="1233377"/>
            <a:ext cx="5968361" cy="5072173"/>
          </a:xfrm>
          <a:prstGeom prst="rect">
            <a:avLst/>
          </a:prstGeom>
        </p:spPr>
        <p:txBody>
          <a:bodyPr/>
          <a:lstStyle>
            <a:lvl1pPr>
              <a:defRPr>
                <a:ln>
                  <a:noFill/>
                </a:ln>
                <a:solidFill>
                  <a:srgbClr val="50A5AB"/>
                </a:solidFill>
              </a:defRPr>
            </a:lvl1pPr>
          </a:lstStyle>
          <a:p>
            <a:endParaRPr lang="en-US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0" y="1073888"/>
            <a:ext cx="12192000" cy="0"/>
          </a:xfrm>
          <a:prstGeom prst="line">
            <a:avLst/>
          </a:prstGeom>
          <a:ln>
            <a:solidFill>
              <a:srgbClr val="008C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9917893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0" y="2"/>
            <a:ext cx="12192000" cy="107388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400" b="1" i="0">
                <a:solidFill>
                  <a:srgbClr val="008C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171739" y="1233377"/>
            <a:ext cx="5711611" cy="5071730"/>
          </a:xfrm>
          <a:prstGeom prst="rect">
            <a:avLst/>
          </a:prstGeom>
        </p:spPr>
        <p:txBody>
          <a:bodyPr/>
          <a:lstStyle>
            <a:lvl1pPr marL="228600" indent="-228600">
              <a:buFontTx/>
              <a:buBlip>
                <a:blip r:embed="rId3"/>
              </a:buBlip>
              <a:defRPr b="0" i="0">
                <a:solidFill>
                  <a:srgbClr val="50A5A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FontTx/>
              <a:buBlip>
                <a:blip r:embed="rId4"/>
              </a:buBlip>
              <a:defRPr b="0" i="0">
                <a:solidFill>
                  <a:srgbClr val="50A5A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Tx/>
              <a:buBlip>
                <a:blip r:embed="rId5"/>
              </a:buBlip>
              <a:defRPr b="0" i="0">
                <a:solidFill>
                  <a:srgbClr val="50A5A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FontTx/>
              <a:buBlip>
                <a:blip r:embed="rId6"/>
              </a:buBlip>
              <a:defRPr b="0" i="0">
                <a:solidFill>
                  <a:srgbClr val="50A5A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FontTx/>
              <a:buBlip>
                <a:blip r:embed="rId3"/>
              </a:buBlip>
              <a:defRPr b="0" i="0">
                <a:solidFill>
                  <a:srgbClr val="50A5A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6039294" y="1233377"/>
            <a:ext cx="5968361" cy="5072173"/>
          </a:xfrm>
          <a:prstGeom prst="rect">
            <a:avLst/>
          </a:prstGeom>
        </p:spPr>
        <p:txBody>
          <a:bodyPr/>
          <a:lstStyle>
            <a:lvl1pPr>
              <a:defRPr>
                <a:ln>
                  <a:noFill/>
                </a:ln>
                <a:solidFill>
                  <a:srgbClr val="50A5AB"/>
                </a:solidFill>
              </a:defRPr>
            </a:lvl1pPr>
          </a:lstStyle>
          <a:p>
            <a:endParaRPr lang="en-US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0" y="1073888"/>
            <a:ext cx="12192000" cy="0"/>
          </a:xfrm>
          <a:prstGeom prst="line">
            <a:avLst/>
          </a:prstGeom>
          <a:ln>
            <a:solidFill>
              <a:srgbClr val="008C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9818942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0" y="2"/>
            <a:ext cx="12192000" cy="107388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400" b="1" i="0">
                <a:solidFill>
                  <a:srgbClr val="008C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171116" y="1197462"/>
            <a:ext cx="4606443" cy="44665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b="0" i="0">
                <a:solidFill>
                  <a:srgbClr val="50A5A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7401255" y="1197462"/>
            <a:ext cx="4606443" cy="44665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b="0" i="0">
                <a:solidFill>
                  <a:srgbClr val="50A5A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171740" y="1767688"/>
            <a:ext cx="4605867" cy="4452360"/>
          </a:xfrm>
          <a:prstGeom prst="rect">
            <a:avLst/>
          </a:prstGeom>
        </p:spPr>
        <p:txBody>
          <a:bodyPr/>
          <a:lstStyle>
            <a:lvl1pPr marL="228600" indent="-228600">
              <a:buFontTx/>
              <a:buBlip>
                <a:blip r:embed="rId3"/>
              </a:buBlip>
              <a:defRPr b="0" i="0">
                <a:solidFill>
                  <a:srgbClr val="50A5A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FontTx/>
              <a:buBlip>
                <a:blip r:embed="rId4"/>
              </a:buBlip>
              <a:defRPr b="0" i="0">
                <a:solidFill>
                  <a:srgbClr val="50A5A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Tx/>
              <a:buBlip>
                <a:blip r:embed="rId5"/>
              </a:buBlip>
              <a:defRPr b="0" i="0">
                <a:solidFill>
                  <a:srgbClr val="50A5A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FontTx/>
              <a:buBlip>
                <a:blip r:embed="rId6"/>
              </a:buBlip>
              <a:defRPr b="0" i="0">
                <a:solidFill>
                  <a:srgbClr val="50A5A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FontTx/>
              <a:buBlip>
                <a:blip r:embed="rId3"/>
              </a:buBlip>
              <a:defRPr b="0" i="0">
                <a:solidFill>
                  <a:srgbClr val="50A5A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7401255" y="1767688"/>
            <a:ext cx="4605867" cy="4452360"/>
          </a:xfrm>
          <a:prstGeom prst="rect">
            <a:avLst/>
          </a:prstGeom>
        </p:spPr>
        <p:txBody>
          <a:bodyPr/>
          <a:lstStyle>
            <a:lvl1pPr marL="228600" indent="-228600">
              <a:buFontTx/>
              <a:buBlip>
                <a:blip r:embed="rId3"/>
              </a:buBlip>
              <a:defRPr b="0" i="0">
                <a:solidFill>
                  <a:srgbClr val="50A5A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FontTx/>
              <a:buBlip>
                <a:blip r:embed="rId4"/>
              </a:buBlip>
              <a:defRPr b="0" i="0">
                <a:solidFill>
                  <a:srgbClr val="50A5A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Tx/>
              <a:buBlip>
                <a:blip r:embed="rId5"/>
              </a:buBlip>
              <a:defRPr b="0" i="0">
                <a:solidFill>
                  <a:srgbClr val="50A5A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FontTx/>
              <a:buBlip>
                <a:blip r:embed="rId6"/>
              </a:buBlip>
              <a:defRPr b="0" i="0">
                <a:solidFill>
                  <a:srgbClr val="50A5A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FontTx/>
              <a:buBlip>
                <a:blip r:embed="rId3"/>
              </a:buBlip>
              <a:defRPr b="0" i="0">
                <a:solidFill>
                  <a:srgbClr val="50A5A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1" y="1073888"/>
            <a:ext cx="6989135" cy="0"/>
          </a:xfrm>
          <a:prstGeom prst="line">
            <a:avLst/>
          </a:prstGeom>
          <a:ln>
            <a:solidFill>
              <a:srgbClr val="008C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0387332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0" y="2"/>
            <a:ext cx="12192000" cy="107388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400" b="1" i="0">
                <a:solidFill>
                  <a:srgbClr val="008C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185108" y="1233377"/>
            <a:ext cx="11821785" cy="1844608"/>
          </a:xfrm>
          <a:prstGeom prst="rect">
            <a:avLst/>
          </a:prstGeom>
        </p:spPr>
        <p:txBody>
          <a:bodyPr>
            <a:spAutoFit/>
          </a:bodyPr>
          <a:lstStyle>
            <a:lvl1pPr marL="228600" indent="-228600">
              <a:buFontTx/>
              <a:buBlip>
                <a:blip r:embed="rId3"/>
              </a:buBlip>
              <a:defRPr b="0" i="0">
                <a:solidFill>
                  <a:srgbClr val="1C34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FontTx/>
              <a:buBlip>
                <a:blip r:embed="rId4"/>
              </a:buBlip>
              <a:defRPr b="0" i="0">
                <a:solidFill>
                  <a:srgbClr val="1C34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Tx/>
              <a:buBlip>
                <a:blip r:embed="rId5"/>
              </a:buBlip>
              <a:defRPr b="0" i="0">
                <a:solidFill>
                  <a:srgbClr val="1C34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FontTx/>
              <a:buBlip>
                <a:blip r:embed="rId6"/>
              </a:buBlip>
              <a:defRPr b="0" i="0">
                <a:solidFill>
                  <a:srgbClr val="1C34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FontTx/>
              <a:buBlip>
                <a:blip r:embed="rId3"/>
              </a:buBlip>
              <a:defRPr b="0" i="0">
                <a:solidFill>
                  <a:srgbClr val="1C34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0" y="1073888"/>
            <a:ext cx="12192000" cy="0"/>
          </a:xfrm>
          <a:prstGeom prst="line">
            <a:avLst/>
          </a:prstGeom>
          <a:ln>
            <a:solidFill>
              <a:srgbClr val="008C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551081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0" y="2"/>
            <a:ext cx="12192000" cy="107388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400" b="1" i="0">
                <a:solidFill>
                  <a:srgbClr val="008C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171739" y="1233377"/>
            <a:ext cx="5711611" cy="1844608"/>
          </a:xfrm>
          <a:prstGeom prst="rect">
            <a:avLst/>
          </a:prstGeom>
        </p:spPr>
        <p:txBody>
          <a:bodyPr>
            <a:spAutoFit/>
          </a:bodyPr>
          <a:lstStyle>
            <a:lvl1pPr marL="228600" indent="-228600">
              <a:buFontTx/>
              <a:buBlip>
                <a:blip r:embed="rId3"/>
              </a:buBlip>
              <a:defRPr b="0" i="0">
                <a:solidFill>
                  <a:srgbClr val="1C34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FontTx/>
              <a:buBlip>
                <a:blip r:embed="rId4"/>
              </a:buBlip>
              <a:defRPr b="0" i="0">
                <a:solidFill>
                  <a:srgbClr val="1C34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Tx/>
              <a:buBlip>
                <a:blip r:embed="rId5"/>
              </a:buBlip>
              <a:defRPr b="0" i="0">
                <a:solidFill>
                  <a:srgbClr val="1C34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FontTx/>
              <a:buBlip>
                <a:blip r:embed="rId6"/>
              </a:buBlip>
              <a:defRPr b="0" i="0">
                <a:solidFill>
                  <a:srgbClr val="1C34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FontTx/>
              <a:buBlip>
                <a:blip r:embed="rId3"/>
              </a:buBlip>
              <a:defRPr b="0" i="0">
                <a:solidFill>
                  <a:srgbClr val="1C34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5541582" y="892913"/>
            <a:ext cx="5968361" cy="5072173"/>
          </a:xfrm>
          <a:prstGeom prst="rect">
            <a:avLst/>
          </a:prstGeom>
        </p:spPr>
        <p:txBody>
          <a:bodyPr/>
          <a:lstStyle>
            <a:lvl1pPr>
              <a:defRPr>
                <a:ln>
                  <a:noFill/>
                </a:ln>
                <a:solidFill>
                  <a:srgbClr val="1C344D"/>
                </a:solidFill>
              </a:defRPr>
            </a:lvl1pPr>
          </a:lstStyle>
          <a:p>
            <a:endParaRPr lang="en-US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0" y="1073888"/>
            <a:ext cx="12192000" cy="0"/>
          </a:xfrm>
          <a:prstGeom prst="line">
            <a:avLst/>
          </a:prstGeom>
          <a:ln>
            <a:solidFill>
              <a:srgbClr val="008C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4341208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0" y="2"/>
            <a:ext cx="12192000" cy="107388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400" b="1" i="0">
                <a:solidFill>
                  <a:srgbClr val="008C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6294474" y="1233377"/>
            <a:ext cx="5713180" cy="1844608"/>
          </a:xfrm>
          <a:prstGeom prst="rect">
            <a:avLst/>
          </a:prstGeom>
        </p:spPr>
        <p:txBody>
          <a:bodyPr>
            <a:spAutoFit/>
          </a:bodyPr>
          <a:lstStyle>
            <a:lvl1pPr marL="228600" indent="-228600">
              <a:buFontTx/>
              <a:buBlip>
                <a:blip r:embed="rId3"/>
              </a:buBlip>
              <a:defRPr b="0" i="0">
                <a:solidFill>
                  <a:srgbClr val="1C34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FontTx/>
              <a:buBlip>
                <a:blip r:embed="rId4"/>
              </a:buBlip>
              <a:defRPr b="0" i="0">
                <a:solidFill>
                  <a:srgbClr val="1C34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Tx/>
              <a:buBlip>
                <a:blip r:embed="rId5"/>
              </a:buBlip>
              <a:defRPr b="0" i="0">
                <a:solidFill>
                  <a:srgbClr val="1C34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FontTx/>
              <a:buBlip>
                <a:blip r:embed="rId6"/>
              </a:buBlip>
              <a:defRPr b="0" i="0">
                <a:solidFill>
                  <a:srgbClr val="1C34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FontTx/>
              <a:buBlip>
                <a:blip r:embed="rId3"/>
              </a:buBlip>
              <a:defRPr b="0" i="0">
                <a:solidFill>
                  <a:srgbClr val="1C34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171740" y="1233377"/>
            <a:ext cx="5968361" cy="5072173"/>
          </a:xfrm>
          <a:prstGeom prst="rect">
            <a:avLst/>
          </a:prstGeom>
        </p:spPr>
        <p:txBody>
          <a:bodyPr/>
          <a:lstStyle>
            <a:lvl1pPr>
              <a:defRPr>
                <a:ln>
                  <a:noFill/>
                </a:ln>
                <a:solidFill>
                  <a:srgbClr val="1C344D"/>
                </a:solidFill>
              </a:defRPr>
            </a:lvl1pPr>
          </a:lstStyle>
          <a:p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0" y="1073888"/>
            <a:ext cx="12192000" cy="0"/>
          </a:xfrm>
          <a:prstGeom prst="line">
            <a:avLst/>
          </a:prstGeom>
          <a:ln>
            <a:solidFill>
              <a:srgbClr val="008C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3735505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0" y="2"/>
            <a:ext cx="12192000" cy="107388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000" b="1" i="0">
                <a:solidFill>
                  <a:srgbClr val="008C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171116" y="1197462"/>
            <a:ext cx="4606443" cy="48013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buNone/>
              <a:defRPr b="0" i="0">
                <a:solidFill>
                  <a:srgbClr val="008C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7401255" y="1197462"/>
            <a:ext cx="4606443" cy="48013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buNone/>
              <a:defRPr b="0" i="0">
                <a:solidFill>
                  <a:srgbClr val="008C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171740" y="1767688"/>
            <a:ext cx="4605867" cy="2232406"/>
          </a:xfrm>
          <a:prstGeom prst="rect">
            <a:avLst/>
          </a:prstGeom>
        </p:spPr>
        <p:txBody>
          <a:bodyPr>
            <a:spAutoFit/>
          </a:bodyPr>
          <a:lstStyle>
            <a:lvl1pPr marL="228600" indent="-228600">
              <a:buFontTx/>
              <a:buBlip>
                <a:blip r:embed="rId3"/>
              </a:buBlip>
              <a:defRPr b="0" i="0">
                <a:solidFill>
                  <a:srgbClr val="1C34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FontTx/>
              <a:buBlip>
                <a:blip r:embed="rId4"/>
              </a:buBlip>
              <a:defRPr b="0" i="0">
                <a:solidFill>
                  <a:srgbClr val="1C34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Tx/>
              <a:buBlip>
                <a:blip r:embed="rId5"/>
              </a:buBlip>
              <a:defRPr b="0" i="0">
                <a:solidFill>
                  <a:srgbClr val="1C34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FontTx/>
              <a:buBlip>
                <a:blip r:embed="rId6"/>
              </a:buBlip>
              <a:defRPr b="0" i="0">
                <a:solidFill>
                  <a:srgbClr val="1C34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FontTx/>
              <a:buBlip>
                <a:blip r:embed="rId3"/>
              </a:buBlip>
              <a:defRPr b="0" i="0">
                <a:solidFill>
                  <a:srgbClr val="1C34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7401255" y="1767688"/>
            <a:ext cx="4605867" cy="2232406"/>
          </a:xfrm>
          <a:prstGeom prst="rect">
            <a:avLst/>
          </a:prstGeom>
        </p:spPr>
        <p:txBody>
          <a:bodyPr>
            <a:spAutoFit/>
          </a:bodyPr>
          <a:lstStyle>
            <a:lvl1pPr marL="228600" indent="-228600">
              <a:buFontTx/>
              <a:buBlip>
                <a:blip r:embed="rId3"/>
              </a:buBlip>
              <a:defRPr b="0" i="0">
                <a:solidFill>
                  <a:srgbClr val="1C34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FontTx/>
              <a:buBlip>
                <a:blip r:embed="rId4"/>
              </a:buBlip>
              <a:defRPr b="0" i="0">
                <a:solidFill>
                  <a:srgbClr val="1C34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Tx/>
              <a:buBlip>
                <a:blip r:embed="rId5"/>
              </a:buBlip>
              <a:defRPr b="0" i="0">
                <a:solidFill>
                  <a:srgbClr val="1C34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FontTx/>
              <a:buBlip>
                <a:blip r:embed="rId6"/>
              </a:buBlip>
              <a:defRPr b="0" i="0">
                <a:solidFill>
                  <a:srgbClr val="1C34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FontTx/>
              <a:buBlip>
                <a:blip r:embed="rId3"/>
              </a:buBlip>
              <a:defRPr b="0" i="0">
                <a:solidFill>
                  <a:srgbClr val="1C34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479014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15937657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"/>
            <a:ext cx="12192000" cy="107388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1" i="0">
                <a:solidFill>
                  <a:srgbClr val="008C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185108" y="1247517"/>
            <a:ext cx="11821785" cy="5071730"/>
          </a:xfrm>
          <a:prstGeom prst="rect">
            <a:avLst/>
          </a:prstGeom>
        </p:spPr>
        <p:txBody>
          <a:bodyPr/>
          <a:lstStyle>
            <a:lvl1pPr marL="228600" indent="-228600">
              <a:buFontTx/>
              <a:buBlip>
                <a:blip r:embed="rId3"/>
              </a:buBlip>
              <a:defRPr b="0" i="0">
                <a:solidFill>
                  <a:srgbClr val="50A5A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FontTx/>
              <a:buBlip>
                <a:blip r:embed="rId4"/>
              </a:buBlip>
              <a:defRPr b="0" i="0">
                <a:solidFill>
                  <a:srgbClr val="50A5A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Tx/>
              <a:buBlip>
                <a:blip r:embed="rId5"/>
              </a:buBlip>
              <a:defRPr b="0" i="0">
                <a:solidFill>
                  <a:srgbClr val="50A5A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FontTx/>
              <a:buBlip>
                <a:blip r:embed="rId6"/>
              </a:buBlip>
              <a:defRPr b="0" i="0">
                <a:solidFill>
                  <a:srgbClr val="50A5A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FontTx/>
              <a:buBlip>
                <a:blip r:embed="rId3"/>
              </a:buBlip>
              <a:defRPr b="0" i="0">
                <a:solidFill>
                  <a:srgbClr val="50A5A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0" y="1073888"/>
            <a:ext cx="12192000" cy="0"/>
          </a:xfrm>
          <a:prstGeom prst="line">
            <a:avLst/>
          </a:prstGeom>
          <a:ln>
            <a:solidFill>
              <a:srgbClr val="008C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2248946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0" y="4"/>
            <a:ext cx="12192000" cy="107388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300" b="1" i="0">
                <a:solidFill>
                  <a:srgbClr val="008C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171740" y="1233377"/>
            <a:ext cx="5711611" cy="5071730"/>
          </a:xfrm>
          <a:prstGeom prst="rect">
            <a:avLst/>
          </a:prstGeom>
        </p:spPr>
        <p:txBody>
          <a:bodyPr/>
          <a:lstStyle>
            <a:lvl1pPr marL="171450" indent="-171450">
              <a:buFontTx/>
              <a:buBlip>
                <a:blip r:embed="rId3"/>
              </a:buBlip>
              <a:defRPr b="0" i="0">
                <a:solidFill>
                  <a:srgbClr val="50A5A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4350" indent="-171450">
              <a:buFontTx/>
              <a:buBlip>
                <a:blip r:embed="rId4"/>
              </a:buBlip>
              <a:defRPr b="0" i="0">
                <a:solidFill>
                  <a:srgbClr val="50A5A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buFontTx/>
              <a:buBlip>
                <a:blip r:embed="rId5"/>
              </a:buBlip>
              <a:defRPr b="0" i="0">
                <a:solidFill>
                  <a:srgbClr val="50A5A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buFontTx/>
              <a:buBlip>
                <a:blip r:embed="rId6"/>
              </a:buBlip>
              <a:defRPr b="0" i="0">
                <a:solidFill>
                  <a:srgbClr val="50A5A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buFontTx/>
              <a:buBlip>
                <a:blip r:embed="rId3"/>
              </a:buBlip>
              <a:defRPr b="0" i="0">
                <a:solidFill>
                  <a:srgbClr val="50A5A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3608612" y="1290366"/>
            <a:ext cx="5968361" cy="5072173"/>
          </a:xfrm>
          <a:prstGeom prst="rect">
            <a:avLst/>
          </a:prstGeom>
        </p:spPr>
        <p:txBody>
          <a:bodyPr/>
          <a:lstStyle>
            <a:lvl1pPr>
              <a:defRPr>
                <a:ln>
                  <a:noFill/>
                </a:ln>
                <a:solidFill>
                  <a:srgbClr val="50A5AB"/>
                </a:solidFill>
              </a:defRPr>
            </a:lvl1pPr>
          </a:lstStyle>
          <a:p>
            <a:endParaRPr lang="en-US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0" y="1073888"/>
            <a:ext cx="12192000" cy="0"/>
          </a:xfrm>
          <a:prstGeom prst="line">
            <a:avLst/>
          </a:prstGeom>
          <a:ln>
            <a:solidFill>
              <a:srgbClr val="008C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4211226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83EE45-CBC4-0D4F-BDEF-0841DAF4FB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6B6E18-A908-404E-B50C-089358FC5537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1/23/2023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7E9FC8-B4BE-7644-BAAC-532AC2CA9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D3127B-22F4-CC4A-8C6A-511C264E1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DB55C-F246-0042-88BB-E1E22AD13784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0293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0" y="2"/>
            <a:ext cx="12192000" cy="107388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400" b="1" i="0">
                <a:solidFill>
                  <a:srgbClr val="008C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171116" y="1197462"/>
            <a:ext cx="4606443" cy="44665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b="1" i="0">
                <a:solidFill>
                  <a:srgbClr val="50A5A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7401255" y="1197462"/>
            <a:ext cx="4606443" cy="44665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b="1" i="0">
                <a:solidFill>
                  <a:srgbClr val="50A5A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171740" y="1767688"/>
            <a:ext cx="4605867" cy="4452360"/>
          </a:xfrm>
          <a:prstGeom prst="rect">
            <a:avLst/>
          </a:prstGeom>
        </p:spPr>
        <p:txBody>
          <a:bodyPr/>
          <a:lstStyle>
            <a:lvl1pPr marL="228600" indent="-228600">
              <a:buFontTx/>
              <a:buBlip>
                <a:blip r:embed="rId3"/>
              </a:buBlip>
              <a:defRPr b="0" i="0">
                <a:solidFill>
                  <a:srgbClr val="50A5A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FontTx/>
              <a:buBlip>
                <a:blip r:embed="rId4"/>
              </a:buBlip>
              <a:defRPr b="0" i="0">
                <a:solidFill>
                  <a:srgbClr val="50A5A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Tx/>
              <a:buBlip>
                <a:blip r:embed="rId5"/>
              </a:buBlip>
              <a:defRPr b="0" i="0">
                <a:solidFill>
                  <a:srgbClr val="50A5A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FontTx/>
              <a:buBlip>
                <a:blip r:embed="rId6"/>
              </a:buBlip>
              <a:defRPr b="0" i="0">
                <a:solidFill>
                  <a:srgbClr val="50A5A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FontTx/>
              <a:buBlip>
                <a:blip r:embed="rId3"/>
              </a:buBlip>
              <a:defRPr b="0" i="0">
                <a:solidFill>
                  <a:srgbClr val="50A5A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7401255" y="1767688"/>
            <a:ext cx="4605867" cy="4452360"/>
          </a:xfrm>
          <a:prstGeom prst="rect">
            <a:avLst/>
          </a:prstGeom>
        </p:spPr>
        <p:txBody>
          <a:bodyPr/>
          <a:lstStyle>
            <a:lvl1pPr marL="228600" indent="-228600">
              <a:buFontTx/>
              <a:buBlip>
                <a:blip r:embed="rId3"/>
              </a:buBlip>
              <a:defRPr b="0" i="0">
                <a:solidFill>
                  <a:srgbClr val="50A5A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FontTx/>
              <a:buBlip>
                <a:blip r:embed="rId4"/>
              </a:buBlip>
              <a:defRPr b="0" i="0">
                <a:solidFill>
                  <a:srgbClr val="50A5A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Tx/>
              <a:buBlip>
                <a:blip r:embed="rId5"/>
              </a:buBlip>
              <a:defRPr b="0" i="0">
                <a:solidFill>
                  <a:srgbClr val="50A5A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FontTx/>
              <a:buBlip>
                <a:blip r:embed="rId6"/>
              </a:buBlip>
              <a:defRPr b="0" i="0">
                <a:solidFill>
                  <a:srgbClr val="50A5A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FontTx/>
              <a:buBlip>
                <a:blip r:embed="rId3"/>
              </a:buBlip>
              <a:defRPr b="0" i="0">
                <a:solidFill>
                  <a:srgbClr val="50A5A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1" y="1073888"/>
            <a:ext cx="6989135" cy="0"/>
          </a:xfrm>
          <a:prstGeom prst="line">
            <a:avLst/>
          </a:prstGeom>
          <a:ln>
            <a:solidFill>
              <a:srgbClr val="008C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0007161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0" y="2"/>
            <a:ext cx="12192000" cy="107388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1" i="0">
                <a:solidFill>
                  <a:srgbClr val="1C34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171740" y="1233377"/>
            <a:ext cx="11821785" cy="5071730"/>
          </a:xfrm>
          <a:prstGeom prst="rect">
            <a:avLst/>
          </a:prstGeom>
        </p:spPr>
        <p:txBody>
          <a:bodyPr/>
          <a:lstStyle>
            <a:lvl1pPr marL="228600" indent="-228600">
              <a:buFontTx/>
              <a:buBlip>
                <a:blip r:embed="rId2"/>
              </a:buBlip>
              <a:defRPr b="0" i="0">
                <a:solidFill>
                  <a:srgbClr val="1C34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FontTx/>
              <a:buBlip>
                <a:blip r:embed="rId3"/>
              </a:buBlip>
              <a:defRPr b="0" i="0">
                <a:solidFill>
                  <a:srgbClr val="1C34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Tx/>
              <a:buBlip>
                <a:blip r:embed="rId4"/>
              </a:buBlip>
              <a:defRPr b="0" i="0">
                <a:solidFill>
                  <a:srgbClr val="1C34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FontTx/>
              <a:buBlip>
                <a:blip r:embed="rId5"/>
              </a:buBlip>
              <a:defRPr b="0" i="0">
                <a:solidFill>
                  <a:srgbClr val="1C34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FontTx/>
              <a:buBlip>
                <a:blip r:embed="rId2"/>
              </a:buBlip>
              <a:defRPr b="0" i="0">
                <a:solidFill>
                  <a:srgbClr val="1C34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0" y="1073888"/>
            <a:ext cx="12192000" cy="0"/>
          </a:xfrm>
          <a:prstGeom prst="line">
            <a:avLst/>
          </a:prstGeom>
          <a:ln>
            <a:solidFill>
              <a:srgbClr val="008C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09535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0" y="2"/>
            <a:ext cx="12192000" cy="107388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1" i="0">
                <a:solidFill>
                  <a:srgbClr val="1C34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171739" y="1233377"/>
            <a:ext cx="5711611" cy="5071730"/>
          </a:xfrm>
          <a:prstGeom prst="rect">
            <a:avLst/>
          </a:prstGeom>
        </p:spPr>
        <p:txBody>
          <a:bodyPr/>
          <a:lstStyle>
            <a:lvl1pPr marL="228600" indent="-228600">
              <a:buFontTx/>
              <a:buBlip>
                <a:blip r:embed="rId2"/>
              </a:buBlip>
              <a:defRPr b="0" i="0">
                <a:solidFill>
                  <a:srgbClr val="1C34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FontTx/>
              <a:buBlip>
                <a:blip r:embed="rId3"/>
              </a:buBlip>
              <a:defRPr b="0" i="0">
                <a:solidFill>
                  <a:srgbClr val="1C34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Tx/>
              <a:buBlip>
                <a:blip r:embed="rId4"/>
              </a:buBlip>
              <a:defRPr b="0" i="0">
                <a:solidFill>
                  <a:srgbClr val="1C34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FontTx/>
              <a:buBlip>
                <a:blip r:embed="rId5"/>
              </a:buBlip>
              <a:defRPr b="0" i="0">
                <a:solidFill>
                  <a:srgbClr val="1C34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FontTx/>
              <a:buBlip>
                <a:blip r:embed="rId2"/>
              </a:buBlip>
              <a:defRPr b="0" i="0">
                <a:solidFill>
                  <a:srgbClr val="1C34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6039294" y="1233377"/>
            <a:ext cx="5968361" cy="5072173"/>
          </a:xfrm>
          <a:prstGeom prst="rect">
            <a:avLst/>
          </a:prstGeom>
        </p:spPr>
        <p:txBody>
          <a:bodyPr/>
          <a:lstStyle>
            <a:lvl1pPr>
              <a:defRPr>
                <a:ln>
                  <a:noFill/>
                </a:ln>
                <a:solidFill>
                  <a:srgbClr val="1C344D"/>
                </a:solidFill>
              </a:defRPr>
            </a:lvl1pPr>
          </a:lstStyle>
          <a:p>
            <a:endParaRPr lang="en-US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0" y="1073888"/>
            <a:ext cx="12192000" cy="0"/>
          </a:xfrm>
          <a:prstGeom prst="line">
            <a:avLst/>
          </a:prstGeom>
          <a:ln>
            <a:solidFill>
              <a:srgbClr val="008C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06855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0" y="2"/>
            <a:ext cx="12192000" cy="107388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1" i="0">
                <a:solidFill>
                  <a:srgbClr val="1C34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6294474" y="1233377"/>
            <a:ext cx="5713180" cy="5071730"/>
          </a:xfrm>
          <a:prstGeom prst="rect">
            <a:avLst/>
          </a:prstGeom>
        </p:spPr>
        <p:txBody>
          <a:bodyPr/>
          <a:lstStyle>
            <a:lvl1pPr marL="228600" indent="-228600">
              <a:buFontTx/>
              <a:buBlip>
                <a:blip r:embed="rId2"/>
              </a:buBlip>
              <a:defRPr b="0" i="0">
                <a:solidFill>
                  <a:srgbClr val="1C34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FontTx/>
              <a:buBlip>
                <a:blip r:embed="rId3"/>
              </a:buBlip>
              <a:defRPr b="0" i="0">
                <a:solidFill>
                  <a:srgbClr val="1C34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Tx/>
              <a:buBlip>
                <a:blip r:embed="rId4"/>
              </a:buBlip>
              <a:defRPr b="0" i="0">
                <a:solidFill>
                  <a:srgbClr val="1C34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FontTx/>
              <a:buBlip>
                <a:blip r:embed="rId5"/>
              </a:buBlip>
              <a:defRPr b="0" i="0">
                <a:solidFill>
                  <a:srgbClr val="1C34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FontTx/>
              <a:buBlip>
                <a:blip r:embed="rId2"/>
              </a:buBlip>
              <a:defRPr b="0" i="0">
                <a:solidFill>
                  <a:srgbClr val="1C34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171740" y="1233377"/>
            <a:ext cx="5968361" cy="5072173"/>
          </a:xfrm>
          <a:prstGeom prst="rect">
            <a:avLst/>
          </a:prstGeom>
        </p:spPr>
        <p:txBody>
          <a:bodyPr/>
          <a:lstStyle>
            <a:lvl1pPr>
              <a:defRPr>
                <a:ln>
                  <a:noFill/>
                </a:ln>
                <a:solidFill>
                  <a:srgbClr val="1C344D"/>
                </a:solidFill>
              </a:defRPr>
            </a:lvl1pPr>
          </a:lstStyle>
          <a:p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0" y="1073888"/>
            <a:ext cx="12192000" cy="0"/>
          </a:xfrm>
          <a:prstGeom prst="line">
            <a:avLst/>
          </a:prstGeom>
          <a:ln>
            <a:solidFill>
              <a:srgbClr val="008C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72138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0" y="2"/>
            <a:ext cx="12192000" cy="107388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1" i="0">
                <a:solidFill>
                  <a:srgbClr val="1C34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171116" y="1197462"/>
            <a:ext cx="4606443" cy="44665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b="1" i="0">
                <a:solidFill>
                  <a:srgbClr val="1C34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7401255" y="1197462"/>
            <a:ext cx="4606443" cy="44665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b="0" i="0">
                <a:solidFill>
                  <a:srgbClr val="1C34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171740" y="1767688"/>
            <a:ext cx="4605867" cy="4452360"/>
          </a:xfrm>
          <a:prstGeom prst="rect">
            <a:avLst/>
          </a:prstGeom>
        </p:spPr>
        <p:txBody>
          <a:bodyPr/>
          <a:lstStyle>
            <a:lvl1pPr marL="228600" indent="-228600">
              <a:buFontTx/>
              <a:buBlip>
                <a:blip r:embed="rId2"/>
              </a:buBlip>
              <a:defRPr b="0" i="0">
                <a:solidFill>
                  <a:srgbClr val="1C34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FontTx/>
              <a:buBlip>
                <a:blip r:embed="rId3"/>
              </a:buBlip>
              <a:defRPr b="0" i="0">
                <a:solidFill>
                  <a:srgbClr val="1C34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Tx/>
              <a:buBlip>
                <a:blip r:embed="rId4"/>
              </a:buBlip>
              <a:defRPr b="0" i="0">
                <a:solidFill>
                  <a:srgbClr val="1C34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FontTx/>
              <a:buBlip>
                <a:blip r:embed="rId5"/>
              </a:buBlip>
              <a:defRPr b="0" i="0">
                <a:solidFill>
                  <a:srgbClr val="1C34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FontTx/>
              <a:buBlip>
                <a:blip r:embed="rId2"/>
              </a:buBlip>
              <a:defRPr b="0" i="0">
                <a:solidFill>
                  <a:srgbClr val="1C34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7401255" y="1767688"/>
            <a:ext cx="4605867" cy="4452360"/>
          </a:xfrm>
          <a:prstGeom prst="rect">
            <a:avLst/>
          </a:prstGeom>
        </p:spPr>
        <p:txBody>
          <a:bodyPr/>
          <a:lstStyle>
            <a:lvl1pPr marL="228600" indent="-228600">
              <a:buFontTx/>
              <a:buBlip>
                <a:blip r:embed="rId2"/>
              </a:buBlip>
              <a:defRPr b="0" i="0">
                <a:solidFill>
                  <a:srgbClr val="1C34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FontTx/>
              <a:buBlip>
                <a:blip r:embed="rId3"/>
              </a:buBlip>
              <a:defRPr b="0" i="0">
                <a:solidFill>
                  <a:srgbClr val="1C34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Tx/>
              <a:buBlip>
                <a:blip r:embed="rId4"/>
              </a:buBlip>
              <a:defRPr b="0" i="0">
                <a:solidFill>
                  <a:srgbClr val="1C34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FontTx/>
              <a:buBlip>
                <a:blip r:embed="rId5"/>
              </a:buBlip>
              <a:defRPr b="0" i="0">
                <a:solidFill>
                  <a:srgbClr val="1C34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FontTx/>
              <a:buBlip>
                <a:blip r:embed="rId2"/>
              </a:buBlip>
              <a:defRPr b="0" i="0">
                <a:solidFill>
                  <a:srgbClr val="1C34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330838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207942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" y="3054635"/>
            <a:ext cx="10717617" cy="57684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3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" y="3631473"/>
            <a:ext cx="10717619" cy="58246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355BB6A-7944-9A4D-8E98-80EF6C3A3A0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6733" y="198400"/>
            <a:ext cx="2450056" cy="64206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7477700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CE360-475C-424A-B04A-4C77F3AB1710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4EB20-09DE-3F4D-9948-1C6AB16E0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25079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n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0" y="2"/>
            <a:ext cx="12192000" cy="107388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400" b="1" i="0">
                <a:solidFill>
                  <a:srgbClr val="008C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1524" y="1247517"/>
            <a:ext cx="12188952" cy="1535805"/>
          </a:xfrm>
          <a:prstGeom prst="rect">
            <a:avLst/>
          </a:prstGeom>
        </p:spPr>
        <p:txBody>
          <a:bodyPr>
            <a:spAutoFit/>
          </a:bodyPr>
          <a:lstStyle>
            <a:lvl1pPr marL="228600" indent="-228600">
              <a:spcBef>
                <a:spcPts val="600"/>
              </a:spcBef>
              <a:buFontTx/>
              <a:buBlip>
                <a:blip r:embed="rId3"/>
              </a:buBlip>
              <a:defRPr sz="2000" b="0" i="0">
                <a:solidFill>
                  <a:srgbClr val="1C34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spcBef>
                <a:spcPts val="600"/>
              </a:spcBef>
              <a:buFontTx/>
              <a:buBlip>
                <a:blip r:embed="rId4"/>
              </a:buBlip>
              <a:defRPr sz="1800" b="0" i="0">
                <a:solidFill>
                  <a:srgbClr val="1C34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FontTx/>
              <a:buBlip>
                <a:blip r:embed="rId5"/>
              </a:buBlip>
              <a:defRPr sz="1600" b="0" i="0">
                <a:solidFill>
                  <a:srgbClr val="1C34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ts val="600"/>
              </a:spcBef>
              <a:buFontTx/>
              <a:buBlip>
                <a:blip r:embed="rId6"/>
              </a:buBlip>
              <a:defRPr sz="1400" b="0" i="0">
                <a:solidFill>
                  <a:srgbClr val="1C34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ts val="600"/>
              </a:spcBef>
              <a:buFontTx/>
              <a:buBlip>
                <a:blip r:embed="rId3"/>
              </a:buBlip>
              <a:defRPr sz="1400" b="0" i="0">
                <a:solidFill>
                  <a:srgbClr val="1C34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0" y="1073888"/>
            <a:ext cx="12192000" cy="0"/>
          </a:xfrm>
          <a:prstGeom prst="line">
            <a:avLst/>
          </a:prstGeom>
          <a:ln>
            <a:solidFill>
              <a:srgbClr val="008C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2012445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0" y="2"/>
            <a:ext cx="12192000" cy="107388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400" b="1" i="0">
                <a:solidFill>
                  <a:srgbClr val="008C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171739" y="1233377"/>
            <a:ext cx="5711611" cy="5071730"/>
          </a:xfrm>
          <a:prstGeom prst="rect">
            <a:avLst/>
          </a:prstGeom>
        </p:spPr>
        <p:txBody>
          <a:bodyPr/>
          <a:lstStyle>
            <a:lvl1pPr marL="228600" indent="-228600">
              <a:buFontTx/>
              <a:buBlip>
                <a:blip r:embed="rId3"/>
              </a:buBlip>
              <a:defRPr b="0" i="0">
                <a:solidFill>
                  <a:srgbClr val="50A5A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FontTx/>
              <a:buBlip>
                <a:blip r:embed="rId4"/>
              </a:buBlip>
              <a:defRPr b="0" i="0">
                <a:solidFill>
                  <a:srgbClr val="50A5A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Tx/>
              <a:buBlip>
                <a:blip r:embed="rId5"/>
              </a:buBlip>
              <a:defRPr b="0" i="0">
                <a:solidFill>
                  <a:srgbClr val="50A5A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FontTx/>
              <a:buBlip>
                <a:blip r:embed="rId6"/>
              </a:buBlip>
              <a:defRPr b="0" i="0">
                <a:solidFill>
                  <a:srgbClr val="50A5A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FontTx/>
              <a:buBlip>
                <a:blip r:embed="rId3"/>
              </a:buBlip>
              <a:defRPr b="0" i="0">
                <a:solidFill>
                  <a:srgbClr val="50A5A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6039294" y="1233377"/>
            <a:ext cx="5968361" cy="5072173"/>
          </a:xfrm>
          <a:prstGeom prst="rect">
            <a:avLst/>
          </a:prstGeom>
        </p:spPr>
        <p:txBody>
          <a:bodyPr/>
          <a:lstStyle>
            <a:lvl1pPr>
              <a:defRPr>
                <a:ln>
                  <a:noFill/>
                </a:ln>
                <a:solidFill>
                  <a:srgbClr val="50A5AB"/>
                </a:solidFill>
              </a:defRPr>
            </a:lvl1pPr>
          </a:lstStyle>
          <a:p>
            <a:endParaRPr lang="en-US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0" y="1073888"/>
            <a:ext cx="12192000" cy="0"/>
          </a:xfrm>
          <a:prstGeom prst="line">
            <a:avLst/>
          </a:prstGeom>
          <a:ln>
            <a:solidFill>
              <a:srgbClr val="008C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420214623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0" y="2"/>
            <a:ext cx="12192000" cy="107388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400" b="1" i="0">
                <a:solidFill>
                  <a:srgbClr val="008C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171116" y="1197462"/>
            <a:ext cx="4606443" cy="44665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b="0" i="0">
                <a:solidFill>
                  <a:srgbClr val="50A5A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7401255" y="1197462"/>
            <a:ext cx="4606443" cy="44665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b="0" i="0">
                <a:solidFill>
                  <a:srgbClr val="50A5A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171740" y="1767688"/>
            <a:ext cx="4605867" cy="4452360"/>
          </a:xfrm>
          <a:prstGeom prst="rect">
            <a:avLst/>
          </a:prstGeom>
        </p:spPr>
        <p:txBody>
          <a:bodyPr/>
          <a:lstStyle>
            <a:lvl1pPr marL="228600" indent="-228600">
              <a:buFontTx/>
              <a:buBlip>
                <a:blip r:embed="rId3"/>
              </a:buBlip>
              <a:defRPr b="0" i="0">
                <a:solidFill>
                  <a:srgbClr val="50A5A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FontTx/>
              <a:buBlip>
                <a:blip r:embed="rId4"/>
              </a:buBlip>
              <a:defRPr b="0" i="0">
                <a:solidFill>
                  <a:srgbClr val="50A5A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Tx/>
              <a:buBlip>
                <a:blip r:embed="rId5"/>
              </a:buBlip>
              <a:defRPr b="0" i="0">
                <a:solidFill>
                  <a:srgbClr val="50A5A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FontTx/>
              <a:buBlip>
                <a:blip r:embed="rId6"/>
              </a:buBlip>
              <a:defRPr b="0" i="0">
                <a:solidFill>
                  <a:srgbClr val="50A5A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FontTx/>
              <a:buBlip>
                <a:blip r:embed="rId3"/>
              </a:buBlip>
              <a:defRPr b="0" i="0">
                <a:solidFill>
                  <a:srgbClr val="50A5A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7401255" y="1767688"/>
            <a:ext cx="4605867" cy="4452360"/>
          </a:xfrm>
          <a:prstGeom prst="rect">
            <a:avLst/>
          </a:prstGeom>
        </p:spPr>
        <p:txBody>
          <a:bodyPr/>
          <a:lstStyle>
            <a:lvl1pPr marL="228600" indent="-228600">
              <a:buFontTx/>
              <a:buBlip>
                <a:blip r:embed="rId3"/>
              </a:buBlip>
              <a:defRPr b="0" i="0">
                <a:solidFill>
                  <a:srgbClr val="50A5A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FontTx/>
              <a:buBlip>
                <a:blip r:embed="rId4"/>
              </a:buBlip>
              <a:defRPr b="0" i="0">
                <a:solidFill>
                  <a:srgbClr val="50A5A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Tx/>
              <a:buBlip>
                <a:blip r:embed="rId5"/>
              </a:buBlip>
              <a:defRPr b="0" i="0">
                <a:solidFill>
                  <a:srgbClr val="50A5A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FontTx/>
              <a:buBlip>
                <a:blip r:embed="rId6"/>
              </a:buBlip>
              <a:defRPr b="0" i="0">
                <a:solidFill>
                  <a:srgbClr val="50A5A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FontTx/>
              <a:buBlip>
                <a:blip r:embed="rId3"/>
              </a:buBlip>
              <a:defRPr b="0" i="0">
                <a:solidFill>
                  <a:srgbClr val="50A5A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1" y="1073888"/>
            <a:ext cx="6989135" cy="0"/>
          </a:xfrm>
          <a:prstGeom prst="line">
            <a:avLst/>
          </a:prstGeom>
          <a:ln>
            <a:solidFill>
              <a:srgbClr val="008C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302348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" y="3054633"/>
            <a:ext cx="10717617" cy="57684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4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0" y="3631473"/>
            <a:ext cx="10717619" cy="58246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2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6733" y="198400"/>
            <a:ext cx="2450056" cy="64206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3479196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4">
  <p:cSld name="1 4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0" y="1883"/>
            <a:ext cx="12192000" cy="10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609585" marR="0" lvl="0" indent="-304792" algn="ctr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rgbClr val="008C99"/>
              </a:buClr>
              <a:buSzPts val="3000"/>
              <a:buFont typeface="Arial"/>
              <a:buNone/>
              <a:defRPr sz="4000" b="0" i="0" u="none" strike="noStrike" cap="none">
                <a:solidFill>
                  <a:srgbClr val="008C99"/>
                </a:solidFill>
                <a:latin typeface="Arial Regular"/>
                <a:ea typeface="Arial Regular"/>
                <a:cs typeface="Arial Regular"/>
                <a:sym typeface="Cabin"/>
              </a:defRPr>
            </a:lvl1pPr>
            <a:lvl2pPr marL="1219170" marR="0" lvl="1" indent="-457189" algn="l" rtl="0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8754" marR="0" lvl="2" indent="-431789" algn="l" rtl="0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438339" marR="0" lvl="3" indent="-423323" algn="l" rtl="0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047924" marR="0" lvl="4" indent="-423323" algn="l" rtl="0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657509" marR="0" lvl="5" indent="-423323" algn="l" rtl="0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267093" marR="0" lvl="6" indent="-423323" algn="l" rtl="0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876678" marR="0" lvl="7" indent="-423323" algn="l" rtl="0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486263" marR="0" lvl="8" indent="-423323" algn="l" rtl="0">
              <a:lnSpc>
                <a:spcPct val="90000"/>
              </a:lnSpc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body" idx="2"/>
          </p:nvPr>
        </p:nvSpPr>
        <p:spPr>
          <a:xfrm>
            <a:off x="185108" y="1247517"/>
            <a:ext cx="11821600" cy="50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609585" marR="0" lvl="0" indent="-482588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rgbClr val="50A5AB"/>
              </a:buClr>
              <a:buSzPts val="2100"/>
              <a:buFont typeface="Arial"/>
              <a:buChar char="•"/>
              <a:defRPr sz="2800" b="0" i="0" u="none" strike="noStrike" cap="none">
                <a:solidFill>
                  <a:srgbClr val="50A5A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170" marR="0" lvl="1" indent="-457189" algn="l" rtl="0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rgbClr val="50A5AB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rgbClr val="50A5A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8754" marR="0" lvl="2" indent="-431789" algn="l" rtl="0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rgbClr val="50A5AB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rgbClr val="50A5A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438339" marR="0" lvl="3" indent="-423323" algn="l" rtl="0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rgbClr val="50A5AB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rgbClr val="50A5A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047924" marR="0" lvl="4" indent="-423323" algn="l" rtl="0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rgbClr val="50A5AB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rgbClr val="50A5A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657509" marR="0" lvl="5" indent="-423323" algn="l" rtl="0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267093" marR="0" lvl="6" indent="-423323" algn="l" rtl="0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876678" marR="0" lvl="7" indent="-423323" algn="l" rtl="0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486263" marR="0" lvl="8" indent="-423323" algn="l" rtl="0">
              <a:lnSpc>
                <a:spcPct val="90000"/>
              </a:lnSpc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0208318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" y="3054633"/>
            <a:ext cx="9526772" cy="57684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4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0" y="3631473"/>
            <a:ext cx="9526773" cy="58246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2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0163" y="305820"/>
            <a:ext cx="2607261" cy="6832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0872859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" y="3054633"/>
            <a:ext cx="10717617" cy="57684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4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0" y="3631473"/>
            <a:ext cx="10717619" cy="58246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2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AE35B1C-5AA5-E742-BFE8-7F0DA1EB2B1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0163" y="305820"/>
            <a:ext cx="2607261" cy="6832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8693219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0096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Copyright 2013 Project ECHO®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0A3215-12A1-4A92-B68F-1D59A75A170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13FFCB5A-5456-0849-9F48-A99B33BD132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76245" y="6452154"/>
            <a:ext cx="1523600" cy="365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54785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2676183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Copyright 2013 Project ECHO®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0A3215-12A1-4A92-B68F-1D59A75A170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78F979B1-E7AC-C944-B844-2C04002C978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76245" y="6452154"/>
            <a:ext cx="1523600" cy="365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93818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Copyright 2013 Project ECHO®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0A3215-12A1-4A92-B68F-1D59A75A170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15993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0A3215-12A1-4A92-B68F-1D59A75A170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05219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0A3215-12A1-4A92-B68F-1D59A75A170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93615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0A3215-12A1-4A92-B68F-1D59A75A170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378F8A9-6441-DE49-833B-8A6E7E98786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76245" y="6452154"/>
            <a:ext cx="1523600" cy="365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059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0" y="2"/>
            <a:ext cx="12192000" cy="107388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1" i="0">
                <a:solidFill>
                  <a:srgbClr val="008C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185108" y="1247517"/>
            <a:ext cx="11821785" cy="5071730"/>
          </a:xfrm>
          <a:prstGeom prst="rect">
            <a:avLst/>
          </a:prstGeom>
        </p:spPr>
        <p:txBody>
          <a:bodyPr/>
          <a:lstStyle>
            <a:lvl1pPr marL="228600" indent="-228600">
              <a:buFontTx/>
              <a:buBlip>
                <a:blip r:embed="rId3"/>
              </a:buBlip>
              <a:defRPr b="0" i="0">
                <a:solidFill>
                  <a:srgbClr val="50A5A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FontTx/>
              <a:buBlip>
                <a:blip r:embed="rId4"/>
              </a:buBlip>
              <a:defRPr b="0" i="0">
                <a:solidFill>
                  <a:srgbClr val="50A5A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Tx/>
              <a:buBlip>
                <a:blip r:embed="rId5"/>
              </a:buBlip>
              <a:defRPr b="0" i="0">
                <a:solidFill>
                  <a:srgbClr val="50A5A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FontTx/>
              <a:buBlip>
                <a:blip r:embed="rId6"/>
              </a:buBlip>
              <a:defRPr b="0" i="0">
                <a:solidFill>
                  <a:srgbClr val="50A5A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FontTx/>
              <a:buBlip>
                <a:blip r:embed="rId3"/>
              </a:buBlip>
              <a:defRPr b="0" i="0">
                <a:solidFill>
                  <a:srgbClr val="50A5A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0" y="1073888"/>
            <a:ext cx="12192000" cy="0"/>
          </a:xfrm>
          <a:prstGeom prst="line">
            <a:avLst/>
          </a:prstGeom>
          <a:ln>
            <a:solidFill>
              <a:srgbClr val="008C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09553222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rgbClr val="0096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A0A3215-12A1-4A92-B68F-1D59A75A170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949BF5D-73F9-BD45-926F-110E33FBB3D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76245" y="6452154"/>
            <a:ext cx="1523600" cy="365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39333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" y="3054633"/>
            <a:ext cx="10717617" cy="57684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4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0" y="3631473"/>
            <a:ext cx="10717619" cy="58246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2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54681F4-C697-7F43-935C-EF91FB4BB21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6733" y="198400"/>
            <a:ext cx="2450056" cy="64206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9432776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" y="3054633"/>
            <a:ext cx="9526772" cy="57684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4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0" y="3631473"/>
            <a:ext cx="9526773" cy="58246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2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1DCF8F1-3FF1-6A4F-B462-2D6FD2706CA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6733" y="198400"/>
            <a:ext cx="2450056" cy="64206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7293217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4">
  <p:cSld name="1 4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0" y="1883"/>
            <a:ext cx="12192000" cy="10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609585" marR="0" lvl="0" indent="-304792" algn="ctr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rgbClr val="008C99"/>
              </a:buClr>
              <a:buSzPts val="3000"/>
              <a:buFont typeface="Arial"/>
              <a:buNone/>
              <a:defRPr sz="4000" b="0" i="0" u="none" strike="noStrike" cap="none">
                <a:solidFill>
                  <a:srgbClr val="008C99"/>
                </a:solidFill>
                <a:latin typeface="Arial Regular"/>
                <a:ea typeface="Arial Regular"/>
                <a:cs typeface="Arial Regular"/>
                <a:sym typeface="Cabin"/>
              </a:defRPr>
            </a:lvl1pPr>
            <a:lvl2pPr marL="1219170" marR="0" lvl="1" indent="-457189" algn="l" rtl="0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8754" marR="0" lvl="2" indent="-431789" algn="l" rtl="0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438339" marR="0" lvl="3" indent="-423323" algn="l" rtl="0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047924" marR="0" lvl="4" indent="-423323" algn="l" rtl="0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657509" marR="0" lvl="5" indent="-423323" algn="l" rtl="0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267093" marR="0" lvl="6" indent="-423323" algn="l" rtl="0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876678" marR="0" lvl="7" indent="-423323" algn="l" rtl="0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486263" marR="0" lvl="8" indent="-423323" algn="l" rtl="0">
              <a:lnSpc>
                <a:spcPct val="90000"/>
              </a:lnSpc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body" idx="2"/>
          </p:nvPr>
        </p:nvSpPr>
        <p:spPr>
          <a:xfrm>
            <a:off x="185108" y="1247517"/>
            <a:ext cx="11821600" cy="50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609585" marR="0" lvl="0" indent="-482588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rgbClr val="50A5AB"/>
              </a:buClr>
              <a:buSzPts val="2100"/>
              <a:buFont typeface="Arial"/>
              <a:buChar char="•"/>
              <a:defRPr sz="2800" b="0" i="0" u="none" strike="noStrike" cap="none">
                <a:solidFill>
                  <a:srgbClr val="50A5A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170" marR="0" lvl="1" indent="-457189" algn="l" rtl="0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rgbClr val="50A5AB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rgbClr val="50A5A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8754" marR="0" lvl="2" indent="-431789" algn="l" rtl="0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rgbClr val="50A5AB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rgbClr val="50A5A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438339" marR="0" lvl="3" indent="-423323" algn="l" rtl="0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rgbClr val="50A5AB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rgbClr val="50A5A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047924" marR="0" lvl="4" indent="-423323" algn="l" rtl="0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rgbClr val="50A5AB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rgbClr val="50A5A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657509" marR="0" lvl="5" indent="-423323" algn="l" rtl="0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267093" marR="0" lvl="6" indent="-423323" algn="l" rtl="0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876678" marR="0" lvl="7" indent="-423323" algn="l" rtl="0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486263" marR="0" lvl="8" indent="-423323" algn="l" rtl="0">
              <a:lnSpc>
                <a:spcPct val="90000"/>
              </a:lnSpc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6343496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" y="3054633"/>
            <a:ext cx="9526772" cy="57684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4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0" y="3631473"/>
            <a:ext cx="9526773" cy="58246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2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957220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rgbClr val="0096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00" spc="-38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9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13FFCB5A-5456-0849-9F48-A99B33BD13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76245" y="6508216"/>
            <a:ext cx="1523600" cy="2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68170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2903C682-E4A1-AD4B-94D5-FA6C62985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5818639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rgbClr val="0096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9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78F979B1-E7AC-C944-B844-2C04002C97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76245" y="6508216"/>
            <a:ext cx="1523600" cy="2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97591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34592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086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0" y="2"/>
            <a:ext cx="12192000" cy="107388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400" b="1" i="0">
                <a:solidFill>
                  <a:srgbClr val="008C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185108" y="1247517"/>
            <a:ext cx="11821785" cy="5071730"/>
          </a:xfrm>
          <a:prstGeom prst="rect">
            <a:avLst/>
          </a:prstGeom>
        </p:spPr>
        <p:txBody>
          <a:bodyPr/>
          <a:lstStyle>
            <a:lvl1pPr marL="228600" indent="-228600">
              <a:buFontTx/>
              <a:buBlip>
                <a:blip r:embed="rId3"/>
              </a:buBlip>
              <a:defRPr b="0" i="0">
                <a:solidFill>
                  <a:srgbClr val="50A5A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FontTx/>
              <a:buBlip>
                <a:blip r:embed="rId4"/>
              </a:buBlip>
              <a:defRPr b="0" i="0">
                <a:solidFill>
                  <a:srgbClr val="50A5A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Tx/>
              <a:buBlip>
                <a:blip r:embed="rId5"/>
              </a:buBlip>
              <a:defRPr b="0" i="0">
                <a:solidFill>
                  <a:srgbClr val="50A5A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FontTx/>
              <a:buBlip>
                <a:blip r:embed="rId6"/>
              </a:buBlip>
              <a:defRPr b="0" i="0">
                <a:solidFill>
                  <a:srgbClr val="50A5A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FontTx/>
              <a:buBlip>
                <a:blip r:embed="rId3"/>
              </a:buBlip>
              <a:defRPr b="0" i="0">
                <a:solidFill>
                  <a:srgbClr val="50A5A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0" y="1073888"/>
            <a:ext cx="12192000" cy="0"/>
          </a:xfrm>
          <a:prstGeom prst="line">
            <a:avLst/>
          </a:prstGeom>
          <a:ln>
            <a:solidFill>
              <a:srgbClr val="008C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56352685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717AE5D-DA4A-4142-9E1B-4919D2317A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0964982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rgbClr val="0096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378F8A9-6441-DE49-833B-8A6E7E9878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76245" y="6508216"/>
            <a:ext cx="1523600" cy="2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00424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8" y="0"/>
            <a:ext cx="4050791" cy="6858000"/>
          </a:xfrm>
          <a:prstGeom prst="rect">
            <a:avLst/>
          </a:prstGeom>
          <a:solidFill>
            <a:srgbClr val="0096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7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949BF5D-73F9-BD45-926F-110E33FBB3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76245" y="6508216"/>
            <a:ext cx="1523600" cy="2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66229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4953000"/>
            <a:ext cx="12188825" cy="1905000"/>
          </a:xfrm>
          <a:prstGeom prst="rect">
            <a:avLst/>
          </a:prstGeom>
          <a:solidFill>
            <a:srgbClr val="0096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7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E07F8E5-2529-554F-8810-9EE662CF5C3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76245" y="6508216"/>
            <a:ext cx="1523600" cy="2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64515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189" lvl="0" indent="-342892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378" lvl="1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566" lvl="2" indent="-317492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754" lvl="3" indent="-317492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5943" lvl="4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132" lvl="5" indent="-317492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320" lvl="6" indent="-317492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509" lvl="7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697" lvl="8" indent="-317492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75238900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" y="3054635"/>
            <a:ext cx="9526772" cy="57684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3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0" y="3631473"/>
            <a:ext cx="9526773" cy="58246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9210937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986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0" y="2"/>
            <a:ext cx="12192000" cy="107388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400" b="1" i="0">
                <a:solidFill>
                  <a:srgbClr val="008C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171739" y="1233377"/>
            <a:ext cx="5711611" cy="5071730"/>
          </a:xfrm>
          <a:prstGeom prst="rect">
            <a:avLst/>
          </a:prstGeom>
        </p:spPr>
        <p:txBody>
          <a:bodyPr/>
          <a:lstStyle>
            <a:lvl1pPr marL="228600" indent="-228600">
              <a:buFontTx/>
              <a:buBlip>
                <a:blip r:embed="rId3"/>
              </a:buBlip>
              <a:defRPr b="0" i="0">
                <a:solidFill>
                  <a:srgbClr val="50A5A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FontTx/>
              <a:buBlip>
                <a:blip r:embed="rId4"/>
              </a:buBlip>
              <a:defRPr b="0" i="0">
                <a:solidFill>
                  <a:srgbClr val="50A5A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Tx/>
              <a:buBlip>
                <a:blip r:embed="rId5"/>
              </a:buBlip>
              <a:defRPr b="0" i="0">
                <a:solidFill>
                  <a:srgbClr val="50A5A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FontTx/>
              <a:buBlip>
                <a:blip r:embed="rId6"/>
              </a:buBlip>
              <a:defRPr b="0" i="0">
                <a:solidFill>
                  <a:srgbClr val="50A5A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FontTx/>
              <a:buBlip>
                <a:blip r:embed="rId3"/>
              </a:buBlip>
              <a:defRPr b="0" i="0">
                <a:solidFill>
                  <a:srgbClr val="50A5A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6039294" y="1233377"/>
            <a:ext cx="5968361" cy="5072173"/>
          </a:xfrm>
          <a:prstGeom prst="rect">
            <a:avLst/>
          </a:prstGeom>
        </p:spPr>
        <p:txBody>
          <a:bodyPr/>
          <a:lstStyle>
            <a:lvl1pPr>
              <a:defRPr>
                <a:ln>
                  <a:noFill/>
                </a:ln>
                <a:solidFill>
                  <a:srgbClr val="50A5AB"/>
                </a:solidFill>
              </a:defRPr>
            </a:lvl1pPr>
          </a:lstStyle>
          <a:p>
            <a:endParaRPr lang="en-US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0" y="1073888"/>
            <a:ext cx="12192000" cy="0"/>
          </a:xfrm>
          <a:prstGeom prst="line">
            <a:avLst/>
          </a:prstGeom>
          <a:ln>
            <a:solidFill>
              <a:srgbClr val="008C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260518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-1" y="3012151"/>
            <a:ext cx="11080375" cy="590931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ctr">
              <a:buNone/>
              <a:defRPr sz="3600" b="1"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-1" y="3646892"/>
            <a:ext cx="11080377" cy="480131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ctr">
              <a:buNone/>
              <a:defRPr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96452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A72C3F9F-AE6C-8848-861E-BF2730DBF98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52382" y="1413741"/>
            <a:ext cx="4910208" cy="262582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54173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ags" Target="../tags/tag2.xml"/><Relationship Id="rId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.png"/><Relationship Id="rId5" Type="http://schemas.openxmlformats.org/officeDocument/2006/relationships/tags" Target="../tags/tag29.xml"/><Relationship Id="rId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slideLayout" Target="../slideLayouts/slideLayout24.xml"/><Relationship Id="rId7" Type="http://schemas.openxmlformats.org/officeDocument/2006/relationships/tags" Target="../tags/tag3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theme" Target="../theme/theme11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Relationship Id="rId9" Type="http://schemas.openxmlformats.org/officeDocument/2006/relationships/image" Target="../media/image1.png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.png"/><Relationship Id="rId5" Type="http://schemas.openxmlformats.org/officeDocument/2006/relationships/tags" Target="../tags/tag39.xml"/><Relationship Id="rId4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theme" Target="../theme/theme13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5" Type="http://schemas.openxmlformats.org/officeDocument/2006/relationships/slideLayout" Target="../slideLayouts/slideLayout34.xml"/><Relationship Id="rId4" Type="http://schemas.openxmlformats.org/officeDocument/2006/relationships/slideLayout" Target="../slideLayouts/slideLayout33.xml"/><Relationship Id="rId9" Type="http://schemas.openxmlformats.org/officeDocument/2006/relationships/image" Target="../media/image1.png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3" Type="http://schemas.openxmlformats.org/officeDocument/2006/relationships/slideLayout" Target="../slideLayouts/slideLayout39.xml"/><Relationship Id="rId7" Type="http://schemas.openxmlformats.org/officeDocument/2006/relationships/theme" Target="../theme/theme1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5" Type="http://schemas.openxmlformats.org/officeDocument/2006/relationships/slideLayout" Target="../slideLayouts/slideLayout41.xml"/><Relationship Id="rId4" Type="http://schemas.openxmlformats.org/officeDocument/2006/relationships/slideLayout" Target="../slideLayouts/slideLayout40.xml"/><Relationship Id="rId9" Type="http://schemas.openxmlformats.org/officeDocument/2006/relationships/image" Target="../media/image1.png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theme" Target="../theme/theme15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image" Target="../media/image1.png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theme" Target="../theme/theme16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66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Relationship Id="rId14" Type="http://schemas.openxmlformats.org/officeDocument/2006/relationships/image" Target="../media/image11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png"/><Relationship Id="rId4" Type="http://schemas.openxmlformats.org/officeDocument/2006/relationships/tags" Target="../tags/tag10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jpe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9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.png"/><Relationship Id="rId5" Type="http://schemas.openxmlformats.org/officeDocument/2006/relationships/tags" Target="../tags/tag17.xml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.png"/><Relationship Id="rId5" Type="http://schemas.openxmlformats.org/officeDocument/2006/relationships/tags" Target="../tags/tag21.xml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.png"/><Relationship Id="rId5" Type="http://schemas.openxmlformats.org/officeDocument/2006/relationships/tags" Target="../tags/tag25.xml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D080634-97A2-494A-B71C-68724A4DB3EE}"/>
              </a:ext>
            </a:extLst>
          </p:cNvPr>
          <p:cNvSpPr/>
          <p:nvPr userDrawn="1"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DADDCCE-41BC-1949-98B5-29348D6A316E}"/>
              </a:ext>
            </a:extLst>
          </p:cNvPr>
          <p:cNvSpPr/>
          <p:nvPr userDrawn="1"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C45E279-5B38-5940-87ED-B2BD5FFB9F4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/>
        </p:blipFill>
        <p:spPr>
          <a:xfrm>
            <a:off x="176245" y="6452154"/>
            <a:ext cx="1523600" cy="365124"/>
          </a:xfrm>
          <a:prstGeom prst="rect">
            <a:avLst/>
          </a:prstGeom>
        </p:spPr>
      </p:pic>
    </p:spTree>
    <p:custDataLst>
      <p:tags r:id="rId5"/>
    </p:custDataLst>
    <p:extLst>
      <p:ext uri="{BB962C8B-B14F-4D97-AF65-F5344CB8AC3E}">
        <p14:creationId xmlns:p14="http://schemas.microsoft.com/office/powerpoint/2010/main" val="2289949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728" r:id="rId2"/>
    <p:sldLayoutId id="2147483727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7B02129-909C-B84C-80B8-68EF1AC41A2A}"/>
              </a:ext>
            </a:extLst>
          </p:cNvPr>
          <p:cNvSpPr/>
          <p:nvPr userDrawn="1"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0082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E239B74-269C-DC48-B45A-674763707538}"/>
              </a:ext>
            </a:extLst>
          </p:cNvPr>
          <p:cNvSpPr/>
          <p:nvPr userDrawn="1"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8EF4698-41F7-2945-839F-6E2658C75B5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/>
        </p:blipFill>
        <p:spPr>
          <a:xfrm>
            <a:off x="176245" y="6452154"/>
            <a:ext cx="1523600" cy="365124"/>
          </a:xfrm>
          <a:prstGeom prst="rect">
            <a:avLst/>
          </a:prstGeom>
        </p:spPr>
      </p:pic>
    </p:spTree>
    <p:custDataLst>
      <p:tags r:id="rId5"/>
    </p:custDataLst>
    <p:extLst>
      <p:ext uri="{BB962C8B-B14F-4D97-AF65-F5344CB8AC3E}">
        <p14:creationId xmlns:p14="http://schemas.microsoft.com/office/powerpoint/2010/main" val="1232160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7" r:id="rId1"/>
    <p:sldLayoutId id="2147483968" r:id="rId2"/>
    <p:sldLayoutId id="2147483969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E940C69-E6DF-2946-AB62-3610D987F36D}"/>
              </a:ext>
            </a:extLst>
          </p:cNvPr>
          <p:cNvSpPr/>
          <p:nvPr userDrawn="1"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0082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70AC4B6-D1DF-394F-8EA1-2B4C96E7C3B2}"/>
              </a:ext>
            </a:extLst>
          </p:cNvPr>
          <p:cNvSpPr/>
          <p:nvPr userDrawn="1"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DDE669F-01B0-D64F-B111-D19845256A8A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rcRect/>
          <a:stretch/>
        </p:blipFill>
        <p:spPr>
          <a:xfrm>
            <a:off x="176245" y="6452154"/>
            <a:ext cx="1523600" cy="365124"/>
          </a:xfrm>
          <a:prstGeom prst="rect">
            <a:avLst/>
          </a:prstGeom>
        </p:spPr>
      </p:pic>
    </p:spTree>
    <p:custDataLst>
      <p:tags r:id="rId7"/>
    </p:custDataLst>
    <p:extLst>
      <p:ext uri="{BB962C8B-B14F-4D97-AF65-F5344CB8AC3E}">
        <p14:creationId xmlns:p14="http://schemas.microsoft.com/office/powerpoint/2010/main" val="3714463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6791D65-C805-8A4E-BD20-5C614BE73402}"/>
              </a:ext>
            </a:extLst>
          </p:cNvPr>
          <p:cNvSpPr/>
          <p:nvPr userDrawn="1"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0082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2504EAE-E8DC-3348-91A2-CF57782D7C14}"/>
              </a:ext>
            </a:extLst>
          </p:cNvPr>
          <p:cNvSpPr/>
          <p:nvPr userDrawn="1"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2F7E155-02E4-5543-9399-5A1626CAEB2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/>
        </p:blipFill>
        <p:spPr>
          <a:xfrm>
            <a:off x="176245" y="6452154"/>
            <a:ext cx="1523600" cy="365124"/>
          </a:xfrm>
          <a:prstGeom prst="rect">
            <a:avLst/>
          </a:prstGeom>
        </p:spPr>
      </p:pic>
    </p:spTree>
    <p:custDataLst>
      <p:tags r:id="rId5"/>
    </p:custDataLst>
    <p:extLst>
      <p:ext uri="{BB962C8B-B14F-4D97-AF65-F5344CB8AC3E}">
        <p14:creationId xmlns:p14="http://schemas.microsoft.com/office/powerpoint/2010/main" val="2939689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4058" r:id="rId2"/>
    <p:sldLayoutId id="2147484059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05427A5-560F-4D4B-8C08-BAC31DEEA773}"/>
              </a:ext>
            </a:extLst>
          </p:cNvPr>
          <p:cNvSpPr/>
          <p:nvPr userDrawn="1"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0082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893E84C-7085-CD45-94DA-E3BF57BEF4D6}"/>
              </a:ext>
            </a:extLst>
          </p:cNvPr>
          <p:cNvSpPr/>
          <p:nvPr userDrawn="1"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1A5E011-4B22-6F46-82D7-9027EC52A8AC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rcRect/>
          <a:stretch/>
        </p:blipFill>
        <p:spPr>
          <a:xfrm>
            <a:off x="176245" y="6452154"/>
            <a:ext cx="1523600" cy="365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866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4" r:id="rId1"/>
    <p:sldLayoutId id="2147484075" r:id="rId2"/>
    <p:sldLayoutId id="2147484076" r:id="rId3"/>
    <p:sldLayoutId id="2147484077" r:id="rId4"/>
    <p:sldLayoutId id="2147484078" r:id="rId5"/>
    <p:sldLayoutId id="2147484079" r:id="rId6"/>
    <p:sldLayoutId id="2147484080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9A649F64-BCE5-5C43-9B37-77D7FC288D50}"/>
              </a:ext>
            </a:extLst>
          </p:cNvPr>
          <p:cNvSpPr/>
          <p:nvPr userDrawn="1"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0082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0B57484-135D-CE4D-9342-E6C2F1996587}"/>
              </a:ext>
            </a:extLst>
          </p:cNvPr>
          <p:cNvSpPr/>
          <p:nvPr userDrawn="1"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F49B049-845D-CD45-85CC-CF88A0BAFFBF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rcRect/>
          <a:stretch/>
        </p:blipFill>
        <p:spPr>
          <a:xfrm>
            <a:off x="176245" y="6452154"/>
            <a:ext cx="1523600" cy="365124"/>
          </a:xfrm>
          <a:prstGeom prst="rect">
            <a:avLst/>
          </a:prstGeom>
        </p:spPr>
      </p:pic>
    </p:spTree>
    <p:custDataLst>
      <p:tags r:id="rId8"/>
    </p:custDataLst>
    <p:extLst>
      <p:ext uri="{BB962C8B-B14F-4D97-AF65-F5344CB8AC3E}">
        <p14:creationId xmlns:p14="http://schemas.microsoft.com/office/powerpoint/2010/main" val="3910844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7" r:id="rId1"/>
    <p:sldLayoutId id="2147484098" r:id="rId2"/>
    <p:sldLayoutId id="2147484099" r:id="rId3"/>
    <p:sldLayoutId id="2147484100" r:id="rId4"/>
    <p:sldLayoutId id="2147484133" r:id="rId5"/>
    <p:sldLayoutId id="2147484095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245523" y="3184679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5CFCC827-167E-B54C-896A-19B18D088F7B}"/>
              </a:ext>
            </a:extLst>
          </p:cNvPr>
          <p:cNvSpPr/>
          <p:nvPr userDrawn="1"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0082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6213E98-AB99-3842-B14E-63924067BB96}"/>
              </a:ext>
            </a:extLst>
          </p:cNvPr>
          <p:cNvSpPr/>
          <p:nvPr userDrawn="1"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1E2D62C-B46A-2246-A5D5-4756C03F3D63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rcRect/>
          <a:stretch/>
        </p:blipFill>
        <p:spPr>
          <a:xfrm>
            <a:off x="176245" y="6452154"/>
            <a:ext cx="1523600" cy="365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395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7" r:id="rId1"/>
    <p:sldLayoutId id="2147484208" r:id="rId2"/>
    <p:sldLayoutId id="2147484209" r:id="rId3"/>
    <p:sldLayoutId id="2147484210" r:id="rId4"/>
    <p:sldLayoutId id="2147484211" r:id="rId5"/>
    <p:sldLayoutId id="2147484212" r:id="rId6"/>
    <p:sldLayoutId id="2147484213" r:id="rId7"/>
    <p:sldLayoutId id="2147484214" r:id="rId8"/>
    <p:sldLayoutId id="2147484216" r:id="rId9"/>
    <p:sldLayoutId id="2147483963" r:id="rId10"/>
    <p:sldLayoutId id="2147484217" r:id="rId11"/>
    <p:sldLayoutId id="2147484204" r:id="rId12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0096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350"/>
          </a:p>
        </p:txBody>
      </p:sp>
      <p:sp>
        <p:nvSpPr>
          <p:cNvPr id="9" name="Rectangle 8"/>
          <p:cNvSpPr/>
          <p:nvPr/>
        </p:nvSpPr>
        <p:spPr>
          <a:xfrm>
            <a:off x="1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6" y="6459787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60" y="6459787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A9D5FBE2-8622-C846-82BF-0D63DEE2CDE9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rcRect/>
          <a:stretch/>
        </p:blipFill>
        <p:spPr>
          <a:xfrm>
            <a:off x="176245" y="6508216"/>
            <a:ext cx="1523600" cy="2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239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9" r:id="rId1"/>
    <p:sldLayoutId id="2147484220" r:id="rId2"/>
    <p:sldLayoutId id="2147484221" r:id="rId3"/>
    <p:sldLayoutId id="2147484222" r:id="rId4"/>
    <p:sldLayoutId id="2147484223" r:id="rId5"/>
    <p:sldLayoutId id="2147484224" r:id="rId6"/>
    <p:sldLayoutId id="2147484225" r:id="rId7"/>
    <p:sldLayoutId id="2147484226" r:id="rId8"/>
    <p:sldLayoutId id="2147484227" r:id="rId9"/>
    <p:sldLayoutId id="2147484228" r:id="rId10"/>
    <p:sldLayoutId id="2147484229" r:id="rId11"/>
    <p:sldLayoutId id="2147484230" r:id="rId12"/>
  </p:sldLayoutIdLst>
  <p:hf sldNum="0" hdr="0" ftr="0" dt="0"/>
  <p:txStyles>
    <p:titleStyle>
      <a:lvl1pPr algn="l" defTabSz="685800" rtl="0" eaLnBrk="1" latinLnBrk="0" hangingPunct="1">
        <a:lnSpc>
          <a:spcPct val="85000"/>
        </a:lnSpc>
        <a:spcBef>
          <a:spcPct val="0"/>
        </a:spcBef>
        <a:buNone/>
        <a:defRPr sz="3600" kern="1200" spc="-38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03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2519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235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69951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4AA2B8C-20A0-4C33-936C-F58E5A393DAD}" type="datetime1">
              <a:rPr lang="en-US"/>
              <a:pPr>
                <a:defRPr/>
              </a:pPr>
              <a:t>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Copyright 2013 Project ECHO®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A0A3215-12A1-4A92-B68F-1D59A75A17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custDataLst>
      <p:tags r:id="rId3"/>
    </p:custDataLst>
    <p:extLst>
      <p:ext uri="{BB962C8B-B14F-4D97-AF65-F5344CB8AC3E}">
        <p14:creationId xmlns:p14="http://schemas.microsoft.com/office/powerpoint/2010/main" val="2504246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F742AFF-C165-504F-8E1E-86823B02D258}"/>
              </a:ext>
            </a:extLst>
          </p:cNvPr>
          <p:cNvSpPr/>
          <p:nvPr userDrawn="1"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0082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37C851F-793B-9E47-A13E-107C09778B60}"/>
              </a:ext>
            </a:extLst>
          </p:cNvPr>
          <p:cNvSpPr/>
          <p:nvPr userDrawn="1"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3D0DBAC-5324-8A44-8612-5ACADBF48A8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176245" y="6452154"/>
            <a:ext cx="1523600" cy="365124"/>
          </a:xfrm>
          <a:prstGeom prst="rect">
            <a:avLst/>
          </a:prstGeom>
        </p:spPr>
      </p:pic>
    </p:spTree>
    <p:custDataLst>
      <p:tags r:id="rId3"/>
    </p:custDataLst>
    <p:extLst>
      <p:ext uri="{BB962C8B-B14F-4D97-AF65-F5344CB8AC3E}">
        <p14:creationId xmlns:p14="http://schemas.microsoft.com/office/powerpoint/2010/main" val="2724981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CF31513-33E7-E542-96A6-32A4FF8D6970}"/>
              </a:ext>
            </a:extLst>
          </p:cNvPr>
          <p:cNvSpPr/>
          <p:nvPr userDrawn="1"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0082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2D3D686-2D81-A948-8417-DE6539F80D88}"/>
              </a:ext>
            </a:extLst>
          </p:cNvPr>
          <p:cNvSpPr/>
          <p:nvPr userDrawn="1"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129BD48-A313-5441-8A68-8555F2168C6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176245" y="6452154"/>
            <a:ext cx="1523600" cy="365124"/>
          </a:xfrm>
          <a:prstGeom prst="rect">
            <a:avLst/>
          </a:prstGeom>
        </p:spPr>
      </p:pic>
    </p:spTree>
    <p:custDataLst>
      <p:tags r:id="rId4"/>
    </p:custDataLst>
    <p:extLst>
      <p:ext uri="{BB962C8B-B14F-4D97-AF65-F5344CB8AC3E}">
        <p14:creationId xmlns:p14="http://schemas.microsoft.com/office/powerpoint/2010/main" val="1547552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6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3"/>
    </p:custDataLst>
    <p:extLst>
      <p:ext uri="{BB962C8B-B14F-4D97-AF65-F5344CB8AC3E}">
        <p14:creationId xmlns:p14="http://schemas.microsoft.com/office/powerpoint/2010/main" val="1926385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4AA2B8C-20A0-4C33-936C-F58E5A393DAD}" type="datetime1">
              <a:rPr lang="en-US"/>
              <a:pPr>
                <a:defRPr/>
              </a:pPr>
              <a:t>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Copyright 2013 Project ECHO®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A0A3215-12A1-4A92-B68F-1D59A75A17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custDataLst>
      <p:tags r:id="rId3"/>
    </p:custDataLst>
    <p:extLst>
      <p:ext uri="{BB962C8B-B14F-4D97-AF65-F5344CB8AC3E}">
        <p14:creationId xmlns:p14="http://schemas.microsoft.com/office/powerpoint/2010/main" val="261954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4" r:id="rId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EBBA119-FC8B-CB49-8BEC-3AC04C630664}"/>
              </a:ext>
            </a:extLst>
          </p:cNvPr>
          <p:cNvSpPr/>
          <p:nvPr userDrawn="1"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0082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00E5549-8CE8-4249-83A6-1CC6CB8FE526}"/>
              </a:ext>
            </a:extLst>
          </p:cNvPr>
          <p:cNvSpPr/>
          <p:nvPr userDrawn="1"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8D24106-79B8-5445-88A3-E0A1E75DCFB3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/>
        </p:blipFill>
        <p:spPr>
          <a:xfrm>
            <a:off x="176245" y="6452154"/>
            <a:ext cx="1523600" cy="365124"/>
          </a:xfrm>
          <a:prstGeom prst="rect">
            <a:avLst/>
          </a:prstGeom>
        </p:spPr>
      </p:pic>
    </p:spTree>
    <p:custDataLst>
      <p:tags r:id="rId5"/>
    </p:custDataLst>
    <p:extLst>
      <p:ext uri="{BB962C8B-B14F-4D97-AF65-F5344CB8AC3E}">
        <p14:creationId xmlns:p14="http://schemas.microsoft.com/office/powerpoint/2010/main" val="688611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6" r:id="rId1"/>
    <p:sldLayoutId id="2147483887" r:id="rId2"/>
    <p:sldLayoutId id="2147483888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C10F6E5-B60E-9944-B997-C31B3A906180}"/>
              </a:ext>
            </a:extLst>
          </p:cNvPr>
          <p:cNvSpPr/>
          <p:nvPr userDrawn="1"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0082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3298250-B114-E149-B588-85AD5F594A70}"/>
              </a:ext>
            </a:extLst>
          </p:cNvPr>
          <p:cNvSpPr/>
          <p:nvPr userDrawn="1"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8EE704E-6E72-674E-9A2D-D5D5DFD20CD3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/>
        </p:blipFill>
        <p:spPr>
          <a:xfrm>
            <a:off x="176245" y="6452154"/>
            <a:ext cx="1523600" cy="365124"/>
          </a:xfrm>
          <a:prstGeom prst="rect">
            <a:avLst/>
          </a:prstGeom>
        </p:spPr>
      </p:pic>
    </p:spTree>
    <p:custDataLst>
      <p:tags r:id="rId5"/>
    </p:custDataLst>
    <p:extLst>
      <p:ext uri="{BB962C8B-B14F-4D97-AF65-F5344CB8AC3E}">
        <p14:creationId xmlns:p14="http://schemas.microsoft.com/office/powerpoint/2010/main" val="2802193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4" r:id="rId1"/>
    <p:sldLayoutId id="2147483925" r:id="rId2"/>
    <p:sldLayoutId id="2147483926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8FAFC44-A6D9-6940-8AD9-59A1B7B87A09}"/>
              </a:ext>
            </a:extLst>
          </p:cNvPr>
          <p:cNvSpPr/>
          <p:nvPr userDrawn="1"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0082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BC098A3-73F9-2542-92F3-41E410A27B1F}"/>
              </a:ext>
            </a:extLst>
          </p:cNvPr>
          <p:cNvSpPr/>
          <p:nvPr userDrawn="1"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9B5F0C6-B9CA-F348-B379-4A06B1853D72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/>
        </p:blipFill>
        <p:spPr>
          <a:xfrm>
            <a:off x="176245" y="6452154"/>
            <a:ext cx="1523600" cy="365124"/>
          </a:xfrm>
          <a:prstGeom prst="rect">
            <a:avLst/>
          </a:prstGeom>
        </p:spPr>
      </p:pic>
    </p:spTree>
    <p:custDataLst>
      <p:tags r:id="rId5"/>
    </p:custDataLst>
    <p:extLst>
      <p:ext uri="{BB962C8B-B14F-4D97-AF65-F5344CB8AC3E}">
        <p14:creationId xmlns:p14="http://schemas.microsoft.com/office/powerpoint/2010/main" val="1202795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8" r:id="rId1"/>
    <p:sldLayoutId id="2147483929" r:id="rId2"/>
    <p:sldLayoutId id="2147483930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2.xml"/><Relationship Id="rId1" Type="http://schemas.openxmlformats.org/officeDocument/2006/relationships/tags" Target="../tags/tag5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4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ags" Target="../tags/tag6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66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28.xml"/><Relationship Id="rId1" Type="http://schemas.openxmlformats.org/officeDocument/2006/relationships/tags" Target="../tags/tag67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8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0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notesSlide" Target="../notesSlides/notesSlide8.xml"/><Relationship Id="rId7" Type="http://schemas.openxmlformats.org/officeDocument/2006/relationships/diagramQuickStyle" Target="../diagrams/quickStyl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microsoft.com/office/2007/relationships/diagramDrawing" Target="../diagrams/drawing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3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2.xml"/><Relationship Id="rId4" Type="http://schemas.microsoft.com/office/2014/relationships/chartEx" Target="../charts/chartEx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2.xml"/><Relationship Id="rId1" Type="http://schemas.openxmlformats.org/officeDocument/2006/relationships/tags" Target="../tags/tag5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9.xml"/><Relationship Id="rId1" Type="http://schemas.openxmlformats.org/officeDocument/2006/relationships/tags" Target="../tags/tag5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53.xml"/><Relationship Id="rId1" Type="http://schemas.openxmlformats.org/officeDocument/2006/relationships/tags" Target="../tags/tag5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7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58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60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6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190694" y="900720"/>
            <a:ext cx="10359277" cy="1089529"/>
          </a:xfrm>
          <a:ln>
            <a:noFill/>
          </a:ln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0000"/>
                </a:solidFill>
                <a:latin typeface="Arial Black"/>
              </a:rPr>
              <a:t>Information Technology to Improve Healthcare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190694" y="4892802"/>
            <a:ext cx="8278893" cy="1107996"/>
          </a:xfrm>
        </p:spPr>
        <p:txBody>
          <a:bodyPr wrap="square">
            <a:spAutoFit/>
          </a:bodyPr>
          <a:lstStyle/>
          <a:p>
            <a:pPr marL="0" lvl="1" indent="0" fontAlgn="auto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/>
              </a:rPr>
              <a:t>Sanjeev Arora,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MT"/>
              </a:rPr>
              <a:t> 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MD, MACP</a:t>
            </a:r>
          </a:p>
          <a:p>
            <a:pPr marL="0" lvl="1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Distinguished Professor of Medicine (Gastroenterology/Hepatology)</a:t>
            </a:r>
          </a:p>
          <a:p>
            <a:pPr marL="0" lvl="1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Director of Project ECHO</a:t>
            </a:r>
            <a:r>
              <a:rPr lang="en-US" sz="1400" b="1" baseline="70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®</a:t>
            </a:r>
          </a:p>
          <a:p>
            <a:pPr marL="0" lvl="1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Department of Medicine, University of New Mexico Health Sciences Center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6AEE29-04A5-4AD2-8B8E-9C033769B587}"/>
              </a:ext>
            </a:extLst>
          </p:cNvPr>
          <p:cNvSpPr txBox="1"/>
          <p:nvPr/>
        </p:nvSpPr>
        <p:spPr>
          <a:xfrm>
            <a:off x="294640" y="3515360"/>
            <a:ext cx="11623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3"/>
                </a:solidFill>
              </a:rPr>
              <a:t>Telemedicine </a:t>
            </a:r>
            <a:r>
              <a:rPr lang="en-US" sz="2800" dirty="0"/>
              <a:t>  	</a:t>
            </a:r>
            <a:r>
              <a:rPr lang="en-US" sz="2800" dirty="0">
                <a:solidFill>
                  <a:srgbClr val="0070C0"/>
                </a:solidFill>
              </a:rPr>
              <a:t>E-consult </a:t>
            </a:r>
            <a:r>
              <a:rPr lang="en-US" sz="2800" dirty="0"/>
              <a:t>		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Remote Monitoring   </a:t>
            </a:r>
            <a:r>
              <a:rPr lang="en-US" sz="2800" dirty="0"/>
              <a:t>	</a:t>
            </a:r>
            <a:r>
              <a:rPr lang="en-US" sz="2800" dirty="0">
                <a:solidFill>
                  <a:schemeClr val="accent1"/>
                </a:solidFill>
              </a:rPr>
              <a:t>ECHO Project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94F9F8-955E-4838-AAAD-4DE5F54C2400}"/>
              </a:ext>
            </a:extLst>
          </p:cNvPr>
          <p:cNvSpPr txBox="1"/>
          <p:nvPr/>
        </p:nvSpPr>
        <p:spPr>
          <a:xfrm>
            <a:off x="2235200" y="2507734"/>
            <a:ext cx="76555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Artificial Intelligence Will Transform it All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275451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68722D1-7C6D-6040-A564-E62B4732129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" r="13335"/>
          <a:stretch/>
        </p:blipFill>
        <p:spPr>
          <a:xfrm>
            <a:off x="9256177" y="2865923"/>
            <a:ext cx="2827668" cy="2173109"/>
          </a:xfrm>
          <a:prstGeom prst="rect">
            <a:avLst/>
          </a:prstGeom>
        </p:spPr>
      </p:pic>
      <p:sp>
        <p:nvSpPr>
          <p:cNvPr id="299" name="Shape 299"/>
          <p:cNvSpPr txBox="1">
            <a:spLocks noGrp="1"/>
          </p:cNvSpPr>
          <p:nvPr>
            <p:ph type="body" sz="quarter" idx="10"/>
          </p:nvPr>
        </p:nvSpPr>
        <p:spPr/>
        <p:txBody>
          <a:bodyPr lIns="91440" tIns="45720" rIns="91440" bIns="45720" anchor="ctr"/>
          <a:lstStyle/>
          <a:p>
            <a:pPr>
              <a:spcBef>
                <a:spcPts val="600"/>
              </a:spcBef>
            </a:pPr>
            <a:r>
              <a:rPr lang="en-US">
                <a:latin typeface="Arial"/>
                <a:cs typeface="Arial"/>
              </a:rPr>
              <a:t>  </a:t>
            </a: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ECHO Now Reaches a Breadth of Areas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521068" y="1066960"/>
            <a:ext cx="5091587" cy="5302990"/>
          </a:xfrm>
        </p:spPr>
        <p:txBody>
          <a:bodyPr numCol="1"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900"/>
              <a:t>Antimicrobial Stewardship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900"/>
              <a:t>Autism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900"/>
              <a:t>Behavioral Health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900"/>
              <a:t>Bone Health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900"/>
              <a:t>Cancer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900"/>
              <a:t>Cardiology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900"/>
              <a:t>Chronic Lung Disease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900"/>
              <a:t>Chronic Pain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900"/>
              <a:t>Crisis Intervention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900"/>
              <a:t>Diabetes and </a:t>
            </a:r>
            <a:br>
              <a:rPr lang="en-US" sz="1900"/>
            </a:br>
            <a:r>
              <a:rPr lang="en-US" sz="1900"/>
              <a:t>Endocrinology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900"/>
              <a:t>Education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900"/>
              <a:t>Geriatrics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900"/>
              <a:t>Good Health and Wellness in Indian Country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900"/>
              <a:t>Hepatitis </a:t>
            </a:r>
          </a:p>
        </p:txBody>
      </p:sp>
      <p:sp>
        <p:nvSpPr>
          <p:cNvPr id="10" name="Text Placeholder 4"/>
          <p:cNvSpPr txBox="1">
            <a:spLocks/>
          </p:cNvSpPr>
          <p:nvPr/>
        </p:nvSpPr>
        <p:spPr>
          <a:xfrm>
            <a:off x="5490131" y="1028487"/>
            <a:ext cx="4086488" cy="5116785"/>
          </a:xfrm>
          <a:prstGeom prst="rect">
            <a:avLst/>
          </a:prstGeom>
        </p:spPr>
        <p:txBody>
          <a:bodyPr wrap="square" lIns="91440" tIns="45720" rIns="91440" bIns="45720" numCol="1" anchor="t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Tx/>
              <a:buBlip>
                <a:blip r:embed="rId5"/>
              </a:buBlip>
              <a:defRPr sz="2000" b="1" kern="1200">
                <a:solidFill>
                  <a:srgbClr val="1C344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Tx/>
              <a:buBlip>
                <a:blip r:embed="rId6"/>
              </a:buBlip>
              <a:defRPr sz="1800" kern="1200">
                <a:solidFill>
                  <a:srgbClr val="1C34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Tx/>
              <a:buBlip>
                <a:blip r:embed="rId7"/>
              </a:buBlip>
              <a:defRPr sz="1600" kern="1200">
                <a:solidFill>
                  <a:srgbClr val="1C34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Tx/>
              <a:buBlip>
                <a:blip r:embed="rId8"/>
              </a:buBlip>
              <a:defRPr sz="1400" kern="1200">
                <a:solidFill>
                  <a:srgbClr val="1C34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Tx/>
              <a:buBlip>
                <a:blip r:embed="rId5"/>
              </a:buBlip>
              <a:defRPr sz="1400" kern="1200">
                <a:solidFill>
                  <a:srgbClr val="1C34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fontAlgn="auto"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900" b="0">
                <a:latin typeface="Arial" panose="020B0604020202020204" pitchFamily="34" charset="0"/>
                <a:cs typeface="Arial" panose="020B0604020202020204" pitchFamily="34" charset="0"/>
              </a:rPr>
              <a:t>High-Risk Pregnancy</a:t>
            </a:r>
          </a:p>
          <a:p>
            <a:pPr marR="0" lvl="0" fontAlgn="auto"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900" b="0">
                <a:latin typeface="Arial" panose="020B0604020202020204" pitchFamily="34" charset="0"/>
                <a:cs typeface="Arial" panose="020B0604020202020204" pitchFamily="34" charset="0"/>
              </a:rPr>
              <a:t>HIV/AIDS</a:t>
            </a:r>
          </a:p>
          <a:p>
            <a:pPr marR="0" lvl="0" fontAlgn="auto"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900" b="0">
                <a:latin typeface="Arial" panose="020B0604020202020204" pitchFamily="34" charset="0"/>
                <a:cs typeface="Arial" panose="020B0604020202020204" pitchFamily="34" charset="0"/>
              </a:rPr>
              <a:t>Infectious Disease</a:t>
            </a:r>
          </a:p>
          <a:p>
            <a:pPr marR="0" lvl="0" fontAlgn="auto"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900" b="0">
                <a:latin typeface="Arial" panose="020B0604020202020204" pitchFamily="34" charset="0"/>
                <a:cs typeface="Arial" panose="020B0604020202020204" pitchFamily="34" charset="0"/>
              </a:rPr>
              <a:t>Integrated Addictions &amp; Psychiatry</a:t>
            </a:r>
          </a:p>
          <a:p>
            <a:pPr marR="0" lvl="0" fontAlgn="auto"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900" b="0">
                <a:latin typeface="Arial" panose="020B0604020202020204" pitchFamily="34" charset="0"/>
                <a:cs typeface="Arial" panose="020B0604020202020204" pitchFamily="34" charset="0"/>
              </a:rPr>
              <a:t>Laboratory Medicine</a:t>
            </a:r>
          </a:p>
          <a:p>
            <a:pPr marR="0" lvl="0" fontAlgn="auto"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900" b="0">
                <a:latin typeface="Arial"/>
                <a:cs typeface="Arial"/>
              </a:rPr>
              <a:t>LGBTQ Health</a:t>
            </a:r>
          </a:p>
          <a:p>
            <a:pPr marR="0" lvl="0" fontAlgn="auto"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900" b="0">
                <a:latin typeface="Arial" panose="020B0604020202020204" pitchFamily="34" charset="0"/>
                <a:cs typeface="Arial" panose="020B0604020202020204" pitchFamily="34" charset="0"/>
              </a:rPr>
              <a:t>Opioid Use Disorder</a:t>
            </a:r>
          </a:p>
          <a:p>
            <a:pPr marR="0" lvl="0" fontAlgn="auto"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900" b="0">
                <a:latin typeface="Arial" panose="020B0604020202020204" pitchFamily="34" charset="0"/>
                <a:cs typeface="Arial" panose="020B0604020202020204" pitchFamily="34" charset="0"/>
              </a:rPr>
              <a:t>Palliative Care</a:t>
            </a:r>
          </a:p>
          <a:p>
            <a:pPr marR="0" lvl="0" fontAlgn="auto"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900" b="0">
                <a:latin typeface="Arial" panose="020B0604020202020204" pitchFamily="34" charset="0"/>
                <a:cs typeface="Arial" panose="020B0604020202020204" pitchFamily="34" charset="0"/>
              </a:rPr>
              <a:t>Pediatrics</a:t>
            </a:r>
          </a:p>
          <a:p>
            <a:pPr marR="0" lvl="0" fontAlgn="auto"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900" b="0">
                <a:latin typeface="Arial" panose="020B0604020202020204" pitchFamily="34" charset="0"/>
                <a:cs typeface="Arial" panose="020B0604020202020204" pitchFamily="34" charset="0"/>
              </a:rPr>
              <a:t>Prison Peer Education</a:t>
            </a:r>
          </a:p>
          <a:p>
            <a:pPr marR="0" lvl="0" fontAlgn="auto"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900" b="0">
                <a:latin typeface="Arial" panose="020B0604020202020204" pitchFamily="34" charset="0"/>
                <a:cs typeface="Arial" panose="020B0604020202020204" pitchFamily="34" charset="0"/>
              </a:rPr>
              <a:t>Quality Improvement</a:t>
            </a:r>
          </a:p>
          <a:p>
            <a:pPr marR="0" lvl="0" fontAlgn="auto"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900" b="0">
                <a:latin typeface="Arial" panose="020B0604020202020204" pitchFamily="34" charset="0"/>
                <a:cs typeface="Arial" panose="020B0604020202020204" pitchFamily="34" charset="0"/>
              </a:rPr>
              <a:t>Rheumatology</a:t>
            </a:r>
          </a:p>
          <a:p>
            <a:pPr marR="0" lvl="0" fontAlgn="auto"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900" b="0">
                <a:latin typeface="Arial" panose="020B0604020202020204" pitchFamily="34" charset="0"/>
                <a:cs typeface="Arial" panose="020B0604020202020204" pitchFamily="34" charset="0"/>
              </a:rPr>
              <a:t>Sexually Transmitted Diseases</a:t>
            </a:r>
          </a:p>
          <a:p>
            <a:pPr marR="0" lvl="0" fontAlgn="auto"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900" b="0">
                <a:latin typeface="Arial" panose="020B0604020202020204" pitchFamily="34" charset="0"/>
                <a:cs typeface="Arial" panose="020B0604020202020204" pitchFamily="34" charset="0"/>
              </a:rPr>
              <a:t>Trauma-Informed Care</a:t>
            </a:r>
          </a:p>
          <a:p>
            <a:pPr marR="0" lvl="0" fontAlgn="auto"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900" b="0">
                <a:latin typeface="Arial" panose="020B0604020202020204" pitchFamily="34" charset="0"/>
                <a:cs typeface="Arial" panose="020B0604020202020204" pitchFamily="34" charset="0"/>
              </a:rPr>
              <a:t>Tuberculosis 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675970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2"/>
            <a:ext cx="12192000" cy="1073887"/>
          </a:xfrm>
        </p:spPr>
        <p:txBody>
          <a:bodyPr lIns="91440" tIns="45720" rIns="91440" bIns="45720" anchor="ctr"/>
          <a:lstStyle/>
          <a:p>
            <a:r>
              <a:rPr lang="en-US" sz="4200">
                <a:solidFill>
                  <a:schemeClr val="accent6">
                    <a:lumMod val="25000"/>
                  </a:schemeClr>
                </a:solidFill>
                <a:latin typeface="Arial"/>
                <a:cs typeface="Arial"/>
              </a:rPr>
              <a:t>STUDY: VA SCAN-ECHO for Liver Disease </a:t>
            </a:r>
            <a:br>
              <a:rPr lang="en-US" sz="3600"/>
            </a:br>
            <a:r>
              <a:rPr lang="en-US" sz="2800">
                <a:solidFill>
                  <a:schemeClr val="accent6">
                    <a:lumMod val="25000"/>
                  </a:schemeClr>
                </a:solidFill>
                <a:latin typeface="Arial"/>
                <a:cs typeface="Arial"/>
              </a:rPr>
              <a:t>University of Michigan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0"/>
          </p:nvPr>
        </p:nvSpPr>
        <p:spPr>
          <a:xfrm>
            <a:off x="289560" y="1439057"/>
            <a:ext cx="11612880" cy="4707955"/>
          </a:xfrm>
        </p:spPr>
        <p:txBody>
          <a:bodyPr lIns="91440" tIns="45720" rIns="91440" bIns="45720" anchor="t">
            <a:spAutoFit/>
          </a:bodyPr>
          <a:lstStyle/>
          <a:p>
            <a:pPr marL="0" indent="0">
              <a:buNone/>
            </a:pPr>
            <a:r>
              <a:rPr lang="en-US" sz="3200">
                <a:solidFill>
                  <a:srgbClr val="1C344D"/>
                </a:solidFill>
                <a:latin typeface="Arial"/>
                <a:cs typeface="Arial"/>
              </a:rPr>
              <a:t>513 patients who had a liver SCAN-ECHO visit were found within the cohort. Patients who had completed a virtual SCAN-ECHO visit were more likely younger, rural, with more significant liver disease, and evidence for cirrhosis. </a:t>
            </a:r>
            <a:br>
              <a:rPr lang="en-US" sz="3200">
                <a:solidFill>
                  <a:srgbClr val="1C344D"/>
                </a:solidFill>
                <a:latin typeface="Arial"/>
                <a:cs typeface="Arial"/>
              </a:rPr>
            </a:br>
            <a:br>
              <a:rPr lang="en-US" sz="3200">
                <a:solidFill>
                  <a:srgbClr val="1C344D"/>
                </a:solidFill>
                <a:latin typeface="Arial"/>
                <a:cs typeface="Arial"/>
              </a:rPr>
            </a:br>
            <a:r>
              <a:rPr lang="en-US" sz="3200">
                <a:solidFill>
                  <a:srgbClr val="1C344D"/>
                </a:solidFill>
                <a:latin typeface="Arial"/>
                <a:cs typeface="Arial"/>
              </a:rPr>
              <a:t>Propensity adjusted mortality rates using Cox Proportional Hazard Model showed that a SCAN-ECHO visit was associated with a hazard ratio of 0.54 (95% CI 0.36-0.81, p = 0.003) compared to no visit.</a:t>
            </a:r>
          </a:p>
          <a:p>
            <a:pPr marL="0" indent="0">
              <a:buNone/>
            </a:pPr>
            <a:r>
              <a:rPr lang="en-US" sz="1800" b="1">
                <a:solidFill>
                  <a:srgbClr val="1C344D"/>
                </a:solidFill>
              </a:rPr>
              <a:t>Virtual Consultations through the Veterans Administration SCAN-ECHO Project Improves Survival for Veterans with Liver Disease </a:t>
            </a:r>
            <a:r>
              <a:rPr lang="es-ES" sz="1800">
                <a:solidFill>
                  <a:srgbClr val="1C344D"/>
                </a:solidFill>
              </a:rPr>
              <a:t>Su. GL, </a:t>
            </a:r>
            <a:r>
              <a:rPr lang="en-US" sz="1800">
                <a:solidFill>
                  <a:srgbClr val="1C344D"/>
                </a:solidFill>
              </a:rPr>
              <a:t>Glass L, et al;  Hepatology . 2018 May 5. doi: 10.1002/hep.30074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337370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0" y="0"/>
            <a:ext cx="12192000" cy="1069848"/>
          </a:xfrm>
        </p:spPr>
        <p:txBody>
          <a:bodyPr lIns="91440" tIns="45720" rIns="91440" bIns="45720" anchor="ctr"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>
                <a:solidFill>
                  <a:schemeClr val="accent6">
                    <a:lumMod val="25000"/>
                  </a:schemeClr>
                </a:solidFill>
                <a:latin typeface="Arial"/>
                <a:cs typeface="Arial"/>
              </a:rPr>
              <a:t>STUDY: ECHO Pain</a:t>
            </a:r>
            <a:endParaRPr lang="en-US" sz="3200">
              <a:solidFill>
                <a:schemeClr val="accent6">
                  <a:lumMod val="2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0"/>
          </p:nvPr>
        </p:nvSpPr>
        <p:spPr>
          <a:xfrm>
            <a:off x="171739" y="1253396"/>
            <a:ext cx="5711611" cy="4836196"/>
          </a:xfrm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700">
                <a:solidFill>
                  <a:schemeClr val="tx1"/>
                </a:solidFill>
              </a:rPr>
              <a:t>Intervention group (99 clinics participating in ECHO Pain); Control group (1283 clinics)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700" b="1">
                <a:solidFill>
                  <a:schemeClr val="tx1"/>
                </a:solidFill>
              </a:rPr>
              <a:t>Method</a:t>
            </a:r>
            <a:r>
              <a:rPr lang="en-US" sz="2700">
                <a:solidFill>
                  <a:schemeClr val="tx1"/>
                </a:solidFill>
              </a:rPr>
              <a:t>: Rx counts for [de-identified] patients enrolled with PCC teams from FY 2013-FY 2016.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700">
                <a:solidFill>
                  <a:schemeClr val="tx1"/>
                </a:solidFill>
              </a:rPr>
              <a:t>The </a:t>
            </a:r>
            <a:r>
              <a:rPr lang="en-US" sz="2700" b="1">
                <a:solidFill>
                  <a:schemeClr val="tx1"/>
                </a:solidFill>
              </a:rPr>
              <a:t>average annual decline of # of Rx/patient/year decreased 23% for ECHO Pain participants </a:t>
            </a:r>
            <a:r>
              <a:rPr lang="en-US" sz="2700">
                <a:solidFill>
                  <a:schemeClr val="tx1"/>
                </a:solidFill>
              </a:rPr>
              <a:t>compared to 9.2% for non-participants (</a:t>
            </a:r>
            <a:r>
              <a:rPr lang="en-US" sz="2700" i="1">
                <a:solidFill>
                  <a:schemeClr val="tx1"/>
                </a:solidFill>
              </a:rPr>
              <a:t>p</a:t>
            </a:r>
            <a:r>
              <a:rPr lang="en-US" sz="2700">
                <a:solidFill>
                  <a:schemeClr val="tx1"/>
                </a:solidFill>
              </a:rPr>
              <a:t>=.004).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6000" y="5313949"/>
            <a:ext cx="6035040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US" sz="1400">
                <a:solidFill>
                  <a:srgbClr val="113045"/>
                </a:solidFill>
              </a:rPr>
              <a:t>Katzman, J. G., Qualls, C. R., Satterfield, W. A., Kistin, M., Hofmann, K., Greenberg, N., ... &amp; Arora, S. (2019). Army and Navy ECHO Pain Telementoring Improves Clinician Opioid Prescribing for Military Patients: an Observational Cohort Study. </a:t>
            </a:r>
            <a:r>
              <a:rPr lang="en-US" sz="1400" i="1">
                <a:solidFill>
                  <a:srgbClr val="113045"/>
                </a:solidFill>
              </a:rPr>
              <a:t>Journal of general internal medicine</a:t>
            </a:r>
            <a:r>
              <a:rPr lang="en-US" sz="1400">
                <a:solidFill>
                  <a:srgbClr val="113045"/>
                </a:solidFill>
              </a:rPr>
              <a:t>, </a:t>
            </a:r>
            <a:r>
              <a:rPr lang="en-US" sz="1400" i="1">
                <a:solidFill>
                  <a:srgbClr val="113045"/>
                </a:solidFill>
              </a:rPr>
              <a:t>34</a:t>
            </a:r>
            <a:r>
              <a:rPr lang="en-US" sz="1400">
                <a:solidFill>
                  <a:srgbClr val="113045"/>
                </a:solidFill>
              </a:rPr>
              <a:t>(3), 387-395.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0000"/>
                    </a14:imgEffect>
                  </a14:imgLayer>
                </a14:imgProps>
              </a:ext>
            </a:extLst>
          </a:blip>
          <a:srcRect b="4680"/>
          <a:stretch/>
        </p:blipFill>
        <p:spPr>
          <a:xfrm>
            <a:off x="6107289" y="1241381"/>
            <a:ext cx="6030564" cy="398504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906953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4200">
                <a:solidFill>
                  <a:schemeClr val="accent6">
                    <a:lumMod val="25000"/>
                  </a:schemeClr>
                </a:solidFill>
              </a:rPr>
              <a:t>ECHO Publications by Outcome Levels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65095" y="1245605"/>
            <a:ext cx="2088682" cy="452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" name="Picture 25" descr="Diagram&#10;&#10;Description automatically generated">
            <a:extLst>
              <a:ext uri="{FF2B5EF4-FFF2-40B4-BE49-F238E27FC236}">
                <a16:creationId xmlns:a16="http://schemas.microsoft.com/office/drawing/2014/main" id="{CD925905-E5FA-F417-44ED-C58CEEF698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623" y="1468371"/>
            <a:ext cx="5381977" cy="4485705"/>
          </a:xfrm>
          <a:prstGeom prst="rect">
            <a:avLst/>
          </a:prstGeom>
        </p:spPr>
      </p:pic>
      <p:pic>
        <p:nvPicPr>
          <p:cNvPr id="2" name="Picture 3" descr="Chart, bar chart&#10;&#10;Description automatically generated">
            <a:extLst>
              <a:ext uri="{FF2B5EF4-FFF2-40B4-BE49-F238E27FC236}">
                <a16:creationId xmlns:a16="http://schemas.microsoft.com/office/drawing/2014/main" id="{DB464090-19AC-E139-AE75-BF96F1B488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9358" y="1117571"/>
            <a:ext cx="6464851" cy="524129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EA02655-4D64-DF90-CA91-89AF141CF4E2}"/>
              </a:ext>
            </a:extLst>
          </p:cNvPr>
          <p:cNvSpPr txBox="1"/>
          <p:nvPr/>
        </p:nvSpPr>
        <p:spPr>
          <a:xfrm>
            <a:off x="10452651" y="5085521"/>
            <a:ext cx="145773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cs typeface="Calibri"/>
              </a:rPr>
              <a:t>500+ Publications</a:t>
            </a:r>
            <a:endParaRPr lang="en-US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393424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5"/>
          <p:cNvSpPr txBox="1">
            <a:spLocks/>
          </p:cNvSpPr>
          <p:nvPr/>
        </p:nvSpPr>
        <p:spPr>
          <a:xfrm>
            <a:off x="5798268" y="1279096"/>
            <a:ext cx="6050431" cy="448327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4"/>
              </a:buBlip>
              <a:defRPr sz="2800" kern="1200">
                <a:solidFill>
                  <a:srgbClr val="50A5AB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5"/>
              </a:buBlip>
              <a:defRPr sz="2400" kern="1200">
                <a:solidFill>
                  <a:srgbClr val="50A5AB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6"/>
              </a:buBlip>
              <a:defRPr sz="2000" kern="1200">
                <a:solidFill>
                  <a:srgbClr val="50A5AB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7"/>
              </a:buBlip>
              <a:defRPr sz="1800" kern="1200">
                <a:solidFill>
                  <a:srgbClr val="50A5AB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4"/>
              </a:buBlip>
              <a:defRPr sz="1800" kern="1200">
                <a:solidFill>
                  <a:srgbClr val="50A5AB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  <a:defRPr/>
            </a:pPr>
            <a:r>
              <a:rPr lang="en-US">
                <a:solidFill>
                  <a:srgbClr val="1C344D"/>
                </a:solidFill>
                <a:latin typeface="Arial"/>
                <a:cs typeface="Arial"/>
              </a:rPr>
              <a:t>Improving professional satisfaction/retention </a:t>
            </a:r>
            <a:endParaRPr lang="en-US">
              <a:solidFill>
                <a:srgbClr val="1C34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 fontAlgn="auto"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>
                <a:solidFill>
                  <a:srgbClr val="1C344D"/>
                </a:solidFill>
                <a:latin typeface="Arial"/>
                <a:cs typeface="Arial"/>
              </a:rPr>
              <a:t>Supporting the medical home model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>
                <a:solidFill>
                  <a:srgbClr val="1C344D"/>
                </a:solidFill>
                <a:latin typeface="Arial"/>
                <a:cs typeface="Arial"/>
              </a:rPr>
              <a:t>Cost-effective care - avoid excessive testing and travel</a:t>
            </a:r>
          </a:p>
          <a:p>
            <a:pPr marR="0" lvl="0" fontAlgn="auto"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>
                <a:solidFill>
                  <a:srgbClr val="1C344D"/>
                </a:solidFill>
                <a:latin typeface="Arial"/>
                <a:cs typeface="Arial"/>
              </a:rPr>
              <a:t>Prevent cost of untreated disease (e.g., liver transplant or dialysis)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>
                <a:solidFill>
                  <a:srgbClr val="1C344D"/>
                </a:solidFill>
                <a:latin typeface="Arial"/>
                <a:cs typeface="Arial"/>
              </a:rPr>
              <a:t> Integration of public health into treatment paradigm </a:t>
            </a:r>
            <a:endParaRPr lang="en-US">
              <a:solidFill>
                <a:srgbClr val="1C34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 lIns="91440" tIns="45720" rIns="91440" bIns="45720" anchor="ctr"/>
          <a:lstStyle/>
          <a:p>
            <a:r>
              <a:rPr lang="en-US">
                <a:solidFill>
                  <a:schemeClr val="accent6">
                    <a:lumMod val="25000"/>
                  </a:schemeClr>
                </a:solidFill>
                <a:latin typeface="Arial"/>
                <a:cs typeface="Arial"/>
              </a:rPr>
              <a:t>Benefits of the ECHO Model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0"/>
          </p:nvPr>
        </p:nvSpPr>
        <p:spPr>
          <a:xfrm>
            <a:off x="787758" y="1279096"/>
            <a:ext cx="4573515" cy="4095480"/>
          </a:xfrm>
        </p:spPr>
        <p:txBody>
          <a:bodyPr wrap="square" lIns="91440" tIns="45720" rIns="91440" bIns="45720" anchor="t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>
                <a:solidFill>
                  <a:srgbClr val="1C344D"/>
                </a:solidFill>
                <a:latin typeface="Arial"/>
                <a:cs typeface="Arial"/>
              </a:rPr>
              <a:t>Quality and safety</a:t>
            </a:r>
            <a:endParaRPr lang="en-US">
              <a:solidFill>
                <a:srgbClr val="1C344D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>
                <a:solidFill>
                  <a:srgbClr val="1C344D"/>
                </a:solidFill>
                <a:latin typeface="Arial"/>
                <a:cs typeface="Arial"/>
              </a:rPr>
              <a:t>Rapid learning and best-practice dissemination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>
                <a:solidFill>
                  <a:srgbClr val="1C344D"/>
                </a:solidFill>
              </a:rPr>
              <a:t>Reduce variations in care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>
                <a:solidFill>
                  <a:srgbClr val="1C344D"/>
                </a:solidFill>
                <a:latin typeface="Arial"/>
                <a:cs typeface="Arial"/>
              </a:rPr>
              <a:t>Access for rural and underserved patients, reduced disparities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>
                <a:solidFill>
                  <a:srgbClr val="1C344D"/>
                </a:solidFill>
                <a:latin typeface="Arial"/>
                <a:cs typeface="Arial"/>
              </a:rPr>
              <a:t>Workforce training and force multiplier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77154" y="5579783"/>
            <a:ext cx="7037693" cy="70788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u="none" strike="noStrike" kern="0" cap="none" spc="0" normalizeH="0" baseline="0" noProof="0">
                <a:ln>
                  <a:noFill/>
                </a:ln>
                <a:solidFill>
                  <a:srgbClr val="D82042"/>
                </a:solidFill>
                <a:effectLst/>
                <a:uLnTx/>
                <a:uFillTx/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  <a:sym typeface="Arial"/>
              </a:rPr>
              <a:t>Democratize </a:t>
            </a:r>
            <a:r>
              <a:rPr lang="en-US" sz="4000" b="1" kern="0">
                <a:solidFill>
                  <a:srgbClr val="D82042"/>
                </a:solidFill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  <a:sym typeface="Arial"/>
              </a:rPr>
              <a:t>Expertise</a:t>
            </a:r>
            <a:endParaRPr kumimoji="0" lang="en-US" sz="4000" b="1" u="none" strike="noStrike" kern="0" cap="none" spc="0" normalizeH="0" baseline="0" noProof="0">
              <a:ln>
                <a:noFill/>
              </a:ln>
              <a:solidFill>
                <a:srgbClr val="D82042"/>
              </a:solidFill>
              <a:effectLst/>
              <a:uLnTx/>
              <a:uFillTx/>
              <a:latin typeface="Arial" panose="020B0604020202020204" pitchFamily="34" charset="0"/>
              <a:ea typeface="Times New Roman" charset="0"/>
              <a:cs typeface="Arial" panose="020B0604020202020204" pitchFamily="34" charset="0"/>
              <a:sym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932625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DB4B89F1-EE86-4CA4-84D9-7F1446D4841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2164039"/>
            <a:ext cx="3223847" cy="2529923"/>
          </a:xfrm>
        </p:spPr>
        <p:txBody>
          <a:bodyPr>
            <a:spAutoFit/>
          </a:bodyPr>
          <a:lstStyle/>
          <a:p>
            <a:r>
              <a:rPr lang="en-US">
                <a:latin typeface="Arial"/>
                <a:cs typeface="Arial"/>
              </a:rPr>
              <a:t>Global</a:t>
            </a:r>
            <a:br>
              <a:rPr lang="en-US">
                <a:latin typeface="Arial"/>
                <a:cs typeface="Arial"/>
              </a:rPr>
            </a:br>
            <a:r>
              <a:rPr lang="en-US">
                <a:latin typeface="Arial"/>
                <a:cs typeface="Arial"/>
              </a:rPr>
              <a:t>Hubs &amp; </a:t>
            </a:r>
            <a:br>
              <a:rPr lang="en-US">
                <a:latin typeface="Arial"/>
                <a:cs typeface="Arial"/>
              </a:rPr>
            </a:br>
            <a:r>
              <a:rPr lang="en-US">
                <a:latin typeface="Arial"/>
                <a:cs typeface="Arial"/>
              </a:rPr>
              <a:t>Superhubs </a:t>
            </a:r>
            <a:endParaRPr lang="en-US"/>
          </a:p>
        </p:txBody>
      </p:sp>
      <p:pic>
        <p:nvPicPr>
          <p:cNvPr id="3" name="Picture 3" descr="Map&#10;&#10;Description automatically generated">
            <a:extLst>
              <a:ext uri="{FF2B5EF4-FFF2-40B4-BE49-F238E27FC236}">
                <a16:creationId xmlns:a16="http://schemas.microsoft.com/office/drawing/2014/main" id="{CBEDBD37-F600-E2B6-34B6-DE3708695D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9155" y="10600"/>
            <a:ext cx="8968594" cy="68511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750138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43" t="5235" r="2540" b="12478"/>
          <a:stretch/>
        </p:blipFill>
        <p:spPr>
          <a:xfrm>
            <a:off x="554204" y="1108445"/>
            <a:ext cx="10325999" cy="4941010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0" y="0"/>
            <a:ext cx="12192000" cy="1073887"/>
          </a:xfrm>
        </p:spPr>
        <p:txBody>
          <a:bodyPr/>
          <a:lstStyle/>
          <a:p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ECHO Projects Africa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723402583"/>
              </p:ext>
            </p:extLst>
          </p:nvPr>
        </p:nvGraphicFramePr>
        <p:xfrm>
          <a:off x="544286" y="1117483"/>
          <a:ext cx="10335917" cy="51683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391" y="5234293"/>
            <a:ext cx="2199190" cy="10515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874918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86266"/>
            <a:ext cx="12192000" cy="1073887"/>
          </a:xfrm>
        </p:spPr>
        <p:txBody>
          <a:bodyPr lIns="91440" tIns="45720" rIns="91440" bIns="45720" anchor="ctr"/>
          <a:lstStyle/>
          <a:p>
            <a:r>
              <a:rPr lang="en-US" sz="36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Major Growth In Demand Since COVID 19: </a:t>
            </a:r>
          </a:p>
          <a:p>
            <a:r>
              <a:rPr lang="en-US" sz="36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Cumulative Attendance Across ECHO Network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46703" y="6421428"/>
            <a:ext cx="7898595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ctr" anchorCtr="0">
            <a:spAutoFit/>
          </a:bodyPr>
          <a:lstStyle/>
          <a:p>
            <a:pPr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Note: </a:t>
            </a:r>
            <a:r>
              <a:rPr lang="en-US" sz="1200">
                <a:solidFill>
                  <a:schemeClr val="bg1"/>
                </a:solidFill>
                <a:ea typeface="+mn-lt"/>
                <a:cs typeface="+mn-lt"/>
              </a:rPr>
              <a:t>D</a:t>
            </a:r>
            <a:r>
              <a:rPr lang="en-US" sz="1200">
                <a:solidFill>
                  <a:srgbClr val="FFFFFF"/>
                </a:solidFill>
                <a:ea typeface="+mn-lt"/>
                <a:cs typeface="+mn-lt"/>
              </a:rPr>
              <a:t>ata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lt"/>
                <a:cs typeface="+mn-lt"/>
              </a:rPr>
              <a:t> </a:t>
            </a:r>
            <a:r>
              <a:rPr lang="en-US" sz="1200">
                <a:solidFill>
                  <a:srgbClr val="FFFFFF"/>
                </a:solidFill>
                <a:ea typeface="+mn-lt"/>
                <a:cs typeface="+mn-lt"/>
              </a:rPr>
              <a:t>represents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lt"/>
                <a:cs typeface="+mn-lt"/>
              </a:rPr>
              <a:t> program </a:t>
            </a:r>
            <a:r>
              <a:rPr lang="en-US" sz="1200">
                <a:solidFill>
                  <a:srgbClr val="FFFFFF"/>
                </a:solidFill>
                <a:ea typeface="+mn-lt"/>
                <a:cs typeface="+mn-lt"/>
              </a:rPr>
              <a:t>attendance reported by 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lt"/>
                <a:cs typeface="+mn-lt"/>
              </a:rPr>
              <a:t>ECHO </a:t>
            </a:r>
            <a:r>
              <a:rPr lang="en-US" sz="1200">
                <a:solidFill>
                  <a:srgbClr val="FFFFFF"/>
                </a:solidFill>
                <a:ea typeface="+mn-lt"/>
                <a:cs typeface="+mn-lt"/>
              </a:rPr>
              <a:t>Hubs thus far 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lt"/>
                <a:cs typeface="+mn-lt"/>
              </a:rPr>
              <a:t>and </a:t>
            </a:r>
            <a:r>
              <a:rPr lang="en-US" sz="1200">
                <a:solidFill>
                  <a:srgbClr val="FFFFFF"/>
                </a:solidFill>
                <a:ea typeface="+mn-lt"/>
                <a:cs typeface="+mn-lt"/>
              </a:rPr>
              <a:t>may not entirely reflect all global ECHO attendance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lt"/>
                <a:cs typeface="+mn-lt"/>
              </a:rPr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886256" y="2667536"/>
            <a:ext cx="2244133" cy="873768"/>
          </a:xfrm>
          <a:prstGeom prst="rect">
            <a:avLst/>
          </a:prstGeom>
          <a:solidFill>
            <a:schemeClr val="bg1"/>
          </a:solidFill>
        </p:spPr>
        <p:txBody>
          <a:bodyPr lIns="91440" tIns="45720" rIns="91440" bIns="45720" anchor="ctr"/>
          <a:lstStyle/>
          <a:p>
            <a:pPr algn="ctr" defTabSz="914400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2400" b="1" dirty="0">
                <a:solidFill>
                  <a:srgbClr val="008C99"/>
                </a:solidFill>
                <a:latin typeface="Arial"/>
                <a:cs typeface="Arial"/>
              </a:rPr>
              <a:t> </a:t>
            </a:r>
            <a:r>
              <a:rPr kumimoji="0" lang="en-US" sz="2400" b="1" u="none" strike="noStrike" kern="1200" cap="none" spc="0" normalizeH="0" baseline="0" noProof="0" dirty="0">
                <a:ln>
                  <a:noFill/>
                </a:ln>
                <a:solidFill>
                  <a:srgbClr val="008C99"/>
                </a:solidFill>
                <a:effectLst/>
                <a:uLnTx/>
                <a:uFillTx/>
                <a:latin typeface="Arial"/>
                <a:cs typeface="Arial"/>
              </a:rPr>
              <a:t>2006 – </a:t>
            </a:r>
            <a:r>
              <a:rPr lang="en-US" sz="2400" b="1" dirty="0">
                <a:solidFill>
                  <a:srgbClr val="008C99"/>
                </a:solidFill>
                <a:latin typeface="Arial"/>
                <a:cs typeface="Arial"/>
              </a:rPr>
              <a:t>2023</a:t>
            </a:r>
            <a:endParaRPr lang="en-US" dirty="0"/>
          </a:p>
          <a:p>
            <a:pPr algn="ctr" defTabSz="914400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2400" b="1" dirty="0">
                <a:solidFill>
                  <a:srgbClr val="008C99"/>
                </a:solidFill>
                <a:latin typeface="Arial"/>
                <a:cs typeface="Arial"/>
              </a:rPr>
              <a:t>3.98 million</a:t>
            </a:r>
            <a:endParaRPr lang="en-US" dirty="0"/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3" name="Chart 2">
                <a:extLst>
                  <a:ext uri="{FF2B5EF4-FFF2-40B4-BE49-F238E27FC236}">
                    <a16:creationId xmlns:a16="http://schemas.microsoft.com/office/drawing/2014/main" id="{00000000-0008-0000-0000-000004000000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082777092"/>
                  </p:ext>
                </p:extLst>
              </p:nvPr>
            </p:nvGraphicFramePr>
            <p:xfrm>
              <a:off x="4444471" y="1155877"/>
              <a:ext cx="6586646" cy="5183296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4"/>
              </a:graphicData>
            </a:graphic>
          </p:graphicFrame>
        </mc:Choice>
        <mc:Fallback xmlns="">
          <p:pic>
            <p:nvPicPr>
              <p:cNvPr id="3" name="Chart 2">
                <a:extLst>
                  <a:ext uri="{FF2B5EF4-FFF2-40B4-BE49-F238E27FC236}">
                    <a16:creationId xmlns:a16="http://schemas.microsoft.com/office/drawing/2014/main" id="{00000000-0008-0000-0000-00000400000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444471" y="1155877"/>
                <a:ext cx="6586646" cy="5183296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130064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661584" y="0"/>
            <a:ext cx="154966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519926" y="110810"/>
            <a:ext cx="7152148" cy="701731"/>
          </a:xfrm>
        </p:spPr>
        <p:txBody>
          <a:bodyPr>
            <a:spAutoFit/>
          </a:bodyPr>
          <a:lstStyle/>
          <a:p>
            <a:r>
              <a:rPr lang="en-US"/>
              <a:t>What Makes ECHO Work?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71690" y="860702"/>
            <a:ext cx="12048621" cy="5931998"/>
            <a:chOff x="71690" y="860702"/>
            <a:chExt cx="12048621" cy="5931998"/>
          </a:xfrm>
        </p:grpSpPr>
        <p:cxnSp>
          <p:nvCxnSpPr>
            <p:cNvPr id="9" name="Elbow Connector 8"/>
            <p:cNvCxnSpPr/>
            <p:nvPr/>
          </p:nvCxnSpPr>
          <p:spPr>
            <a:xfrm rot="10800000" flipV="1">
              <a:off x="958214" y="4545202"/>
              <a:ext cx="2864856" cy="1643842"/>
            </a:xfrm>
            <a:prstGeom prst="bentConnector3">
              <a:avLst/>
            </a:prstGeom>
            <a:ln w="28575">
              <a:solidFill>
                <a:srgbClr val="1C344D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H="1">
              <a:off x="7857721" y="3529817"/>
              <a:ext cx="2485125" cy="0"/>
            </a:xfrm>
            <a:prstGeom prst="line">
              <a:avLst/>
            </a:prstGeom>
            <a:ln w="28575">
              <a:solidFill>
                <a:srgbClr val="1C344D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5773083" y="1039532"/>
              <a:ext cx="0" cy="922412"/>
            </a:xfrm>
            <a:prstGeom prst="line">
              <a:avLst/>
            </a:prstGeom>
            <a:ln w="28575">
              <a:solidFill>
                <a:srgbClr val="1C344D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Elbow Connector 50"/>
            <p:cNvCxnSpPr/>
            <p:nvPr/>
          </p:nvCxnSpPr>
          <p:spPr>
            <a:xfrm rot="10800000" flipH="1" flipV="1">
              <a:off x="7492183" y="4545202"/>
              <a:ext cx="2864856" cy="1643842"/>
            </a:xfrm>
            <a:prstGeom prst="bentConnector3">
              <a:avLst/>
            </a:prstGeom>
            <a:ln w="28575">
              <a:solidFill>
                <a:srgbClr val="1C344D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Elbow Connector 20"/>
            <p:cNvCxnSpPr/>
            <p:nvPr/>
          </p:nvCxnSpPr>
          <p:spPr>
            <a:xfrm rot="10800000">
              <a:off x="958214" y="1703366"/>
              <a:ext cx="3236749" cy="1152094"/>
            </a:xfrm>
            <a:prstGeom prst="bentConnector3">
              <a:avLst/>
            </a:prstGeom>
            <a:ln w="28575">
              <a:solidFill>
                <a:srgbClr val="1C344D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Elbow Connector 42"/>
            <p:cNvCxnSpPr/>
            <p:nvPr/>
          </p:nvCxnSpPr>
          <p:spPr>
            <a:xfrm rot="10800000" flipH="1">
              <a:off x="6982041" y="1703366"/>
              <a:ext cx="3236749" cy="1152094"/>
            </a:xfrm>
            <a:prstGeom prst="bentConnector3">
              <a:avLst/>
            </a:prstGeom>
            <a:ln w="28575">
              <a:solidFill>
                <a:srgbClr val="1C344D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5773083" y="5039897"/>
              <a:ext cx="0" cy="860390"/>
            </a:xfrm>
            <a:prstGeom prst="line">
              <a:avLst/>
            </a:prstGeom>
            <a:ln w="28575">
              <a:solidFill>
                <a:srgbClr val="1C344D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26" name="TextBox 6"/>
            <p:cNvSpPr txBox="1">
              <a:spLocks noChangeArrowheads="1"/>
            </p:cNvSpPr>
            <p:nvPr/>
          </p:nvSpPr>
          <p:spPr bwMode="auto">
            <a:xfrm>
              <a:off x="8339032" y="1269921"/>
              <a:ext cx="1918258" cy="4924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600" b="0" i="0" u="none" strike="noStrike" kern="1200" cap="none" spc="0" normalizeH="0" baseline="0" noProof="0">
                  <a:ln>
                    <a:noFill/>
                  </a:ln>
                  <a:solidFill>
                    <a:srgbClr val="1C344D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Task Shifting</a:t>
              </a:r>
            </a:p>
          </p:txBody>
        </p:sp>
        <p:sp>
          <p:nvSpPr>
            <p:cNvPr id="5128" name="TextBox 8"/>
            <p:cNvSpPr txBox="1">
              <a:spLocks noChangeArrowheads="1"/>
            </p:cNvSpPr>
            <p:nvPr/>
          </p:nvSpPr>
          <p:spPr bwMode="auto">
            <a:xfrm>
              <a:off x="8724042" y="5900148"/>
              <a:ext cx="2369573" cy="4924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600" b="0" i="0" u="none" strike="noStrike" kern="1200" cap="none" spc="0" normalizeH="0" baseline="0" noProof="0">
                  <a:ln>
                    <a:noFill/>
                  </a:ln>
                  <a:solidFill>
                    <a:srgbClr val="1C344D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Guided Practice</a:t>
              </a:r>
            </a:p>
          </p:txBody>
        </p:sp>
        <p:sp>
          <p:nvSpPr>
            <p:cNvPr id="5131" name="TextBox 11"/>
            <p:cNvSpPr txBox="1">
              <a:spLocks noChangeArrowheads="1"/>
            </p:cNvSpPr>
            <p:nvPr/>
          </p:nvSpPr>
          <p:spPr bwMode="auto">
            <a:xfrm>
              <a:off x="342197" y="3035416"/>
              <a:ext cx="1790078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600" b="0" i="0" u="none" strike="noStrike" kern="1200" cap="none" spc="0" normalizeH="0" baseline="0" noProof="0">
                  <a:ln>
                    <a:noFill/>
                  </a:ln>
                  <a:solidFill>
                    <a:srgbClr val="1C344D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Joy of Work</a:t>
              </a:r>
            </a:p>
          </p:txBody>
        </p:sp>
        <p:sp>
          <p:nvSpPr>
            <p:cNvPr id="5" name="Hexagon 4"/>
            <p:cNvSpPr/>
            <p:nvPr/>
          </p:nvSpPr>
          <p:spPr bwMode="auto">
            <a:xfrm>
              <a:off x="3245421" y="1567389"/>
              <a:ext cx="5055324" cy="3931920"/>
            </a:xfrm>
            <a:prstGeom prst="hexagon">
              <a:avLst/>
            </a:prstGeom>
            <a:gradFill flip="none" rotWithShape="1">
              <a:gsLst>
                <a:gs pos="0">
                  <a:srgbClr val="008C99">
                    <a:shade val="30000"/>
                    <a:satMod val="115000"/>
                  </a:srgbClr>
                </a:gs>
                <a:gs pos="50000">
                  <a:srgbClr val="008C99">
                    <a:shade val="67500"/>
                    <a:satMod val="115000"/>
                  </a:srgbClr>
                </a:gs>
                <a:gs pos="100000">
                  <a:srgbClr val="008C99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25" name="TextBox 5"/>
            <p:cNvSpPr txBox="1">
              <a:spLocks noChangeArrowheads="1"/>
            </p:cNvSpPr>
            <p:nvPr/>
          </p:nvSpPr>
          <p:spPr bwMode="auto">
            <a:xfrm>
              <a:off x="4789790" y="1567389"/>
              <a:ext cx="196658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Technology</a:t>
              </a:r>
            </a:p>
          </p:txBody>
        </p:sp>
        <p:sp>
          <p:nvSpPr>
            <p:cNvPr id="17" name="TextBox 5"/>
            <p:cNvSpPr txBox="1">
              <a:spLocks noChangeArrowheads="1"/>
            </p:cNvSpPr>
            <p:nvPr/>
          </p:nvSpPr>
          <p:spPr bwMode="auto">
            <a:xfrm>
              <a:off x="4212056" y="2585048"/>
              <a:ext cx="3122055" cy="448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defPPr>
                <a:defRPr lang="en-US"/>
              </a:defPPr>
              <a:lvl1pPr marR="0" lvl="0" indent="0" algn="ctr" fontAlgn="auto"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800" b="0" i="0" u="none" strike="noStrike" cap="none" spc="0" normalizeH="0" baseline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</a:defRPr>
              </a:lvl1pPr>
              <a:lvl2pPr marL="742950" indent="-285750">
                <a:defRPr>
                  <a:latin typeface="Calibri" panose="020F0502020204030204" pitchFamily="34" charset="0"/>
                </a:defRPr>
              </a:lvl2pPr>
              <a:lvl3pPr marL="1143000" indent="-228600">
                <a:defRPr>
                  <a:latin typeface="Calibri" panose="020F0502020204030204" pitchFamily="34" charset="0"/>
                </a:defRPr>
              </a:lvl3pPr>
              <a:lvl4pPr marL="1600200" indent="-228600">
                <a:defRPr>
                  <a:latin typeface="Calibri" panose="020F0502020204030204" pitchFamily="34" charset="0"/>
                </a:defRPr>
              </a:lvl4pPr>
              <a:lvl5pPr marL="2057400" indent="-228600">
                <a:defRPr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Force Multiplication</a:t>
              </a:r>
            </a:p>
          </p:txBody>
        </p:sp>
        <p:sp>
          <p:nvSpPr>
            <p:cNvPr id="18" name="TextBox 5"/>
            <p:cNvSpPr txBox="1">
              <a:spLocks noChangeArrowheads="1"/>
            </p:cNvSpPr>
            <p:nvPr/>
          </p:nvSpPr>
          <p:spPr bwMode="auto">
            <a:xfrm>
              <a:off x="3579121" y="3527543"/>
              <a:ext cx="438792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De-monopolizing Knowledge</a:t>
              </a:r>
            </a:p>
          </p:txBody>
        </p:sp>
        <p:sp>
          <p:nvSpPr>
            <p:cNvPr id="19" name="TextBox 5"/>
            <p:cNvSpPr txBox="1">
              <a:spLocks noChangeArrowheads="1"/>
            </p:cNvSpPr>
            <p:nvPr/>
          </p:nvSpPr>
          <p:spPr bwMode="auto">
            <a:xfrm>
              <a:off x="4068817" y="4760645"/>
              <a:ext cx="3408533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All Teach All Learn</a:t>
              </a:r>
            </a:p>
          </p:txBody>
        </p:sp>
        <p:sp>
          <p:nvSpPr>
            <p:cNvPr id="5133" name="TextBox 13"/>
            <p:cNvSpPr txBox="1">
              <a:spLocks noChangeArrowheads="1"/>
            </p:cNvSpPr>
            <p:nvPr/>
          </p:nvSpPr>
          <p:spPr bwMode="auto">
            <a:xfrm>
              <a:off x="4024276" y="5900148"/>
              <a:ext cx="3497615" cy="892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600" b="0" i="0" u="none" strike="noStrike" kern="1200" cap="none" spc="0" normalizeH="0" baseline="0" noProof="0">
                  <a:ln>
                    <a:noFill/>
                  </a:ln>
                  <a:solidFill>
                    <a:srgbClr val="1C344D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Movement Building </a:t>
              </a:r>
              <a:r>
                <a:rPr kumimoji="0" lang="en-US" altLang="en-US" sz="2600" b="0" i="1" u="none" strike="noStrike" kern="1200" cap="none" spc="0" normalizeH="0" baseline="0" noProof="0">
                  <a:ln>
                    <a:noFill/>
                  </a:ln>
                  <a:solidFill>
                    <a:srgbClr val="1C344D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Vs.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600" b="0" i="0" u="none" strike="noStrike" kern="1200" cap="none" spc="0" normalizeH="0" baseline="0" noProof="0">
                  <a:ln>
                    <a:noFill/>
                  </a:ln>
                  <a:solidFill>
                    <a:srgbClr val="1C344D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Organization Building</a:t>
              </a:r>
            </a:p>
          </p:txBody>
        </p:sp>
        <p:sp>
          <p:nvSpPr>
            <p:cNvPr id="5129" name="TextBox 9"/>
            <p:cNvSpPr txBox="1">
              <a:spLocks noChangeArrowheads="1"/>
            </p:cNvSpPr>
            <p:nvPr/>
          </p:nvSpPr>
          <p:spPr bwMode="auto">
            <a:xfrm>
              <a:off x="958213" y="5900148"/>
              <a:ext cx="2406941" cy="8925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600" b="0" i="0" u="none" strike="noStrike" kern="1200" cap="none" spc="0" normalizeH="0" baseline="0" noProof="0">
                  <a:ln>
                    <a:noFill/>
                  </a:ln>
                  <a:solidFill>
                    <a:srgbClr val="1C344D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Mentor/Mentee Relationship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 flipH="1">
              <a:off x="1410380" y="3533349"/>
              <a:ext cx="1790299" cy="0"/>
            </a:xfrm>
            <a:prstGeom prst="line">
              <a:avLst/>
            </a:prstGeom>
            <a:ln w="28575">
              <a:solidFill>
                <a:srgbClr val="1C344D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30" name="TextBox 10"/>
            <p:cNvSpPr txBox="1">
              <a:spLocks noChangeArrowheads="1"/>
            </p:cNvSpPr>
            <p:nvPr/>
          </p:nvSpPr>
          <p:spPr bwMode="auto">
            <a:xfrm>
              <a:off x="71690" y="1269921"/>
              <a:ext cx="3236976" cy="8925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600" b="0" i="0" u="none" strike="noStrike" kern="1200" cap="none" spc="0" normalizeH="0" baseline="0" noProof="0">
                  <a:ln>
                    <a:noFill/>
                  </a:ln>
                  <a:solidFill>
                    <a:srgbClr val="1C344D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Community of Practice</a:t>
              </a:r>
              <a:endParaRPr kumimoji="0" lang="en-US" altLang="en-US" sz="2600" b="0" i="1" u="none" strike="noStrike" kern="1200" cap="none" spc="0" normalizeH="0" baseline="0" noProof="0">
                <a:ln>
                  <a:noFill/>
                </a:ln>
                <a:solidFill>
                  <a:srgbClr val="1C344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600" b="0" i="0" u="none" strike="noStrike" kern="1200" cap="none" spc="0" normalizeH="0" baseline="0" noProof="0">
                  <a:ln>
                    <a:noFill/>
                  </a:ln>
                  <a:solidFill>
                    <a:srgbClr val="1C344D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(Social Network)</a:t>
              </a:r>
            </a:p>
          </p:txBody>
        </p:sp>
        <p:sp>
          <p:nvSpPr>
            <p:cNvPr id="5127" name="TextBox 7"/>
            <p:cNvSpPr txBox="1">
              <a:spLocks noChangeArrowheads="1"/>
            </p:cNvSpPr>
            <p:nvPr/>
          </p:nvSpPr>
          <p:spPr bwMode="auto">
            <a:xfrm>
              <a:off x="9660575" y="3083541"/>
              <a:ext cx="2459736" cy="892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600" b="0" i="0" u="none" strike="noStrike" kern="1200" cap="none" spc="0" normalizeH="0" baseline="0" noProof="0">
                  <a:ln>
                    <a:noFill/>
                  </a:ln>
                  <a:solidFill>
                    <a:srgbClr val="1C344D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Interprofessional Consultation</a:t>
              </a:r>
            </a:p>
          </p:txBody>
        </p:sp>
        <p:sp>
          <p:nvSpPr>
            <p:cNvPr id="5132" name="TextBox 12"/>
            <p:cNvSpPr txBox="1">
              <a:spLocks noChangeArrowheads="1"/>
            </p:cNvSpPr>
            <p:nvPr/>
          </p:nvSpPr>
          <p:spPr bwMode="auto">
            <a:xfrm>
              <a:off x="4538643" y="860702"/>
              <a:ext cx="2468880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tIns="0" bIns="0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600" b="0" i="0" u="none" strike="noStrike" kern="1200" cap="none" spc="0" normalizeH="0" baseline="0" noProof="0">
                  <a:ln>
                    <a:noFill/>
                  </a:ln>
                  <a:solidFill>
                    <a:srgbClr val="1C344D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Team Based Care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3226289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833427" y="1584597"/>
            <a:ext cx="10359277" cy="1933863"/>
          </a:xfrm>
          <a:ln>
            <a:noFill/>
          </a:ln>
        </p:spPr>
        <p:txBody>
          <a:bodyPr wrap="square">
            <a:spAutoFit/>
          </a:bodyPr>
          <a:lstStyle/>
          <a:p>
            <a:r>
              <a:rPr lang="en-US" sz="9600">
                <a:solidFill>
                  <a:schemeClr val="accent1"/>
                </a:solidFill>
                <a:latin typeface="Arial Black"/>
              </a:rPr>
              <a:t>Project ECHO</a:t>
            </a:r>
            <a:r>
              <a:rPr lang="en-US" sz="9600" baseline="70000">
                <a:solidFill>
                  <a:schemeClr val="accent1"/>
                </a:solidFill>
                <a:latin typeface="Arial Black"/>
              </a:rPr>
              <a:t>®</a:t>
            </a:r>
            <a:r>
              <a:rPr lang="en-US" sz="9600">
                <a:solidFill>
                  <a:schemeClr val="accent1"/>
                </a:solidFill>
                <a:latin typeface="Arial Black"/>
              </a:rPr>
              <a:t> </a:t>
            </a:r>
          </a:p>
          <a:p>
            <a:r>
              <a:rPr 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Arial Black"/>
                <a:cs typeface="Arial"/>
              </a:rPr>
              <a:t>Moving Knowledge, Not People</a:t>
            </a:r>
            <a:endParaRPr lang="en-US" sz="2400">
              <a:solidFill>
                <a:schemeClr val="tx1">
                  <a:lumMod val="65000"/>
                  <a:lumOff val="35000"/>
                </a:schemeClr>
              </a:solidFill>
              <a:latin typeface="Arial Black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8A3C63-46C0-4B19-BA88-55757E76AA5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895964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" y="1920895"/>
            <a:ext cx="12188952" cy="3016210"/>
          </a:xfrm>
          <a:prstGeom prst="rect">
            <a:avLst/>
          </a:prstGeom>
          <a:solidFill>
            <a:srgbClr val="C00000"/>
          </a:solidFill>
        </p:spPr>
        <p:txBody>
          <a:bodyPr wrap="square" lIns="457200" tIns="274320" rIns="457200" bIns="274320" anchor="ctr" anchorCtr="0">
            <a:spAutoFit/>
          </a:bodyPr>
          <a:lstStyle/>
          <a:p>
            <a:pPr algn="ctr"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/>
              </a:rPr>
              <a:t>At ECHO, our mission is to democratize implementation of best practices for </a:t>
            </a:r>
            <a:r>
              <a:rPr lang="en-US" sz="4000">
                <a:solidFill>
                  <a:schemeClr val="bg1"/>
                </a:solidFill>
                <a:latin typeface="Arial Black"/>
              </a:rPr>
              <a:t>health care 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/>
              </a:rPr>
              <a:t>and education to underserved people all over the world.</a:t>
            </a:r>
            <a:r>
              <a:rPr lang="en-US" sz="4000">
                <a:solidFill>
                  <a:schemeClr val="bg1"/>
                </a:solidFill>
                <a:latin typeface="Arial Black"/>
              </a:rPr>
              <a:t> </a:t>
            </a: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872232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46176" y="1804416"/>
            <a:ext cx="11192256" cy="406467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/>
              <a:t>Equity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/>
              <a:t>Democratize the implementation of best practices (guided practice, all teach all learn)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/>
              <a:t>Build agency at the front line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/>
              <a:t>Enable organizations to achieve their mission with speed, scale, fidelity and at a significantly lower cost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80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822867"/>
          </a:xfrm>
        </p:spPr>
        <p:txBody>
          <a:bodyPr/>
          <a:lstStyle/>
          <a:p>
            <a:r>
              <a:rPr lang="en-US">
                <a:solidFill>
                  <a:srgbClr val="FF0000"/>
                </a:solidFill>
              </a:rPr>
              <a:t>Four Guiding Principles of All ECHO Projects</a:t>
            </a:r>
          </a:p>
        </p:txBody>
      </p:sp>
    </p:spTree>
    <p:extLst>
      <p:ext uri="{BB962C8B-B14F-4D97-AF65-F5344CB8AC3E}">
        <p14:creationId xmlns:p14="http://schemas.microsoft.com/office/powerpoint/2010/main" val="13145391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1762543"/>
            <a:ext cx="12188952" cy="333291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417042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0" y="277794"/>
            <a:ext cx="12192000" cy="1073887"/>
          </a:xfrm>
        </p:spPr>
        <p:txBody>
          <a:bodyPr/>
          <a:lstStyle/>
          <a:p>
            <a:r>
              <a:rPr lang="en-US">
                <a:solidFill>
                  <a:schemeClr val="accent6">
                    <a:lumMod val="25000"/>
                  </a:schemeClr>
                </a:solidFill>
              </a:rPr>
              <a:t>The ECHO Model</a:t>
            </a:r>
          </a:p>
        </p:txBody>
      </p:sp>
      <p:pic>
        <p:nvPicPr>
          <p:cNvPr id="2" name="Picture 3" descr="A picture containing circle&#10;&#10;Description automatically generated">
            <a:extLst>
              <a:ext uri="{FF2B5EF4-FFF2-40B4-BE49-F238E27FC236}">
                <a16:creationId xmlns:a16="http://schemas.microsoft.com/office/drawing/2014/main" id="{26932559-E202-DFF2-87FB-A32529A1365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6434" b="350"/>
          <a:stretch/>
        </p:blipFill>
        <p:spPr>
          <a:xfrm>
            <a:off x="968830" y="1991447"/>
            <a:ext cx="10570028" cy="258281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11634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65A463E-C015-284B-9C9F-8694D133BA8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7" name="Picture 3" descr="screenshotHD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819" y="1"/>
            <a:ext cx="9172362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955501" y="6550223"/>
            <a:ext cx="77266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Arora S., Thornton K., Murata G., et al. </a:t>
            </a:r>
            <a:r>
              <a:rPr kumimoji="0" lang="en-US" sz="1400" b="1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 Eng J Med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2011;364(23):2199-207.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00194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1802569-904C-CF42-AAC6-B933B63B07B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3" name="Picture 1" descr="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998" y="0"/>
            <a:ext cx="9442005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466122" y="6550222"/>
            <a:ext cx="63508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Arora S., Kalishman S., Thornton K., et al. </a:t>
            </a:r>
            <a:r>
              <a:rPr kumimoji="0" lang="en-US" sz="1400" b="1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Hepatol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2010;52(3):1124-33.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701912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570619" y="4273293"/>
            <a:ext cx="10568532" cy="1383969"/>
          </a:xfrm>
        </p:spPr>
        <p:txBody>
          <a:bodyPr vert="horz">
            <a:spAutoFit/>
          </a:bodyPr>
          <a:lstStyle/>
          <a:p>
            <a:pPr marL="0" indent="0" algn="ctr">
              <a:buNone/>
            </a:pPr>
            <a:r>
              <a:rPr lang="en-US" b="1">
                <a:latin typeface="Arial"/>
                <a:cs typeface="Arial"/>
              </a:rPr>
              <a:t>Results of the HCV Outcomes Study</a:t>
            </a:r>
            <a:endParaRPr lang="en-US" b="1">
              <a:cs typeface="Calibri" panose="020F0502020204030204"/>
            </a:endParaRPr>
          </a:p>
          <a:p>
            <a:pPr marL="0" indent="0" algn="ctr">
              <a:buNone/>
            </a:pPr>
            <a:r>
              <a:rPr lang="en-US">
                <a:latin typeface="Arial"/>
                <a:cs typeface="Arial"/>
              </a:rPr>
              <a:t>Outcomes of Treatment for Hepatitis C Virus Infection </a:t>
            </a:r>
            <a:br>
              <a:rPr lang="en-US">
                <a:latin typeface="Arial"/>
                <a:cs typeface="Arial"/>
              </a:rPr>
            </a:br>
            <a:r>
              <a:rPr lang="en-US">
                <a:latin typeface="Arial"/>
                <a:cs typeface="Arial"/>
              </a:rPr>
              <a:t>by Primary Care Providers</a:t>
            </a:r>
            <a:endParaRPr lang="en-US">
              <a:cs typeface="Calibri" panose="020F050202020403020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53053" y="6422901"/>
            <a:ext cx="7823200" cy="30777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u="none" strike="noStrike" kern="1200" cap="none" spc="0" normalizeH="0" baseline="0" noProof="0">
                <a:ln>
                  <a:noFill/>
                </a:ln>
                <a:solidFill>
                  <a:srgbClr val="1C344D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Arora S., Thornton K., Murata G., et al. N Eng J Med. 2011;364(23):2199-207.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9671702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NQC_PPT_TEMPLATE" val="Aw3n3kTK"/>
  <p:tag name="ARTICULATE_DESIGN_ID_MULTIPURPOSE SLIDES" val="IhtWdB3H"/>
  <p:tag name="ARTICULATE_DESIGN_ID_9_MULTIPURPOSE SLIDES" val="YXzrCJke"/>
  <p:tag name="ARTICULATE_DESIGN_ID_PPT5D01.TMP" val="7pfYMUhm"/>
  <p:tag name="ARTICULATE_DESIGN_ID_1_MULTIPURPOSE SLIDES" val="ViKBF8Vi"/>
  <p:tag name="ARTICULATE_DESIGN_ID_21_MULTIPURPOSE SLIDES" val="jRQZWMyD"/>
  <p:tag name="ARTICULATE_DESIGN_ID_10_MULTIPURPOSE SLIDES" val="7dGJ43TT"/>
  <p:tag name="ARTICULATE_DESIGN_ID_1_TITLE SLIDES 2" val="y797pmpN"/>
  <p:tag name="ARTICULATE_DESIGN_ID_1_PPT5D01.TMP" val="gDdogoWV"/>
  <p:tag name="ARTICULATE_DESIGN_ID_2_MULTIPURPOSE SLIDES" val="efugWVAm"/>
  <p:tag name="ARTICULATE_DESIGN_ID_3_MULTIPURPOSE SLIDES" val="UEQ1NlYk"/>
  <p:tag name="ARTICULATE_DESIGN_ID_4_MULTIPURPOSE SLIDES" val="waiSWTSM"/>
  <p:tag name="ARTICULATE_DESIGN_ID_5_MULTIPURPOSE SLIDES" val="S1xctIh1"/>
  <p:tag name="ARTICULATE_DESIGN_ID_11_MULTIPURPOSE SLIDES" val="oRhvwqS3"/>
  <p:tag name="ARTICULATE_DESIGN_ID_6_MULTIPURPOSE SLIDES" val="GLhNqou5"/>
  <p:tag name="ARTICULATE_DESIGN_ID_2_PPT5D01.TMP" val="GWCGN6zY"/>
  <p:tag name="ARTICULATE_DESIGN_ID_7_MULTIPURPOSE SLIDES" val="MlIu6O6g"/>
  <p:tag name="ARTICULATE_DESIGN_ID_8_MULTIPURPOSE SLIDES" val="dU1ZEGJ5"/>
  <p:tag name="ARTICULATE_DESIGN_ID_SIMPLE LIGHT" val="n8Hoz0PJ"/>
  <p:tag name="ARTICULATE_SLIDE_THUMBNAIL_REFRESH" val="1"/>
  <p:tag name="ARTICULATE_SLIDE_COUNT" val="95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Multipurpose Slides">
  <a:themeElements>
    <a:clrScheme name="ProjectECHO">
      <a:dk1>
        <a:srgbClr val="000000"/>
      </a:dk1>
      <a:lt1>
        <a:srgbClr val="FFFFFF"/>
      </a:lt1>
      <a:dk2>
        <a:srgbClr val="63666A"/>
      </a:dk2>
      <a:lt2>
        <a:srgbClr val="A7A8AA"/>
      </a:lt2>
      <a:accent1>
        <a:srgbClr val="BA0C2F"/>
      </a:accent1>
      <a:accent2>
        <a:srgbClr val="007A86"/>
      </a:accent2>
      <a:accent3>
        <a:srgbClr val="8A387C"/>
      </a:accent3>
      <a:accent4>
        <a:srgbClr val="ED8B00"/>
      </a:accent4>
      <a:accent5>
        <a:srgbClr val="A8AA19"/>
      </a:accent5>
      <a:accent6>
        <a:srgbClr val="C05131"/>
      </a:accent6>
      <a:hlink>
        <a:srgbClr val="008A86"/>
      </a:hlink>
      <a:folHlink>
        <a:srgbClr val="BA0C2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7_Multipurpose Slides">
  <a:themeElements>
    <a:clrScheme name="ECHO">
      <a:dk1>
        <a:srgbClr val="113045"/>
      </a:dk1>
      <a:lt1>
        <a:sysClr val="window" lastClr="FFFFFF"/>
      </a:lt1>
      <a:dk2>
        <a:srgbClr val="264359"/>
      </a:dk2>
      <a:lt2>
        <a:srgbClr val="E8E7E4"/>
      </a:lt2>
      <a:accent1>
        <a:srgbClr val="00828C"/>
      </a:accent1>
      <a:accent2>
        <a:srgbClr val="2BB2BC"/>
      </a:accent2>
      <a:accent3>
        <a:srgbClr val="6BE4EE"/>
      </a:accent3>
      <a:accent4>
        <a:srgbClr val="63666A"/>
      </a:accent4>
      <a:accent5>
        <a:srgbClr val="C5CBD1"/>
      </a:accent5>
      <a:accent6>
        <a:srgbClr val="526E86"/>
      </a:accent6>
      <a:hlink>
        <a:srgbClr val="00828C"/>
      </a:hlink>
      <a:folHlink>
        <a:srgbClr val="BA0C2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8_Multipurpose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14_Multipurpose Slides">
  <a:themeElements>
    <a:clrScheme name="Custom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8C99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15_Multipurpose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16_Multipurpose Slides">
  <a:themeElements>
    <a:clrScheme name="ECHO">
      <a:dk1>
        <a:srgbClr val="113045"/>
      </a:dk1>
      <a:lt1>
        <a:sysClr val="window" lastClr="FFFFFF"/>
      </a:lt1>
      <a:dk2>
        <a:srgbClr val="264359"/>
      </a:dk2>
      <a:lt2>
        <a:srgbClr val="526E86"/>
      </a:lt2>
      <a:accent1>
        <a:srgbClr val="00828C"/>
      </a:accent1>
      <a:accent2>
        <a:srgbClr val="2BB2BC"/>
      </a:accent2>
      <a:accent3>
        <a:srgbClr val="6BE4EE"/>
      </a:accent3>
      <a:accent4>
        <a:srgbClr val="777788"/>
      </a:accent4>
      <a:accent5>
        <a:srgbClr val="C5CBD1"/>
      </a:accent5>
      <a:accent6>
        <a:srgbClr val="E8E7E4"/>
      </a:accent6>
      <a:hlink>
        <a:srgbClr val="00828C"/>
      </a:hlink>
      <a:folHlink>
        <a:srgbClr val="C1023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1_Theme1">
  <a:themeElements>
    <a:clrScheme name="Custom 2">
      <a:dk1>
        <a:srgbClr val="000000"/>
      </a:dk1>
      <a:lt1>
        <a:srgbClr val="FFFFFF"/>
      </a:lt1>
      <a:dk2>
        <a:srgbClr val="63666A"/>
      </a:dk2>
      <a:lt2>
        <a:srgbClr val="A7A8AA"/>
      </a:lt2>
      <a:accent1>
        <a:srgbClr val="BA0C2F"/>
      </a:accent1>
      <a:accent2>
        <a:srgbClr val="BA0C2F"/>
      </a:accent2>
      <a:accent3>
        <a:srgbClr val="008A86"/>
      </a:accent3>
      <a:accent4>
        <a:srgbClr val="ED8B00"/>
      </a:accent4>
      <a:accent5>
        <a:srgbClr val="A8AA19"/>
      </a:accent5>
      <a:accent6>
        <a:srgbClr val="C05131"/>
      </a:accent6>
      <a:hlink>
        <a:srgbClr val="008A86"/>
      </a:hlink>
      <a:folHlink>
        <a:srgbClr val="BA0C2F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D76FB3EA-48F0-7142-BB9B-96CE2AE6676A}" vid="{15ED4F6F-97AF-754A-A133-AB524BFA061E}"/>
    </a:ext>
  </a:extLst>
</a:theme>
</file>

<file path=ppt/theme/theme16.xml><?xml version="1.0" encoding="utf-8"?>
<a:theme xmlns:a="http://schemas.openxmlformats.org/drawingml/2006/main" name="1_Retrospect">
  <a:themeElements>
    <a:clrScheme name="Custom 2">
      <a:dk1>
        <a:srgbClr val="000000"/>
      </a:dk1>
      <a:lt1>
        <a:srgbClr val="FFFFFF"/>
      </a:lt1>
      <a:dk2>
        <a:srgbClr val="63666A"/>
      </a:dk2>
      <a:lt2>
        <a:srgbClr val="A7A8AA"/>
      </a:lt2>
      <a:accent1>
        <a:srgbClr val="BA0C2F"/>
      </a:accent1>
      <a:accent2>
        <a:srgbClr val="BA0C2F"/>
      </a:accent2>
      <a:accent3>
        <a:srgbClr val="008A86"/>
      </a:accent3>
      <a:accent4>
        <a:srgbClr val="ED8B00"/>
      </a:accent4>
      <a:accent5>
        <a:srgbClr val="A8AA19"/>
      </a:accent5>
      <a:accent6>
        <a:srgbClr val="C05131"/>
      </a:accent6>
      <a:hlink>
        <a:srgbClr val="008A86"/>
      </a:hlink>
      <a:folHlink>
        <a:srgbClr val="BA0C2F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1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pt5D01.tmp">
  <a:themeElements>
    <a:clrScheme name="ECHO">
      <a:dk1>
        <a:srgbClr val="113045"/>
      </a:dk1>
      <a:lt1>
        <a:sysClr val="window" lastClr="FFFFFF"/>
      </a:lt1>
      <a:dk2>
        <a:srgbClr val="264359"/>
      </a:dk2>
      <a:lt2>
        <a:srgbClr val="E8E7E4"/>
      </a:lt2>
      <a:accent1>
        <a:srgbClr val="00828C"/>
      </a:accent1>
      <a:accent2>
        <a:srgbClr val="2BB2BC"/>
      </a:accent2>
      <a:accent3>
        <a:srgbClr val="6BE4EE"/>
      </a:accent3>
      <a:accent4>
        <a:srgbClr val="63666A"/>
      </a:accent4>
      <a:accent5>
        <a:srgbClr val="C5CBD1"/>
      </a:accent5>
      <a:accent6>
        <a:srgbClr val="526E86"/>
      </a:accent6>
      <a:hlink>
        <a:srgbClr val="00828C"/>
      </a:hlink>
      <a:folHlink>
        <a:srgbClr val="BA0C2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Multipurpose Slides">
  <a:themeElements>
    <a:clrScheme name="Custom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8C99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0_Multipurpose Slides">
  <a:themeElements>
    <a:clrScheme name="ECHO">
      <a:dk1>
        <a:srgbClr val="113045"/>
      </a:dk1>
      <a:lt1>
        <a:sysClr val="window" lastClr="FFFFFF"/>
      </a:lt1>
      <a:dk2>
        <a:srgbClr val="264359"/>
      </a:dk2>
      <a:lt2>
        <a:srgbClr val="526E86"/>
      </a:lt2>
      <a:accent1>
        <a:srgbClr val="00828C"/>
      </a:accent1>
      <a:accent2>
        <a:srgbClr val="2BB2BC"/>
      </a:accent2>
      <a:accent3>
        <a:srgbClr val="6BE4EE"/>
      </a:accent3>
      <a:accent4>
        <a:srgbClr val="777788"/>
      </a:accent4>
      <a:accent5>
        <a:srgbClr val="C5CBD1"/>
      </a:accent5>
      <a:accent6>
        <a:srgbClr val="E8E7E4"/>
      </a:accent6>
      <a:hlink>
        <a:srgbClr val="00828C"/>
      </a:hlink>
      <a:folHlink>
        <a:srgbClr val="C1023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Title Slides 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ppt5D01.tmp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2_Multipurpose Slides">
  <a:themeElements>
    <a:clrScheme name="Custom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8C99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5_Multipurpose Slides">
  <a:themeElements>
    <a:clrScheme name="ECHO">
      <a:dk1>
        <a:srgbClr val="113045"/>
      </a:dk1>
      <a:lt1>
        <a:sysClr val="window" lastClr="FFFFFF"/>
      </a:lt1>
      <a:dk2>
        <a:srgbClr val="264359"/>
      </a:dk2>
      <a:lt2>
        <a:srgbClr val="526E86"/>
      </a:lt2>
      <a:accent1>
        <a:srgbClr val="00828C"/>
      </a:accent1>
      <a:accent2>
        <a:srgbClr val="2BB2BC"/>
      </a:accent2>
      <a:accent3>
        <a:srgbClr val="6BE4EE"/>
      </a:accent3>
      <a:accent4>
        <a:srgbClr val="777788"/>
      </a:accent4>
      <a:accent5>
        <a:srgbClr val="C5CBD1"/>
      </a:accent5>
      <a:accent6>
        <a:srgbClr val="E8E7E4"/>
      </a:accent6>
      <a:hlink>
        <a:srgbClr val="00828C"/>
      </a:hlink>
      <a:folHlink>
        <a:srgbClr val="C1023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1_Multipurpose Slides">
  <a:themeElements>
    <a:clrScheme name="ECHO">
      <a:dk1>
        <a:srgbClr val="113045"/>
      </a:dk1>
      <a:lt1>
        <a:sysClr val="window" lastClr="FFFFFF"/>
      </a:lt1>
      <a:dk2>
        <a:srgbClr val="264359"/>
      </a:dk2>
      <a:lt2>
        <a:srgbClr val="526E86"/>
      </a:lt2>
      <a:accent1>
        <a:srgbClr val="00828C"/>
      </a:accent1>
      <a:accent2>
        <a:srgbClr val="2BB2BC"/>
      </a:accent2>
      <a:accent3>
        <a:srgbClr val="6BE4EE"/>
      </a:accent3>
      <a:accent4>
        <a:srgbClr val="777788"/>
      </a:accent4>
      <a:accent5>
        <a:srgbClr val="C5CBD1"/>
      </a:accent5>
      <a:accent6>
        <a:srgbClr val="E8E7E4"/>
      </a:accent6>
      <a:hlink>
        <a:srgbClr val="00828C"/>
      </a:hlink>
      <a:folHlink>
        <a:srgbClr val="C1023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853</TotalTime>
  <Words>848</Words>
  <Application>Microsoft Office PowerPoint</Application>
  <PresentationFormat>Widescreen</PresentationFormat>
  <Paragraphs>154</Paragraphs>
  <Slides>18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16</vt:i4>
      </vt:variant>
      <vt:variant>
        <vt:lpstr>Slide Titles</vt:lpstr>
      </vt:variant>
      <vt:variant>
        <vt:i4>18</vt:i4>
      </vt:variant>
    </vt:vector>
  </HeadingPairs>
  <TitlesOfParts>
    <vt:vector size="43" baseType="lpstr">
      <vt:lpstr>Arial</vt:lpstr>
      <vt:lpstr>Arial Black</vt:lpstr>
      <vt:lpstr>Arial Regular</vt:lpstr>
      <vt:lpstr>Cabin</vt:lpstr>
      <vt:lpstr>Calibri</vt:lpstr>
      <vt:lpstr>Calibri Light</vt:lpstr>
      <vt:lpstr>Gill Sans MT</vt:lpstr>
      <vt:lpstr>Times New Roman</vt:lpstr>
      <vt:lpstr>Wingdings</vt:lpstr>
      <vt:lpstr>Multipurpose Slides</vt:lpstr>
      <vt:lpstr>ppt5D01.tmp</vt:lpstr>
      <vt:lpstr>1_Multipurpose Slides</vt:lpstr>
      <vt:lpstr>10_Multipurpose Slides</vt:lpstr>
      <vt:lpstr>1_Title Slides 2</vt:lpstr>
      <vt:lpstr>1_ppt5D01.tmp</vt:lpstr>
      <vt:lpstr>2_Multipurpose Slides</vt:lpstr>
      <vt:lpstr>5_Multipurpose Slides</vt:lpstr>
      <vt:lpstr>11_Multipurpose Slides</vt:lpstr>
      <vt:lpstr>7_Multipurpose Slides</vt:lpstr>
      <vt:lpstr>8_Multipurpose Slides</vt:lpstr>
      <vt:lpstr>14_Multipurpose Slides</vt:lpstr>
      <vt:lpstr>15_Multipurpose Slides</vt:lpstr>
      <vt:lpstr>16_Multipurpose Slides</vt:lpstr>
      <vt:lpstr>1_Theme1</vt:lpstr>
      <vt:lpstr>1_Retrospect</vt:lpstr>
      <vt:lpstr>PowerPoint Presentation</vt:lpstr>
      <vt:lpstr>PowerPoint Presentation</vt:lpstr>
      <vt:lpstr>PowerPoint Presentation</vt:lpstr>
      <vt:lpstr>Four Guiding Principles of All ECHO Projects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Jerry Borunda</dc:creator>
  <cp:lastModifiedBy>Sanjeev Arora</cp:lastModifiedBy>
  <cp:revision>95</cp:revision>
  <dcterms:created xsi:type="dcterms:W3CDTF">2016-02-17T19:33:40Z</dcterms:created>
  <dcterms:modified xsi:type="dcterms:W3CDTF">2023-01-24T14:29:48Z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9BF03A81-221F-4256-8954-D3DDAFAF0D52</vt:lpwstr>
  </property>
  <property fmtid="{D5CDD505-2E9C-101B-9397-08002B2CF9AE}" pid="3" name="ArticulatePath">
    <vt:lpwstr>Project Echo PowerPoint Template - Widescreen - June 21 2016</vt:lpwstr>
  </property>
</Properties>
</file>